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787" r:id="rId2"/>
  </p:sldMasterIdLst>
  <p:handoutMasterIdLst>
    <p:handoutMasterId r:id="rId14"/>
  </p:handoutMasterIdLst>
  <p:sldIdLst>
    <p:sldId id="269" r:id="rId3"/>
    <p:sldId id="256" r:id="rId4"/>
    <p:sldId id="257" r:id="rId5"/>
    <p:sldId id="259" r:id="rId6"/>
    <p:sldId id="264" r:id="rId7"/>
    <p:sldId id="265" r:id="rId8"/>
    <p:sldId id="270" r:id="rId9"/>
    <p:sldId id="266" r:id="rId10"/>
    <p:sldId id="267" r:id="rId11"/>
    <p:sldId id="268" r:id="rId12"/>
    <p:sldId id="263" r:id="rId13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image" Target="../media/image36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12" Type="http://schemas.openxmlformats.org/officeDocument/2006/relationships/image" Target="../media/image35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9.wmf"/><Relationship Id="rId11" Type="http://schemas.openxmlformats.org/officeDocument/2006/relationships/image" Target="../media/image34.wmf"/><Relationship Id="rId5" Type="http://schemas.openxmlformats.org/officeDocument/2006/relationships/image" Target="../media/image28.wmf"/><Relationship Id="rId10" Type="http://schemas.openxmlformats.org/officeDocument/2006/relationships/image" Target="../media/image33.wmf"/><Relationship Id="rId4" Type="http://schemas.openxmlformats.org/officeDocument/2006/relationships/image" Target="../media/image27.wmf"/><Relationship Id="rId9" Type="http://schemas.openxmlformats.org/officeDocument/2006/relationships/image" Target="../media/image32.wmf"/><Relationship Id="rId14" Type="http://schemas.openxmlformats.org/officeDocument/2006/relationships/image" Target="../media/image3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image" Target="../media/image47.wmf"/><Relationship Id="rId7" Type="http://schemas.openxmlformats.org/officeDocument/2006/relationships/image" Target="../media/image51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67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12" Type="http://schemas.openxmlformats.org/officeDocument/2006/relationships/image" Target="../media/image66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5" Type="http://schemas.openxmlformats.org/officeDocument/2006/relationships/image" Target="../media/image59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Relationship Id="rId14" Type="http://schemas.openxmlformats.org/officeDocument/2006/relationships/image" Target="../media/image6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13" Type="http://schemas.openxmlformats.org/officeDocument/2006/relationships/image" Target="../media/image78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12" Type="http://schemas.openxmlformats.org/officeDocument/2006/relationships/image" Target="../media/image77.wmf"/><Relationship Id="rId2" Type="http://schemas.openxmlformats.org/officeDocument/2006/relationships/image" Target="../media/image69.wmf"/><Relationship Id="rId1" Type="http://schemas.openxmlformats.org/officeDocument/2006/relationships/image" Target="../media/image55.wmf"/><Relationship Id="rId6" Type="http://schemas.openxmlformats.org/officeDocument/2006/relationships/image" Target="../media/image73.wmf"/><Relationship Id="rId11" Type="http://schemas.openxmlformats.org/officeDocument/2006/relationships/image" Target="../media/image76.wmf"/><Relationship Id="rId5" Type="http://schemas.openxmlformats.org/officeDocument/2006/relationships/image" Target="../media/image72.wmf"/><Relationship Id="rId10" Type="http://schemas.openxmlformats.org/officeDocument/2006/relationships/image" Target="../media/image64.wmf"/><Relationship Id="rId4" Type="http://schemas.openxmlformats.org/officeDocument/2006/relationships/image" Target="../media/image71.wmf"/><Relationship Id="rId9" Type="http://schemas.openxmlformats.org/officeDocument/2006/relationships/image" Target="../media/image63.wmf"/><Relationship Id="rId14" Type="http://schemas.openxmlformats.org/officeDocument/2006/relationships/image" Target="../media/image7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image" Target="../media/image8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12" Type="http://schemas.openxmlformats.org/officeDocument/2006/relationships/image" Target="../media/image84.wmf"/><Relationship Id="rId2" Type="http://schemas.openxmlformats.org/officeDocument/2006/relationships/image" Target="../media/image69.wmf"/><Relationship Id="rId1" Type="http://schemas.openxmlformats.org/officeDocument/2006/relationships/image" Target="../media/image55.wmf"/><Relationship Id="rId6" Type="http://schemas.openxmlformats.org/officeDocument/2006/relationships/image" Target="../media/image73.wmf"/><Relationship Id="rId11" Type="http://schemas.openxmlformats.org/officeDocument/2006/relationships/image" Target="../media/image83.wmf"/><Relationship Id="rId5" Type="http://schemas.openxmlformats.org/officeDocument/2006/relationships/image" Target="../media/image81.wmf"/><Relationship Id="rId10" Type="http://schemas.openxmlformats.org/officeDocument/2006/relationships/image" Target="../media/image64.wmf"/><Relationship Id="rId4" Type="http://schemas.openxmlformats.org/officeDocument/2006/relationships/image" Target="../media/image80.wmf"/><Relationship Id="rId9" Type="http://schemas.openxmlformats.org/officeDocument/2006/relationships/image" Target="../media/image63.wmf"/><Relationship Id="rId14" Type="http://schemas.openxmlformats.org/officeDocument/2006/relationships/image" Target="../media/image8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defTabSz="92962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t" anchorCtr="0" compatLnSpc="1">
            <a:prstTxWarp prst="textNoShape">
              <a:avLst/>
            </a:prstTxWarp>
          </a:bodyPr>
          <a:lstStyle>
            <a:lvl1pPr algn="r" defTabSz="92962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69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defTabSz="929627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16975"/>
            <a:ext cx="30273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3" tIns="46477" rIns="92953" bIns="46477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6753C07-577D-4AB7-A353-1230D574F8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48:41.0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4330 4940 0,'0'0'31,"0"32"-31,0 0 15,-32 0 1,0 33-16,-65-33 0,64 33 16,1 0-1,0-1-15,-1 33 0,-31-32 16,31-1-16,33 1 15,-64 32 1,64-1-16,0-31 0,-32 32 16,-1 0-1,33 0-15,0 32 0,0-32 16,0 64-1,0-64-15,0 32 16,0-32-16,-32 0 16,32-33-16,0 33 15,0 0-15,32 0 0,-32 0 16,65-33-1,-33 1-15,0 0 16,-32 31-16,33-31 16,-1-33-16,-32 65 15,65-32 1,-1-1-16,-64-31 0,33-1 15,-33 0 1,32-32-16,0 0 0,-32 0 16,33 0-16,-33 32 31,0-32-31,0 0 31,32 33-15,-32-33-1,32 0 1,1 0-16,-33 0 15</inkml:trace>
  <inkml:trace contextRef="#ctx0" brushRef="#br0" timeOffset="1498">5784 5101 0,'0'65'62,"97"32"-62,-32 32 16,0-97 0,-1 65-16,33 0 15,-32 0-15,-33-65 16,33 32-16,-33 1 15,33-33 1,-33 33-16,-32-65 0,32 64 16,-32 1-16,0-65 15,33 97-15,-1-33 16,0 1-16,1 0 15,-1-1 1,0 1-16,-32-1 0,33-31 16,-33 63-1,64-31-15,-31-33 0,-33 33 16,32-1-16,-32 1 15,0-33 1,0 1-16,0 31 0,0-31 16,0 31-1,0-32-15,0 33 0,-32 0 16,32-1-16,-65 1 15,33-1 1,32 1-16,0-1 0,-33 1 16,-31 0-1,31 31-15,-64 1 16,97-32-16,-97 64 15,65-97-15,32 33 16,-32-33 0,0-32-16,32 32 0,0 1 15,-33-33-15,33 0 16,-32 32-16,0-32 15,32 0 1,0 0 0,-33 0-16,66 0 46,31 0-30,33-32-16</inkml:trace>
  <inkml:trace contextRef="#ctx0" brushRef="#br0" timeOffset="2428">7465 5295 0,'0'0'47,"0"32"-47,-32 33 0,-1-33 16,1 0-1,32 65-15,-32-32 0,-1-1 16,33 33 0,0 0-16,0-32 15,0 31-15,0 1 0,0 32 16,0-32-1,0 0-15,0 0 0,0 0 16,0 32 0,0 0-16,0 0 15,0 1-15,33-34 16,-1-31-16,-32 32 15,0-33 1,65 1-16,-33 0 0,-32-33 16,0 32-16,0-31 15,32-1-15,1 33 16,-1-65-16,32 32 15,1 0 1,-33-32-16,1 0 0,-1 0 16,-32 0-1,65 0-15,-65-32 0,32-33 16,-32 1-16,0 31 15,0-31 1,0-1-16</inkml:trace>
  <inkml:trace contextRef="#ctx0" brushRef="#br0" timeOffset="3048">7885 5779 0,'0'0'62,"32"65"-62,-32-1 16,33 65-16,-1-64 0,0 0 15,1-1 1,31 33-16,-64-32 0,33 31 16,-1-31-1,32 64-15,-64-64 16,33 64-16,-33-65 15,0 66-15,0-33 16,32 64 0,-32-64-16,0 0 0,0 0 15,0-33-15,0-32 16,0 65-16,0-64 15,-32-33-15,32 0 16,0 32 0,0-32 15,0 0-16,0-32 1</inkml:trace>
  <inkml:trace contextRef="#ctx0" brushRef="#br0" timeOffset="3798">9565 5198 0,'0'32'31,"0"33"-16,-64 32-15,31 0 16,1 32-16,32 0 16,0 0-16,-97 32 0,65 33 15,0-65 1,32-64-16,-33 64 15,1 0-15,32 0 16,0-32-16,0 32 16,0 65-1,0-65-15,0 0 0,0 33 16,0-65-16,0 32 15,0 0-15,0-32 16,0-33-16,0 1 16,32-33-1,-32 1-15,33 63 0,-1-31 16,0 0-1,65 31-15,-65-31 0,1-33 16,-1 33 0,0-65-16,-32 0 15,33 0-15,-33 0 31,32 0-31,0 0 0,1 0 16,-1 32 0,0-32-16,1 0 15,-1 0-15,0 0 16</inkml:trace>
  <inkml:trace contextRef="#ctx0" brushRef="#br0" timeOffset="4768">10761 5263 0,'0'0'47,"65"96"-47,-33 1 0,97 32 15,-96 33 1,96-33-16,-97 0 0,33-32 16,-1-32-1,-31 31-15,-1 34 16,0-98-16,-32 65 0,33 0 15,-33-1 1,0 34-16,0-34 0,0 34 16,0-1-1,0 0-15,0 0 16,0-32-16,0 0 15,0 0-15,0-33 16,0 1 0,0-33-16,0 65 0,0-65 15,-33 65-15,1 0 16,-33 0-16,1-33 15,31 33-15,-31 0 16,32-65 0,-1 1-16,1-33 0,32 32 31,0-32-31,0 32 0,0 1 15,0-33 1,0 32-16,-32 0 16,32 0-16,0-32 0,0 33 15,-33-1 1,33-32-16,0 32 0</inkml:trace>
  <inkml:trace contextRef="#ctx0" brushRef="#br0" timeOffset="6829">11827 5069 0,'0'0'46,"0"32"-30,-32-32-16,32 32 16,0 33-16,0-33 15,0 1-15,0 31 16,0-32-16,0 1 0,0 31 15,0 33 1,0-32-16,0-33 16,0 33-16,32 31 15,33-31-15,0 0 16,-1-1-1,-31-32-15,-1 1 0,0-1 16,1-32 0,-1 0-16,0 0 0,1 0 15,-1 0 1,0 0-1,-32 0-15,33 0 16,-33-32 0,0-1-16,32 1 0,-32 0 15,0 0 1,0 32-16,0-33 0,0 1 15,0 32 1,0-32-16,0 32 16,0 0-1,-32 0 1,32 0-16,-33 0 15,33 0 1,-64 0 0,64 0-16,-65 0 15,65 32-15,-32 0 16,32 1-1,0-33-15,0 64 0,0-32 16,0 1-16,-65-33 109</inkml:trace>
  <inkml:trace contextRef="#ctx0" brushRef="#br0" timeOffset="8349">8337 5133 0,'0'0'62,"0"33"-62,0-1 16,0 0-16,0 1 16,-32-33-16,32 32 15,0 0 1,0 0-16,0 1 0,0-1 15,0 0-15,0 1 16,0-1-16,0 0 16,0 0-16,0 1 15,0-1 1,0 0-16,32 1 0,-32-1 15,0-32 1,0 32-16,0-32 16,33 32-1,-1 1 1,0-33-16,1 0 0,-33 0 31,32 0-31,0 0 0,-32 0 16,33 0-1,-1-33-15,0 33 16,1-32-16,-33 32 15,32-32-15,0 0 16,33 32-16,-65-33 0,0 1 31,0 32-31,0-32 16,0 32 15,0 0-15,0-33-16,-32 33 15,-1 0 1,33-32-16,-32 32 31,32 0-15,0-32-16,-32 32 0,-1 0 15,33 0 1,0 0-16,-32 0 0,32 32 31,0-32-31,-65 32 16,65-32-16,-32 33 0,32-33 31,0 0 62,0 32-93,0 0 0,0-32 32,-32 0-17,32 0 1,-33 0-1,1 0-15</inkml:trace>
  <inkml:trace contextRef="#ctx0" brushRef="#br0" timeOffset="9829">6269 4552 0,'0'0'47,"0"65"-47,-32-33 16,32 33-1,-32-33-15,-1 0 0,33 0 16,-64 1-1,64 31-15,0-64 16,0 65-16,0-33 16,0 0-16,0 33 15,0-33 1,0 1-16,0 31 0,0-64 15,0 33-15,0-33 16,32 64-16,-32-32 16,32 1-16,1-33 15,-1 32 1,-32 0-16,0-32 0,32 0 15,1 0 1,-33 0-16,32 0 16,-32 0-1,64 0 1,-64 0-16,33 0 15,-33 0 1,32-32-16,-32 32 16,32-32-1,-32 32-15,0-33 16,0 1-16,0 32 15,0-32 1,0 32-16,0-32 0,0-1 31,0 33-31,0-32 16,0 32-16,0-32 15,0 32-15,-32 0 32,32 0-1,-32 0-31,-1 0 15,1 0 1,32 0 0,-32 0-16,32 0 0,-32 0 15,-1 0 1,33 0-16,-32 32 15,32-32 48,0 0-63,0 32 15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2:32.3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8065 4919 0,'0'0'62,"0"-23"-62,0 23 16,0-23-16,0 23 16,0-22-16,0-1 0,0 23 15,0-22 1,0-1-16,0 0 15,0 1-15,0-1 16,0 0-16,0 1 16,0 22-1,0-45-15,0 45 0,0-23 16,0 0-1,0 1-15,0 22 0,0-23 16,0 23-16,0-23 16,0 1-1,0 22-15,0-23 0,0 1 16,0-1-1,0 0-15,0 23 0,0-22 16,0-1 0,0 0-16,0 23 15,0-22-15,0 22 0,0-45 16,0 45-1,0-23-15,0 23 0,-15-23 16,15 1 0,0-1-16,0 23 15,-16-45-15,16 22 16,-16 1-16,0-1 15,16 0 1,-15 23-16,-1-45 0,16 22 16,-16 1-16,0-1 15,0-22-15,1 22 16,-1 1-16,-16-23 15,17 22 1,-1 0-16,-16 1 0,1-24 16,-1 24-1,1-1-15,-1-22 0,1 45 16,-17-45-1,17 22-15,-1 0 16,17 1-16,-17 22 0,16-45 16,-15 45-1,15 0-15,0-23 0,-15 23 16,31-23-1,-16 23-15,0 0 16,0 0-16,-15 0 16,31 0-16,-16 0 15,0-22-15,1 22 0,-1 0 16,0 0-1,-16 0-15,1 0 16,-1 0-16,-15 0 16,16 0-16,-1 0 15,-15 0 1,15 0-16,1 0 0,15 0 15,-16 0 1,-15 0-16,0 0 0,15 0 16,1 0-16,-17 0 15,17 0 1,-1 0-16,-15 0 0,31 0 15,-15 0 1,-1 0-16,1 0 0,-1 0 16,16 0-1,1 0-15,-17 0 16,16 0-16,1 0 15,-17 0-15,16 0 16,1 0-16,-17 0 0,16 0 16,16 0-1,-31 0-15,15 0 16,0 0-16,0 0 15,16 0-15,-15 0 16,-1 0 0,-16 0-16,17 0 0,15 0 15,-16 0-15,0 0 16,-15 0-16,31 0 15,-16 0-15,-16 0 16,16 0 0,1 0-16,-1 0 0,16 0 15,-16 0 1,0 0-16,16 0 15,0 0 1,-15 0-16,15 0 16,-16 0-16,0 0 0,-15 22 15,-1-22 1,16 23-16,-15-23 0,-17 0 15,1 0 1,16 0-16,-17 0 16,1 0-16,0 0 15,-1 0-15,17 0 16,-1 0-1,17 0-15,-1 0 0,-16 0 16,17 0-16,-1 23 16,-16-23-16,32 0 15,-16 22 1,-15-22-16,15 0 15,-15 0-15,15 0 16,16 23-16,0-23 16,-32 0-16,32 22 0,-15-22 15,15 0-15,-32 23 16,32-23-1,0 23-15,-16-23 16,1 22-16,-1-22 0,-16 23 16,32 0-1,-31-1-15,15 1 0,-16-23 16,32 45-1,-15-45-15,15 0 16,-16 23-16,16-1 16,-16 1-16,16-23 15,0 45-15,-31-45 0,31 45 16,-16-22-1,0-23-15,0 45 16,1-45-16,-1 45 16,0-45-16,-16 23 15,32 0 1,-15-23-16,15 22 0,-16 1 15,16 0 1,-32-1-16,17 1 0,-1-23 16,16 45-16,-16-45 15,16 23 1,-31-23-16,31 45 0,-32-22 15,16-1 1,16-22-16,0 45 0,0-45 16,-16 0-1,16 23 1,0-23-16,0 23 15,-15-1-15,-1 1 16,16-23-16,-16 23 0,16-1 16,0-22-1,0 23 1,0-23-1,0 22 1,-16 1 0,16 0-16,0-23 0,0 22 15,0 1-15,0-23 16,0 23-1,-15-23 17,15 0 14,0 0-30,0-23-16,0 0 16,0 1-16,0 22 0,0-46 15,0 46 1,0-22-16,0-1 0,-16 1 15,16 22 1,0-23-16,0 0 16,-16 1-16,16-1 15,-16 23-15,16-23 16,-15 23-1,15-22-15,0 22 0,0 0 16,-16-23-16,16 23 16,0 0 93,0 0-94,0 45-15,0-45 0,0 23 16,16 22 0,-1-45-16,-15 23 0,0 0 15,16-1 1,-16-22-16,0 45 15,0-22-15,0 0 16,0-23-16,0 22 16,0-22-16,0 23 15,0-23 1,0 23-1,0-1-15,0-22 16,0 23 0,16-23-1,-16 22-15,0 1 0,16-23 31,-16 0 94,0 0-94,0-23-31,15 23 0,-15 0 16,0 0 0,16-22-1,-16 22 1,16 0-16,-16-23 15,16 23 1,-16-22-16,0 22 0,15 0 16,-15 0-1,16 0 1,0 0 15,-16 0-31,16 0 31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2:46.21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6267 4852 0,'0'0'62,"0"-22"-62,0 22 16,0-22-16,0 22 16,0-21-16,0-1 0,0 22 15,0-22 1,0 1-16,0-1 15,0 1-15,0-1 16,0 0-16,0 1 16,0 21-1,0-44-15,0 44 0,0-21 16,0-1-1,0 0-15,0 22 0,0-21 16,0 21-16,0-22 16,0 0-1,0 22-15,0-21 0,0-1 16,0 0-1,0 1-15,0 21 0,0-22 16,0 0 0,0 1-16,0 21 15,0-22-15,0 22 0,0-43 16,0 43-1,0-22-15,0 22 0,-9-22 16,9 1 0,0-1-16,0 22 15,-8-43-15,8 21 16,-8 1-16,-1-1 15,9 0 1,-8 22-16,0-43 0,8 21 16,-8 1-16,-1-1 15,1-21-15,0 21 16,-1 0-16,-7-21 15,7 21 1,1 1-16,-8-1 0,-1-21 16,0 21-1,1 1-15,-1-23 0,1 44 16,-9-43-1,8 21-15,0 1 16,9-1-16,-9 22 0,9-43 16,-8 43-1,7 0-15,1-22 0,-9 22 16,17-22-1,-8 22-15,0 0 16,-1 0-16,-7 0 16,16 0-16,-8 0 15,-1-21-15,1 21 0,0 0 16,-1 0-1,-7 0-15,-1 0 16,1 0-16,-9 0 16,8 0-16,0 0 15,-7 0 1,7 0-16,0 0 0,9 0 15,-9 0 1,-7 0-16,-1 0 0,8 0 16,0 0-16,-8 0 15,9 0 1,-1 0-16,-8 0 0,17 0 15,-9 0 1,1 0-16,-1 0 0,1 0 16,7 0-1,1 0-15,-9 0 16,9 0-16,0 0 15,-9 0-15,9 0 16,0 0-16,-9 0 0,9 0 16,8 0-1,-17 0-15,9 0 16,0 0-16,-1 0 15,9 0-15,-8 0 16,0 0 0,-9 0-16,9 0 0,8 0 15,-9 0-15,1 0 16,-8 0-16,16 0 15,-9 0-15,-7 0 16,7 0 0,1 0-16,0 0 0,8 0 15,-9 0 1,1 0-16,8 0 15,0 0 1,-8 0-16,8 0 16,-9 0-16,1 0 0,-8 21 15,-1-21 1,9 22-16,-9-22 0,-8 0 15,0 0 1,9 0-16,-9 0 16,0 0-16,0 0 15,0 0-15,8 0 16,1 0-1,8 0-15,-1 0 0,-7 0 16,7 0-16,1 22 16,-9-22-16,17 0 15,-8 21 1,-8-21-16,7 0 15,-7 0-15,7 0 16,9 22-16,0-22 16,-16 0-16,16 22 0,-9-22 15,9 0-15,-16 21 16,16-21-1,0 22-15,-9-22 16,1 22-16,0-22 0,-9 21 16,17 1-1,-16 0-15,7-1 0,-7-21 16,16 43-1,-9-43-15,9 0 16,-8 22-16,8 0 16,-8-1-16,8-21 15,0 44-15,-17-44 0,17 43 16,-8-21-1,0-22-15,-1 43 16,1-43-16,0 43 16,-1-43-16,-7 22 15,16 0 1,-8-22-16,8 21 0,-9 1 15,9 0 1,-16-1-16,7 1 0,1-22 16,8 43-16,-8-43 15,8 22 1,-17-22-16,17 43 0,-16-21 15,7-1 1,9-21-16,0 44 0,0-44 16,-8 0-1,8 21 1,0-21-16,0 22 15,-8 0-15,-1-1 16,9-21-16,-8 22 0,8 0 16,0-22-1,0 21 1,0-21-1,0 22 1,-8 0 0,8-1-16,0-21 0,0 22 15,0 0-15,0-22 16,0 21-1,-9-21 17,9 0 14,0 0-30,0-21-16,0-1 16,0 0-16,0 22 0,0-43 15,0 43 1,0-22-16,0 1 0,-8-1 15,8 22 1,0-22-16,0 1 16,-8-1-16,8 0 15,-8 22-15,8-21 16,-9 21-1,9-22-15,0 22 0,0 0 16,-8-22-16,8 22 16,0 0 93,0 0-94,0 44-15,0-44 0,0 21 16,8 23 0,1-44-16,-9 21 0,0 1 15,8 0 1,-8-22-16,0 43 15,0-21-15,0-1 16,0-21-16,0 22 16,0-22-16,0 22 15,0-22 1,0 21-1,0 1-15,0-22 16,0 22 0,8-22-1,-8 21-15,0 1 0,8-22 31,-8 0 94,0 0-94,0-22-31,9 22 0,-9 0 16,0 0 0,8-21-1,-8 21 1,8 0-16,-8-22 15,9 22 1,-9-22-16,0 22 0,8 0 16,-8 0-1,8 0 1,1 0 15,-9 0-31,8 0 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3:14.37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6689 9912 0,'0'32'0,"0"1"0,-64 63 16,31-63-1,-64 31-15,65-31 0,-65 63 16,33-31-1,-1 0-15,-32 64 16,0-32-16,97-1 16,-97-31-16,65 32 15,-33-32-15,0-1 0,1 1 16,32-1-1,-1 1-15,-64 64 16,0-64-16,0 64 16,33-65-16,31 1 15,-64-1 1,33-31-16,-1 64 0,1-65 15,31 32 1,1-64-16,0 65 0,32-33 16,0 1-16,-33-1 15,33-32 1,-32 64-16,0-64 0,-1 65 15,-31-33 1,64 33-16,-33-65 0,1 32 16,32-32-1,0 0-15,0 32 16,-32-32-1,32 33 1,0-33-16,0 0 0,-33 32 16,33-32-1,0 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3:14.37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4557 9912 0,'0'32'0,"0"1"0,41 63 16,-20-63-1,42 31-15,-43-31 0,43 63 16,-22-31-1,1 0-15,20 64 16,1-32-16,-63-1 16,62-31-16,-41 32 15,20-32-15,1-1 0,0 1 16,-22-1-1,1 1-15,42 64 16,-1-64-16,0 64 16,-20-65-16,-21 1 15,41-1 1,-20-31-16,-1 64 0,1-65 15,-21 32 1,-1-64-16,1 65 0,-21-33 16,0 1-16,21-1 15,-21-32 1,21 64-16,0-64 0,-1 65 15,22-33 1,-42 33-16,21-65 0,-1 32 16,-20-32-1,0 0-15,0 32 16,21-32-1,-21 33 1,0-33-16,0 0 0,21 32 16,-21-32-1,0 0 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600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20.77922" units="1/cm"/>
          <inkml:channelProperty channel="Y" name="resolution" value="10.34483" units="1/cm"/>
          <inkml:channelProperty channel="T" name="resolution" value="1" units="1/dev"/>
        </inkml:channelProperties>
      </inkml:inkSource>
      <inkml:timestamp xml:id="ts0" timeString="2018-08-15T14:42:50.79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8138 8446 0,'0'31'94,"0"-1"-94,0 32 16,31-31-16,-31 0 15,0 30-15,0-30 16,0 0-16,0 0 16,0 30-16,0-30 15,0 0-15,0 0 16,31 31-1,-31-32-15,31 1 16,-31 31-16,0-31 16,31-1-16,-31 32 15,30-31-15,-30 0 16,0 30-16,31-30 16,-31 0-16,31 0 15,-31 0-15,0 30 16,0-30-16,31 0 15,-31 0-15,0 31 16,31-32-16,-31 1 16,0 0-16,0 0 15,0 0-15,31 30 16,-31-30-16,0 0 16,0 31-16,30-32 15,-30 1-15,0 31 16,0-31-16,0 0 15,0-1-15,0 1 16,0 0-16,0 31 16,0-32-1,0 32-15,0-31 16,0 0-16,0 0 16,0 30-16,0-30 15,0 0-15,0 0 16,0 0-1,0-1-15,0 1 16,0 0 0,0 0-16,0 0 15,0 0-15,0-1 16,0 1-16,0 31 16,0-31-16,0-1 15,0 1-15,0 31 16,0-31-1,0 0 1,0-1-16,0 32 16,0-31-1,0 31-15,0-32 16,0 1-16,0 0 16,-30 31-16,30-1 15,-31 1 1,31-31-1,0 30 1,0-30-16,0 0 16,-31 0-16,31 0 15,0 30 1,0-30 0,0 31-1,-31-62 1,31 31-16,0 30 15,0-30-15,0 0 16,0 31-16,0-32 16,0 32-1,0-31 1,0 0-16,0 0 16,0-1-16,0 32 15,0-31-15,0 0 16,0 0-16,0-1 15,0 1-15,31 31 16,31-31-16,-62 30 0,0-30 16,61 0-1,-61 31-15,0-1 16,31-61-16,0 62 16,-31-31-16,0 0 15,0 30-15,0-30 16,31 0-16,-31 0 0,0 30 15,0-30 1,30 0-16,-30 0 16,0 0-16,0-1 15,0 1-15,0 31 16,0-31 0,0 0-16,0 30 15,0-30-15,0 31 16,0-1-16,0 1 0,0 0 15,0-1 1,0-30-16,0 0 0,0 31 16,0-32-1,0 1-15,0 0 16,0 31-16,0-31 0,0-1 16,0 32-16,0-31 15,0 0-15,0 0 16,0 30-1,0-30-15,-30 0 0,30 31 16,0-32-16,0 1 16,0 31-16,-31-31 15,31 30 1,0 1 0,-31-31-16,31 0 0,0 30 15,-31-30-15,31 31 16,-31 30-16,31-61 15,-30 0-15,-1 30 16,31 32-16,-31-31 16,0-32-16,0 32 15,31 31-15,-31-63 16,1 63-16,30-62 16,0 30-16,-62 32 15,31-1-15,31-30 16,-31 0-16,0 30 15,1-30-15,30 30 16,-31-61-16,0 0 16,31 30-16,0 32 15,0-62-15,0 0 16,0 30-16,0 1 16,0 0-16,0-32 15,0 32-15,0 0 16,0-1-16,0 1 15,0-31-15,31 30 16,-31-30-16,0 0 16,31 31-16,-1-31 15,-30-1-15,0 32 16,62 0-16,-62-31 16,31-1-16,-31 32 15,0 0 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54:39.0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3878 4907 0,'0'0'31,"-65"65"-31,33 32 0,-33-33 16,33 33-1,-33 65-15,-32-65 16,0 96-16,0 1 15,-32-33-15,32 33 16,0-32 0,0-1-16,97-32 0,-32 33 15,0-33-15,32 65 16,0-65-16,0 32 15,32-32-15,-32 0 16,65 33 0,-1 32-16,-31-1 0,31-64 15,1 33 1,0-1-16,-33-32 0,0-64 15,0 32-15,1-97 16,-33 65 0,0-65-16,32 32 0,0 32 15,-32-31 1,65 64-16,-33-65 0,33 0 15,0 0 1,-1 1-16,-31-1 16,-1-32-16,33 0 15</inkml:trace>
  <inkml:trace contextRef="#ctx0" brushRef="#br0" timeOffset="1230">12280 4843 0,'32'32'78,"-32"0"-78,33 33 16,31 32-16,1 0 0,-1-33 15,-64 33 1,97 0-16,-32 0 0,-65 0 16,32 32-16,33-65 15,-65 33 1,32 32-16,-32-32 0,0 65 15,0-65 1,0-1-16,0 1 0,0 32 16,0 33-1,0-1-15,0-31 0,0 31 16,0 33-1,0-65-15,0-32 16,0 0-16,-32 32 16,0-32-16,-65 64 15,97-96 1,-65 31-16,0-31 0,33 32 15,0-33-15,-1 1 16,1 0-16,0-33 16,32 0-16,-32-32 15,32 0 1,0 32-16,-33-32 0,33 0 109</inkml:trace>
  <inkml:trace contextRef="#ctx0" brushRef="#br0" timeOffset="2900">14639 6199 0,'0'0'109,"-32"0"-109,-1 32 15,1-32-15,-65 0 0,32 0 16,1 32 0,31 1-16,-31-33 0,32 32 15,-33-32 1,33 0-16,32 32 15,0-32 1,0 33-16,0-33 16,0 32-1,0-32-15,0 32 0,0 0 16,0 1-16,0-1 15,0-32-15,0 32 16,0 1-16,0-33 16,0 32-1,32 0-15,0 0 16,1 1-1,31-33-15,-64 32 0,65-32 16,-1 0 0,1 32-16,0 33 15,-33-65-15,0 0 0,1 32 16,-33 0-1,0 1-15,0-1 32,0-32-32,0 65 15,0-1-15,0-31 16,0 31-16,0-32 15,0 1-15,0-1 0,0 0 16,0 1 0,0-1-16,-33 0 15,33-32-15,-32 32 16,0-32-16,-1 33 31,1-33-31,32 0 0,-32 32 16,-1-32-1,1 0-15,32 0 0,-32-32 16,-1-33-16,33 65 15,0-64 1,-32 31-16,32 33 0,0-64 16,0 64-1,0-65-15,0 65 0,0-32 16,0-65-1,0 65-15,32-1 16,1-31-16,-1 64 16,0-65-16,-32 65 15,33-64-15,-33 64 0,32-33 16,-32 1-1,0 0-15,0 32 16,32-33-16,-32 33 16,0-64-16,33 64 15,-33-32 1,32 32-16,-32-33 0,0 1 15,32 32-15,-32 0 16,0-32 0,0 32-16,0 0 15,33-33 1,-33 33-16,0-32 0,0 0 15,0 32 1,0-32-16,0 32 16,0-33-1,0 1-15,0 32 16,0 0 15,0 0-31,-33-32 16,33 32-1,-32 0 1,0-33-16,32 33 15,0-32 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4:30.63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13612 5585 0,'0'0'62,"0"-32"-62,0 32 16,0-32-16,0 32 16,0-32-16,0-1 0,0 33 15,0-32 1,0 0-16,0-1 15,0 1-15,0 0 16,0 0-16,0-1 16,0 33-1,0-64-15,0 64 0,0-33 16,0 1-1,0 0-15,0 32 0,0-33 16,0 33-16,0-32 16,0 0-1,0 32-15,0-32 0,0-1 16,0 1-1,0 0-15,0 32 0,0-33 16,0 1 0,0 0-16,0 32 15,0-32-15,0 32 0,0-65 16,0 65-1,0-32-15,0 32 0,-38-33 16,38 1 0,0 0-16,0 32 15,-39-65-15,39 33 16,-39 0-16,0-1 15,39 1 1,-38 32-16,-1-64 0,39 31 16,-39 1-16,0 0 15,0-33-15,1 33 16,-1 0-16,-39-33 15,39 33 1,1-1-16,-40 1 0,1-32 16,-1 31-1,0 1-15,1-33 0,-1 65 16,-38-64-1,38 32-15,1-1 16,38 1-16,-39 32 0,40-65 16,-40 65-1,39 0-15,1-32 0,-40 32 16,78-32-1,-39 32-15,0 0 16,1 0-16,-40 0 16,78 0-16,-39 0 15,0-32-15,1 32 0,-1 0 16,0 0-1,-38 0-15,-1 0 16,0 0-16,-38 0 16,38 0-16,1 0 15,-39 0 1,38 0-16,0 0 0,40 0 15,-40 0 1,-38 0-16,-1 0 0,40 0 16,-1 0-16,-38 0 15,38 0 1,1 0-16,-40 0 0,79 0 15,-40 0 1,1 0-16,-1 0 0,0 0 16,40 0-1,-1 0-15,-39 0 16,39 0-16,1 0 15,-40 0-15,39 0 16,1 0-16,-40 0 0,39 0 16,39 0-1,-77 0-15,38 0 16,0 0-16,0 0 15,39 0-15,-39 0 16,1 0 0,-40 0-16,39 0 0,39 0 15,-38 0-15,-1 0 16,-39 0-16,78 0 15,-39 0-15,-38 0 16,38 0 0,0 0-16,1 0 0,38 0 15,-39 0 1,0 0-16,39 0 15,0 0 1,-39 0-16,39 0 16,-39 0-16,1 0 0,-40 32 15,0-32 1,40 32-16,-40-32 0,-38 0 15,-1 0 1,40 0-16,-40 0 16,1 0-16,0 0 15,-1 0-15,40 0 16,-1 0-1,40 0-15,-1 0 0,-39 0 16,39 0-16,1 32 16,-40-32-16,78 0 15,-39 33 1,-38-33-16,38 0 15,-39 0-15,40 0 16,38 32-16,0-32 16,-78 0-16,78 32 0,-39-32 15,39 0-15,-77 33 16,77-33-1,0 32-15,-39-32 16,0 32-16,0-32 0,-38 32 16,77 1-1,-78-1-15,39 0 0,-38-32 16,77 65-1,-39-65-15,39 0 16,-39 32-16,39 0 16,-39 1-16,39-33 15,0 64-15,-77-64 0,77 65 16,-39-33-1,0-32-15,1 65 16,-1-65-16,0 64 16,0-64-16,-38 33 15,77-1 1,-39-32-16,39 32 0,-39 0 15,39 1 1,-78-1-16,40 0 0,-1-32 16,39 65-16,-39-65 15,39 32 1,-77-32-16,77 65 0,-78-33 15,39 0 1,39-32-16,0 65 0,0-65 16,-39 0-1,39 32 1,0-32-16,0 32 15,-38 1-15,-1-1 16,39-32-16,-39 32 0,39 1 16,0-33-1,0 32 1,0-32-1,0 32 1,-39 0 0,39 1-16,0-33 0,0 32 15,0 0-15,0-32 16,0 33-1,-39-33 17,39 0 14,0 0-30,0-33-16,0 1 16,0 0-16,0 32 0,0-65 15,0 65 1,0-32-16,0 0 0,-38-1 15,38 33 1,0-32-16,0 0 16,-39-1-16,39 1 15,-39 32-15,39-32 16,-39 32-1,39-32-15,0 32 0,0 0 16,-38-33-16,38 33 16,0 0 93,0 0-94,0 65-15,0-65 0,0 32 16,38 33 0,1-65-16,-39 32 0,0 0 15,39 1 1,-39-33-16,0 64 15,0-32-15,0 1 16,0-33-16,0 32 16,0-32-16,0 32 15,0-32 1,0 33-1,0-1-15,0-32 16,0 32 0,39-32-1,-39 33-15,0-1 0,38-32 31,-38 0 94,0 0-94,0-32-31,39 32 0,-39 0 16,0 0 0,39-33-1,-39 33 1,39 0-16,-39-32 15,39 32 1,-39-32-16,0 32 0,38 0 16,-38 0-1,39 0 1,0 0 15,-39 0-31,39 0 31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4:30.64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10858 5111 0,'0'0'62,"0"-26"-62,0 26 16,0-25-16,0 25 16,0-26-16,0 1 0,0 25 15,0-26 1,0 1-16,0 0 15,0-1-15,0 1 16,0-1-16,0 1 16,0 25-1,0-51-15,0 51 0,0-25 16,0-1-1,0 1-15,0 25 0,0-25 16,0 25-16,0-26 16,0 1-1,0 25-15,0-26 0,0 1 16,0 0-1,0-1-15,0 26 0,0-25 16,0-1 0,0 1-16,0 25 15,0-25-15,0 25 0,0-51 16,0 51-1,0-26-15,0 26 0,-27-25 16,27 0 0,0-1-16,0 26 15,-28-51-15,28 26 16,-27 0-16,-1-1 15,28 1 1,-27 25-16,0-51 0,27 26 16,-28-1-16,1 1 15,0-26-15,-1 26 16,1-1-16,-28-25 15,28 26 1,0-1-16,-28 1 0,0-26 16,0 26-1,1-1-15,-1-24 0,0 50 16,-27-51-1,28 25-15,-1 1 16,28 0-16,-28 25 0,27-51 16,-26 51-1,26 0-15,1-26 0,-28 26 16,55-25-1,-27 25-15,0 0 16,-1 0-16,-26 0 16,54 0-16,-28 0 15,1-25-15,0 25 0,-1 0 16,1 0-1,-28 0-15,0 0 16,1 0-16,-28 0 16,27 0-16,0 0 15,-27 0 1,27 0-16,1 0 0,26 0 15,-26 0 1,-28 0-16,0 0 0,27 0 16,0 0-16,-27 0 15,27 0 1,1 0-16,-28 0 0,54 0 15,-26 0 1,-1 0-16,0 0 0,0 0 16,28 0-1,0 0-15,-28 0 16,28 0-16,-1 0 15,-26 0-15,26 0 16,1 0-16,-28 0 0,28 0 16,27 0-1,-55 0-15,28 0 16,-1 0-16,1 0 15,27 0-15,-27 0 16,-1 0 0,-26 0-16,26 0 0,28 0 15,-27 0-15,0 0 16,-28 0-16,55 0 15,-27 0-15,-28 0 16,27 0 0,1 0-16,0 0 0,27 0 15,-28 0 1,1 0-16,27 0 15,0 0 1,-27 0-16,27 0 16,-28 0-16,1 0 0,-28 25 15,1-25 1,26 25-16,-26-25 0,-29 0 15,1 0 1,28 0-16,-28 0 16,0 0-16,0 0 15,-1 0-15,29 0 16,-1 0-1,28 0-15,-1 0 0,-26 0 16,26 0-16,1 26 16,-28-26-16,55 0 15,-27 25 1,-28-25-16,28 0 15,-28 0-15,28 0 16,27 26-16,0-26 16,-55 0-16,55 25 0,-27-25 15,27 0-15,-55 25 16,55-25-1,0 26-15,-27-26 16,-1 25-16,1-25 0,-28 26 16,55-1-1,-55 0-15,28 1 0,-28-26 16,55 51-1,-27-51-15,27 0 16,-27 25-16,27 0 16,-28 1-16,28-26 15,0 51-15,-54-51 0,54 51 16,-28-26-1,1-25-15,0 51 16,-1-51-16,1 51 16,0-51-16,-28 25 15,55 0 1,-28-25-16,28 26 0,-27-1 15,27 1 1,-55-1-16,28 0 0,0-25 16,27 51-16,-28-51 15,28 26 1,-54-26-16,54 50 0,-55-24 15,28-1 1,27-25-16,0 51 0,0-51 16,-28 0-1,28 25 1,0-25-16,0 26 15,-27-1-15,0 1 16,27-26-16,-28 25 0,28 0 16,0-25-1,0 26 1,0-26-1,0 25 1,-27 1 0,27-1-16,0-25 0,0 25 15,0 1-15,0-26 16,0 25-1,-28-25 17,28 0 14,0 0-30,0-25-16,0-1 16,0 1-16,0 25 0,0-51 15,0 51 1,0-25-16,0-1 0,-27 1 15,27 25 1,0-25-16,0-1 16,-27 1-16,27-1 15,-28 26-15,28-25 16,-27 25-1,27-25-15,0 25 0,0 0 16,-27-26-16,27 26 16,0 0 93,0 0-94,0 51-15,0-51 0,0 25 16,27 26 0,0-51-16,-27 26 0,0-1 15,28 0 1,-28-25-16,0 51 15,0-25-15,0-1 16,0-25-16,0 25 16,0-25-16,0 26 15,0-26 1,0 25-1,0 1-15,0-26 16,0 25 0,27-25-1,-27 25-15,0 1 0,27-26 31,-27 0 94,0 0-94,0-26-31,28 26 0,-28 0 16,0 0 0,27-25-1,-27 25 1,28 0-16,-28-25 15,27 25 1,-27-26-16,0 26 0,27 0 16,-27 0-1,28 0 1,-1 0 15,-27 0-31,27 0 31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4:30.6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8826 4919 0,'0'0'62,"0"-23"-62,0 23 16,0-23-16,0 23 16,0-22-16,0-1 0,0 23 15,0-22 1,0-1-16,0 0 15,0 1-15,0-1 16,0 0-16,0 1 16,0 22-1,0-45-15,0 45 0,0-23 16,0 0-1,0 1-15,0 22 0,0-23 16,0 23-16,0-23 16,0 1-1,0 22-15,0-23 0,0 1 16,0-1-1,0 0-15,0 23 0,0-22 16,0-1 0,0 0-16,0 23 15,0-22-15,0 22 0,0-45 16,0 45-1,0-23-15,0 23 0,-19-23 16,19 1 0,0-1-16,0 23 15,-19-45-15,19 22 16,-19 1-16,1-1 15,18 0 1,-19 23-16,0-45 0,19 22 16,-19 1-16,0-1 15,0-22-15,0 22 16,0 1-16,-19-23 15,19 22 1,0 0-16,-18 1 0,-1-24 16,0 24-1,0-1-15,0-22 0,0 45 16,-18-45-1,18 22-15,0 0 16,19 1-16,-19 22 0,19-45 16,-19 45-1,19 0-15,0-23 0,-18 23 16,37-23-1,-19 23-15,0 0 16,0 0-16,-19 0 16,38 0-16,-19 0 15,0-22-15,0 22 0,0 0 16,0 0-1,-18 0-15,-1 0 16,0 0-16,-19 0 16,19 0-16,0 0 15,-18 0 1,18 0-16,0 0 0,19 0 15,-19 0 1,-19 0-16,1 0 0,18 0 16,0 0-16,-19 0 15,19 0 1,0 0-16,-18 0 0,37 0 15,-19 0 1,0 0-16,0 0 0,0 0 16,19 0-1,1 0-15,-20 0 16,19 0-16,0 0 15,-19 0-15,19 0 16,0 0-16,-19 0 0,19 0 16,19 0-1,-37 0-15,18 0 16,0 0-16,0 0 15,19 0-15,-19 0 16,0 0 0,-19 0-16,19 0 0,19 0 15,-19 0-15,0 0 16,-19 0-16,38 0 15,-18 0-15,-20 0 16,19 0 0,0 0-16,0 0 0,19 0 15,-19 0 1,0 0-16,19 0 15,0 0 1,-19 0-16,19 0 16,-19 0-16,0 0 0,-19 22 15,1-22 1,18 23-16,-19-23 0,-19 0 15,0 0 1,19 0-16,-18 0 16,-1 0-16,0 0 15,0 0-15,20 0 16,-1 0-1,19 0-15,0 0 0,-19 0 16,19 0-16,0 23 16,-19-23-16,38 0 15,-19 22 1,-18-22-16,18 0 15,-19 0-15,19 0 16,19 23-16,0-23 16,-38 0-16,38 22 0,-19-22 15,19 0-15,-38 23 16,38-23-1,0 23-15,-19-23 16,0 22-16,0-22 0,-18 23 16,37 0-1,-38-1-15,19 1 0,-19-23 16,38 45-1,-19-45-15,19 0 16,-19 23-16,19-1 16,-19 1-16,19-23 15,0 45-15,-38-45 0,38 45 16,-19-22-1,1-23-15,-1 45 16,0-45-16,0 45 16,0-45-16,-19 23 15,38 0 1,-19-23-16,19 22 0,-19 1 15,19 0 1,-38-1-16,19 1 0,0-23 16,19 45-16,-18-45 15,18 23 1,-38-23-16,38 45 0,-38-22 15,19-1 1,19-22-16,0 45 0,0-45 16,-19 0-1,19 23 1,0-23-16,0 23 15,-19-1-15,0 1 16,19-23-16,-19 23 0,19-1 16,0-22-1,0 23 1,0-23-1,0 22 1,-19 1 0,19 0-16,0-23 0,0 22 15,0 1-15,0-23 16,0 23-1,-19-23 17,19 0 14,0 0-30,0-23-16,0 0 16,0 1-16,0 22 0,0-46 15,0 46 1,0-22-16,0-1 0,-19 1 15,19 22 1,0-23-16,0 0 16,-18 1-16,18-1 15,-19 23-15,19-23 16,-19 23-1,19-22-15,0 22 0,0 0 16,-19-23-16,19 23 16,0 0 93,0 0-94,0 45-15,0-45 0,0 23 16,19 22 0,0-45-16,-19 23 0,0 0 15,19-1 1,-19-22-16,0 45 15,0-22-15,0 0 16,0-23-16,0 22 16,0-22-16,0 23 15,0-23 1,0 23-1,0-1-15,0-22 16,0 23 0,18-23-1,-18 22-15,0 1 0,19-23 31,-19 0 94,0 0-94,0-23-31,19 23 0,-19 0 16,0 0 0,19-22-1,-19 22 1,19 0-16,-19-23 15,19 23 1,-19-22-16,0 22 0,19 0 16,-19 0-1,19 0 1,0 0 15,-19 0-31,19 0 31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4:30.6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6668 4852 0,'0'0'62,"0"-22"-62,0 22 16,0-22-16,0 22 16,0-21-16,0-1 0,0 22 15,0-22 1,0 1-16,0-1 15,0 1-15,0-1 16,0 0-16,0 1 16,0 21-1,0-44-15,0 44 0,0-21 16,0-1-1,0 0-15,0 22 0,0-21 16,0 21-16,0-22 16,0 0-1,0 22-15,0-21 0,0-1 16,0 0-1,0 1-15,0 21 0,0-22 16,0 0 0,0 1-16,0 21 15,0-22-15,0 22 0,0-43 16,0 43-1,0-22-15,0 22 0,-10-22 16,10 1 0,0-1-16,0 22 15,-10-43-15,10 21 16,-10 1-16,0-1 15,10 0 1,-10 22-16,0-43 0,10 21 16,-10 1-16,0-1 15,0-21-15,0 21 16,0 0-16,-10-21 15,10 21 1,0 1-16,-10-1 0,0-21 16,0 21-1,0 1-15,0-23 0,1 44 16,-11-43-1,10 21-15,0 1 16,10-1-16,-10 22 0,10-43 16,-10 43-1,10 0-15,0-22 0,-10 22 16,20-22-1,-10 22-15,0 0 16,0 0-16,-10 0 16,20 0-16,-10 0 15,0-21-15,0 21 0,0 0 16,0 0-1,-9 0-15,-1 0 16,0 0-16,-10 0 16,10 0-16,0 0 15,-10 0 1,10 0-16,0 0 0,10 0 15,-10 0 1,-10 0-16,0 0 0,11 0 16,-1 0-16,-10 0 15,10 0 1,0 0-16,-10 0 0,20 0 15,-10 0 1,0 0-16,0 0 0,0 0 16,10 0-1,0 0-15,-10 0 16,10 0-16,0 0 15,-9 0-15,9 0 16,0 0-16,-10 0 0,10 0 16,10 0-1,-20 0-15,10 0 16,0 0-16,0 0 15,10 0-15,-10 0 16,0 0 0,-10 0-16,10 0 0,10 0 15,-10 0-15,0 0 16,-10 0-16,20 0 15,-10 0-15,-10 0 16,10 0 0,0 0-16,0 0 0,10 0 15,-10 0 1,0 0-16,10 0 15,0 0 1,-10 0-16,10 0 16,-9 0-16,-1 0 0,-10 21 15,0-21 1,10 22-16,-10-22 0,-10 0 15,0 0 1,10 0-16,-10 0 16,0 0-16,0 0 15,0 0-15,11 0 16,-1 0-1,10 0-15,0 0 0,-10 0 16,10 0-16,0 22 16,-10-22-16,20 0 15,-10 21 1,-10-21-16,10 0 15,-10 0-15,10 0 16,10 22-16,0-22 16,-20 0-16,20 22 0,-10-22 15,10 0-15,-20 21 16,20-21-1,0 22-15,-10-22 16,0 22-16,0-22 0,-10 21 16,20 1-1,-19 0-15,9-1 0,-10-21 16,20 43-1,-10-43-15,10 0 16,-10 22-16,10 0 16,-10-1-16,10-21 15,0 44-15,-20-44 0,20 43 16,-10-21-1,0-22-15,0 43 16,0-43-16,0 43 16,0-43-16,-10 22 15,20 0 1,-10-22-16,10 21 0,-10 1 15,10 0 1,-20-1-16,10 1 0,0-22 16,10 43-16,-10-43 15,10 22 1,-20-22-16,20 43 0,-20-21 15,11-1 1,9-21-16,0 44 0,0-44 16,-10 0-1,10 21 1,0-21-16,0 22 15,-10 0-15,0-1 16,10-21-16,-10 22 0,10 0 16,0-22-1,0 21 1,0-21-1,0 22 1,-10 0 0,10-1-16,0-21 0,0 22 15,0 0-15,0-22 16,0 21-1,-10-21 17,10 0 14,0 0-30,0-21-16,0-1 16,0 0-16,0 22 0,0-43 15,0 43 1,0-22-16,0 1 0,-10-1 15,10 22 1,0-22-16,0 1 16,-10-1-16,10 0 15,-10 22-15,10-21 16,-10 21-1,10-22-15,0 22 0,0 0 16,-10-22-16,10 22 16,0 0 93,0 0-94,0 44-15,0-44 0,0 21 16,10 23 0,0-44-16,-10 21 0,0 1 15,10 0 1,-10-22-16,0 43 15,0-21-15,0-1 16,0-21-16,0 22 16,0-22-16,0 22 15,0-22 1,0 21-1,0 1-15,0-22 16,0 22 0,10-22-1,-10 21-15,0 1 0,10-22 31,-10 0 94,0 0-94,0-22-31,10 22 0,-10 0 16,0 0 0,10-21-1,-10 21 1,10 0-16,-10-22 15,10 22 1,-10-22-16,0 22 0,10 0 16,-10 0-1,10 0 1,-1 0 15,-9 0-31,10 0 31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53:34.4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6689 9912 0,'0'32'0,"0"1"0,-64 63 16,31-63-1,-64 31-15,65-31 0,-65 63 16,33-31-1,-1 0-15,-32 64 16,0-32-16,97-1 16,-97-31-16,65 32 15,-33-32-15,0-1 0,1 1 16,32-1-1,-1 1-15,-64 64 16,0-64-16,0 64 16,33-65-16,31 1 15,-64-1 1,33-31-16,-1 64 0,1-65 15,31 32 1,1-64-16,0 65 0,32-33 16,0 1-16,-33-1 15,33-32 1,-32 64-16,0-64 0,-1 65 15,-31-33 1,64 33-16,-33-65 0,1 32 16,32-32-1,0 0-15,0 32 16,-32-32-1,32 33 1,0-33-16,0 0 0,-33 32 16,33-32-1,0 0 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5:37.61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6689 9912 0,'0'32'0,"0"1"0,-64 63 16,31-63-1,-64 31-15,65-31 0,-65 63 16,33-31-1,-1 0-15,-32 64 16,0-32-16,97-1 16,-97-31-16,65 32 15,-33-32-15,0-1 0,1 1 16,32-1-1,-1 1-15,-64 64 16,0-64-16,0 64 16,33-65-16,31 1 15,-64-1 1,33-31-16,-1 64 0,1-65 15,31 32 1,1-64-16,0 65 0,32-33 16,0 1-16,-33-1 15,33-32 1,-32 64-16,0-64 0,-1 65 15,-31-33 1,64 33-16,-33-65 0,1 32 16,32-32-1,0 0-15,0 32 16,-32-32-1,32 33 1,0-33-16,0 0 0,-33 32 16,33-32-1,0 0 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5:37.6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5969 9912 0,'0'32'0,"0"1"0,-43 63 16,21-63-1,-42 31-15,43-31 0,-43 63 16,21-31-1,0 0-15,-21 64 16,0-32-16,64-1 16,-65-31-16,44 32 15,-22-32-15,0-1 0,1 1 16,20-1-1,1 1-15,-43 64 16,-1-64-16,1 64 16,21-65-16,22 1 15,-43-1 1,21-31-16,0 64 0,0-65 15,22 32 1,0-64-16,-1 65 0,22-33 16,0 1-16,-21-1 15,21-32 1,-21 64-16,-1-64 0,1 65 15,-22-33 1,43 33-16,-21-65 0,-1 32 16,22-32-1,0 0-15,0 32 16,-21-32-1,21 33 1,0-33-16,0 0 0,-22 32 16,22-32-1,0 0 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5:37.6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4557 9912 0,'0'32'0,"0"1"0,41 63 16,-20-63-1,42 31-15,-43-31 0,43 63 16,-22-31-1,1 0-15,21 64 16,-1-32-16,-62-1 16,62-31-16,-41 32 15,21-32-15,-1-1 0,1 1 16,-21-1-1,0 1-15,41 64 16,0-64-16,1 64 16,-22-65-16,-20 1 15,42-1 1,-22-31-16,1 64 0,0-65 15,-22 32 1,1-64-16,0 65 0,-21-33 16,0 1-16,21-1 15,-21-32 1,21 64-16,-1-64 0,1 65 15,21-33 1,-42 33-16,21-65 0,-1 32 16,-20-32-1,0 0-15,0 32 16,21-32-1,-21 33 1,0-33-16,0 0 0,21 32 16,-21-32-1,0 0 1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5:06:47.9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8138 6986 0,'0'121'0,"0"-121"16,-8 154-16,8-154 15,-8 195-15,8-195 16,0 228-16,0 13 15,0-241-15,0 239 16,0 3-16,-9-19 0,9-223 16,0 210-16,0 26 15,0 2-15,0-238 16,0 228-16,9 22 16,-9-2-16,0-248 15,0 246-15,0 9 0,8 15 16,0-22-16,0-35 15,1-3-15,-2-1 16,-7-209-16,17 228 16,-9 46-16,9 10 15,0-29-15,-1-22 0,1-15 16,-1 1-16,1-9 16,-1-5-16,-7 13 15,-1 6-15,17-6 16,-17-8-16,9 3 15,7 15-15,-15-14 0,16-4 16,-9 12-16,9 11 16,-9-5-16,1-4 15,8 8-15,-17 5 16,-8-237-16,8 238 16,-8 8-16,-8 1 15,8-247-15,-17 214 0,17-214 16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8-10T19:36:06.7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15574 2166 0,'0'0'0,"0"0"15,8 76-15,-8-76 0,8 117 16,-8-117-16,-8 161 15,8-161-15,-17 172 16,17-172-16,-41 173 16,41-173-16,-50 149 15,50-149-15,-58 120 0,58-120 16,0 0-16,0 0 16,0 0-16,0 0 0,-41 94 15,41-94-15,8 56 16,-8-56-16,83 18 15,-83-18-15,174-18 16,-174 18-16,231-28 16,-231 28-16,215-28 0,-215 28 15,0 0-15,174-32 16,-174 32-16,132-43 16</inkml:trace>
  <inkml:trace contextRef="#ctx0" brushRef="#br0" timeOffset="1">17277 2088 0,'-33'5'0,"33"-5"0,-91 27 16,91-27-16,-141 71 15,141-71-15,-173 129 0,173-129 16,-149 168-16,149-168 16,-108 195-16,108-195 15,-16 187-15,16-187 16,58 144-16,-58-144 15,124 102-15,-124-102 0,182 51 16,-182-51-16,173 10 16,-173-10-16,174-38 15</inkml:trace>
  <inkml:trace contextRef="#ctx0" brushRef="#br0" timeOffset="2">18029 2255 0,'0'0'15,"0"0"-15,0 88 16,0-88-16,9 131 0,-9-131 16,24 177-16,-24-177 15,33 200-15,-33-200 16,42 186-16,-42-186 16,40 112-16,-40-112 0</inkml:trace>
  <inkml:trace contextRef="#ctx0" brushRef="#br0" timeOffset="3">17732 2032 0,'0'0'0,"0"0"15,66-47-15,-66 47 16,124-18-16,49 18 16,-173 0-16,191 32 0,-191-32 15,198 79-15,-198-79 16,165 121-16,-165-121 16,149 154-16,-149-154 15,91 158-15,-91-158 0,50 167 16,-50-167-16,-17 159 15,17-159-15,-74 145 16,74-145-16,-124 120 16,124-120-16,-149 89 15,149-89-15,0 0 0,-165 42 16,165-42-16,-141 13 16,141-13-16,-107-13 15,107 13-15,-67-56 16,67 56-16</inkml:trace>
  <inkml:trace contextRef="#ctx0" brushRef="#br0" timeOffset="4">19409 2404 0,'0'0'0,"0"0"16,51-28-16,-51 28 15,115-10-15,-115 10 16,166-13-16</inkml:trace>
  <inkml:trace contextRef="#ctx0" brushRef="#br0" timeOffset="5">19518 2772 0,'0'0'0,"0"0"16,0 0-16,0 0 16,99-13-16,-99 13 15,157-34-15,-157 34 0,199-47 16,0-27-16</inkml:trace>
  <inkml:trace contextRef="#ctx0" brushRef="#br0" timeOffset="6">21354 1902 0,'0'0'15,"0"0"-15,-91-60 16,91 60-16,-140-43 0,140 43 15,-166-8-15,166 8 16,-174 22-16,174-22 16,-140 56-16,140-56 15,-91 84-15,91-84 16,-16 102-16,16-102 16,82 116-16,58 1 0,43-6 15,-10-13-15,-173-98 16,158 94-16,-158-94 15,148 101-15,-148-101 16,124 118-16,-124-118 0,58 124 16,-58-124-16,-16 103 15,16-103-15,-91 79 16,91-79-16,-141 28 0,141-28 16,-165-19-1,165 19-15,-174-55 0,174 55 16,-116-88-16,116 88 15,-82-108-15,82 108 0,8-121 16,-8 121-16,99-144 16,50 9-16,-149 135 15,182-135-15,-182 135 16,165-116-16,-165 116 16,0 0-16,124-103 0,-124 103 15,17-97-15,-17 97 16,-99-89-16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59:32.81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7104 9912 0,'0'61'0,"0"0"0,-77 123 16,38-123-1,-76 61-15,76-61 0,-77 122 16,39-60-1,0-1-15,-39 122 16,0-60-16,116-1 16,-116-61-16,78 62 15,-39-62-15,-1 0 0,1 0 16,39 0-1,-1 1-15,-77 121 16,0-122-16,1 123 16,37-123-16,40 0 15,-78 1 1,39-62-16,0 122 0,-1-122 15,40 61 1,-1-122-16,1 123 0,38-62 16,0 0-16,-39 0 15,39-61 1,-39 122-16,1-122 0,-1 122 15,-38-60 1,77 60-16,-39-122 0,1 61 16,38-61-1,0 0-15,0 61 16,-39-61-1,39 61 1,0-61-16,0 0 0,-38 61 16,38-61-1,0 0 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8-15T14:47:31.3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4086 4377 0,'-50'32'0,"50"-32"16,-99 98-16,99-98 15,-157 163-15,-9 37 0,26 9 16,32-18-16,108-191 16,-91 181-16,9 29 15,-9 13-15,33-8 16,16-21-16,18 6 15,15 6-15,18-12 0,15 2 16,26-1-16,33 5 16,8-14-16,24-18 15,18-15-15,15-27 16,-148-126-16,182 93 0</inkml:trace>
  <inkml:trace contextRef="#ctx0" brushRef="#br0" timeOffset="585.2109">11595 4828 0,'25'14'15,"83"46"-15,24 23 16,17 34-16,-149-117 0,157 140 15,8 36-15,-24 25 16,-141-201-16,132 214 16,-16 23-16,-17 5 15,-99-242-15,58 228 0,-33 5 16,-33-6-16,8-227 16,-42 200-16,42-200 15,-66 200-15,66-200 16,-83 196-16,83-196 15,-82 158-15,82-158 0,0 0 16,0 0-16,-66 111 16</inkml:trace>
  <inkml:trace contextRef="#ctx0" brushRef="#br0" timeOffset="1203.2087">12720 4739 0,'0'0'16,"0"0"-16,124-37 15,-124 37-15,174-28 0,-174 28 16,198 0-16,-198 0 16,190 37-16,-190-37 15,0 0-15,141 66 16,-141-66-16,41 83 0,-41-83 15,-33 84-15,33-84 16,-116 89-16,116-89 16,-140 88-16,140-88 15,0 0-15,0 0 0,0 0 16,-141 79-16,141-79 16,0 0-16,-66 56 15,66-56-15,50 42 0,-50-42 16,0 0-16,165 23 0,-165-23 15,215 42-15,-215-42 16,240 69-16,-240-69 16,198 99-16,-198-99 15,132 116-15,-132-116 0,67 112 16,-67-112-16,-9 102 16,9-102-16,-74 93 15,74-93-15,-116 84 0,116-84 16,-149 55-16,149-55 15,-149 28-15,149-28 16,-157 0-16,157 0 16</inkml:trace>
  <inkml:trace contextRef="#ctx0" brushRef="#br0" timeOffset="2756.3475">16136 6200 0,'0'0'0,"0"0"0,66-27 16,-66 27-16,132-52 15,-132 52-15,166-55 16,-166 55-16,190-28 15,-190 28-15,0 0 0,0 0 16,157 0-16,-157 0 16,107 37-16,-107-37 15,16 79-15,-16-79 16,-65 112-16,65-112 0,-116 153 16,116-153-16,-132 158 15,132-158-15,-116 154 16,116-154-16,-58 120 15,58-120-15,-8 99 16,8-99-16,66 74 0,-66-74 16,124 46-16,-124-46 15,182 19-15,-182-19 16,215-5-16,-215 5 0,215-37 16</inkml:trace>
  <inkml:trace contextRef="#ctx0" brushRef="#br0" timeOffset="3080.0469">17335 6521 0,'0'0'0,"0"0"15,0 0-15,82-46 16,-82 46-16,124-42 0,-124 42 16,124-33-16,-124 33 15,124-9-15,-124 9 16,108 33-16,-108-33 0,83 78 16,-83-78-16,66 117 15,-66-117-15,49 131 16,-49-131-16,82 134 15,-82-134-15,92 102 16,-92-102-16,108 56 0,-108-56 16</inkml:trace>
  <inkml:trace contextRef="#ctx0" brushRef="#br0" timeOffset="3358.1">18385 6410 0,'0'0'0,"0"0"16,-50 69-16,50-69 0,-82 107 15,82-107-15,-108 136 16,108-136-16,-107 129 15,107-129-15,-83 117 16,83-117-16,-75 97 0,75-97 16,0 0-16,0 0 15,-49 70-15</inkml:trace>
  <inkml:trace contextRef="#ctx0" brushRef="#br0" timeOffset="3925.5224">19409 6247 0,'0'46'0,"0"-46"0,18 112 16,-18-112-16,7 181 15,-7-181-15,-7 214 16,7-214-16,-9 196 0,9-196 15</inkml:trace>
  <inkml:trace contextRef="#ctx0" brushRef="#br0" timeOffset="4158.409">19112 6773 0,'0'0'0,"0"0"0,75 23 15,-75-23-15,132 0 16,-132 0-16,190-23 16,-190 23-16,199-38 15,-199 38-15,173-46 0</inkml:trace>
  <inkml:trace contextRef="#ctx0" brushRef="#br0" timeOffset="5995.7931">21718 6350 0,'0'0'15,"0"0"-15,99 0 0,-99 0 16,100-5-16,-100 5 16,132-5-16,-132 5 15,0 0-15,124-9 0,-124 9 16,0 0-16,99-10 16</inkml:trace>
  <inkml:trace contextRef="#ctx0" brushRef="#br0" timeOffset="6255.1837">21834 6656 0,'0'0'0,"0"0"15,66 9-15,-66-9 16,107 5-16,-107-5 16,141 0-16,-141 0 0,141-5 15,-141 5-15,0 0 16,124-4-16,-124 4 16,0 0-16,0 0 0</inkml:trace>
  <inkml:trace contextRef="#ctx0" brushRef="#br0" timeOffset="12212.5098">20164 5963 0,'0'0'31,"0"0"-31,33 51 0,-33-51 0,49 88 0,-49-88 16,58 140-16,-58-140 16,33 186-16,-33-186 15,17 200-15,-17-200 16,8 182-16,-8-182 0,0 0 15,0 0-15,17 121 16,-17-121-16,0 0 16,33 37-16,-33-37 0</inkml:trace>
  <inkml:trace contextRef="#ctx0" brushRef="#br0" timeOffset="12847.7126">20412 6099 0,'0'0'16,"0"0"-16,0 0 16,16-43-16,-16 43 0,66-32 15,-66 32-15,100-24 16,-100 24-16,107 0 15,-107 0-15,0 0 16,91 28-16,-91-28 0,66 71 16,-66-71-16,25 101 15,-25-101-15,-25 140 16,25-140-16,-58 153 16,58-153-16,-58 135 15,58-135-15,0 0 0,-49 107 16,49-107-16,0 0 15,-17 89-15,17-89 16,17 69-16,-17-69 0,65 32 16,-65-32-16,125 10 15,-125-10-15,141-4 16,-141 4-16,140-19 16,-140 19-16,0 0 0,0 0 15,0 0-15,0 0 16,0 0-16,0 0 0,116-19 15,-116 19-15,0 0 16,0 0-16,0 0 16,0 0-16,0 0 0,0 0 15,0 0-15,0 0 0,0 0 16,0 0-16,66-19 16,-66 19-16,0 0 15,0 0-15,0 0 16,0 0-16,0 0 0,0 0 15,0 0-15,0 0 16,0 0-16,0 0 0,0 0 16,0 0-16,0 0 15,0 0-15</inkml:trace>
  <inkml:trace contextRef="#ctx0" brushRef="#br0" timeOffset="14133.8424">23239 5750 0,'0'0'0,"0"0"15,-66-15-15,66 15 16,-107 0-16,107 0 16,-132 28-16,132-28 15,0 0-15,-124 56 16,124-56-16,-75 74 0,75-74 15,-8 80-15,8-80 16,58 83-16,-58-83 16,107 89-16,-107-89 0,141 93 15,-141-93-15,157 107 16,-157-107-16,124 106 16,-124-106-16,91 103 15,-91-103-15,0 0 0,25 97 16,-25-97-16,-33 71 15,33-71-15,-91 41 16,91-41-16,-109 10 16,109-10-16,0 0 0,-98-33 15,98 33-15,-91-61 16,91 61-16,-41-102 16,41 102-16,24-126 15,-24 126-15,75-139 0,-75 139 16,99-121-16,-99 121 15,83-112-15,-83 112 16,0 0-16,49-83 16,-49 83-16,-8-89 15,8 89-15,-50-69 0,50 69 16,-82-42-16,82 42 16,0 0-16,0 0 15</inkml:trace>
  <inkml:trace contextRef="#ctx0" brushRef="#br0" timeOffset="14480.3042">23363 6368 0,'0'0'15,"0"0"-15,0 0 16,17-18-16,-17 18 0,50-38 16,-50 38-16,66-46 15,-66 46-15,0 0 0,91-28 16,-91 28-16,91 9 16,-91-9-16,74 52 15,-74-52-15,50 83 16,-50-83-16,33 117 0,-33-117 15,33 125-15,-33-125 16,58 111-16,-58-111 16,82 79-16,-82-79 15,91 14-15</inkml:trace>
  <inkml:trace contextRef="#ctx0" brushRef="#br0" timeOffset="14698.7">24083 6424 0,'0'0'0,"0"0"16,-50 37-16,50-37 0,-58 51 16,58-51-16,-91 93 15,91-93-15,-82 117 16,82-117-16,0 0 15,-66 106-15,66-106 0,-9 65 16,9-65-16,58-4 16</inkml:trace>
  <inkml:trace contextRef="#ctx0" brushRef="#br0" timeOffset="14897.0975">24256 6354 0,'0'0'0,"0"0"15,0 0-15,0 0 16,50 9-16,-50-9 16,98-13-16,-98 13 0,158-19 15,-158 19-15</inkml:trace>
  <inkml:trace contextRef="#ctx0" brushRef="#br0" timeOffset="15414.9529">24587 5759 0,'0'0'15,"0"0"-15,33-34 16,-33 34-16,83-13 0,-83 13 16,0 0-16,109-5 15,-109 5-15,0 0 0,0 0 16,107 10-16,-107-10 16,0 0-16,41 14 15,-41-14-15,-33 32 16,33-32-16,-91 51 0,91-51 15,0 0-15,0 0 16,-83 61-16,83-61 16,0 0-16,-67 60 15,67-60-15,-8 65 0,8-65 16,58 38-16,-58-38 16,92 37-16,-92-37 15,0 0-15,0 0 0,99 32 16,-99-32-16,0 0 15,42 52-15,-42-52 16,-9 79-16,9-79 16,-49 83-16,49-83 15,-91 75-15,91-75 0,0 0 16,-92 55-16,92-55 16,-75 10-16,75-10 15,-24-28-15,24 28 0,41-60 16</inkml:trace>
  <inkml:trace contextRef="#ctx0" brushRef="#br0" timeOffset="15648.4283">24878 6102 0,'0'0'0,"0"0"15,0 0-15,0 0 0,49-18 16,-49 18-16,0 0 15,66-18-15,-66 18 16,0 0-16,91-15 0,-91 15 16,91 19-16,-91-19 15,50 51-15,-50-51 16,41 79-16,-41-79 16,42 99-16,-42-99 15,57 60-15,-57-60 0</inkml:trace>
  <inkml:trace contextRef="#ctx0" brushRef="#br0" timeOffset="15865.2895">25308 5921 0,'0'0'15,"0"0"-15,-50 79 0,50-79 16,-74 117-16,74-117 16,-108 144-16,108-144 15,-132 163-15,132-163 16,-132 139-16</inkml:trace>
  <inkml:trace contextRef="#ctx0" brushRef="#br0" timeOffset="19673.2007">23281 7707 0,'-42'5'0,"42"-5"0,-99 19 16,99-19-16,-149 23 16,149-23-16,0 0 15,0 0-15,0 0 0,0 0 16,0 0-16,0 0 16,0 0-16,-115 28 15,115-28-15,0 0 0,0 0 16,-83 23-16,83-23 15,-58 37-15,58-37 16,-41 65-16,41-65 0,0 0 16,-25 75-16,25-75 15,0 0-15,8 60 16,-8-60-16,50 47 16,-50-47-16,74 18 0,-74-18 15,108 10-15,-108-10 16,124 8-16,-124-8 15,107 24-15,-107-24 16,0 0-16,75 57 0,-75-57 16,16 87-16,-16-87 15,-25 99-15,25-99 16,-66 98-16,66-98 0,0 0 16,0 0-16,-82 74 15,82-74-15,-75 42 16,75-42-16,0 0 15,0 0-15</inkml:trace>
  <inkml:trace contextRef="#ctx0" brushRef="#br0" timeOffset="19957.5674">23248 8158 0,'0'0'0,"0"0"0,0 0 16,0 0-16,0 0 15,82-13-15,-82 13 16,0 0-16,75-33 0,-75 33 16,0 0-16,0 0 15,83-19-15,-83 19 16,74 14-16,-74-14 0,41 75 16,-41-75-16,50 108 15,-50-108-15,49 120 16,-49-120-16,67 93 15,-67-93-15,82 47 16,-82-47-16,91-5 0,-91 5 16,83-46-16</inkml:trace>
  <inkml:trace contextRef="#ctx0" brushRef="#br0" timeOffset="20157.8735">23926 8000 0,'0'0'0,"0"0"16,-58 38-16,58-38 0,-75 65 15,75-65-15,-115 79 16,115-79-16,-166 108 16,166-108-16,0 0 15,-157 92-15,157-92 0,-140 47 16</inkml:trace>
  <inkml:trace contextRef="#ctx0" brushRef="#br0" timeOffset="20410.755">21710 8140 0,'0'0'0,"0"0"16,99-18-16,-99 18 0,141-23 15,-141 23-15,198-34 16,-198 34-16</inkml:trace>
  <inkml:trace contextRef="#ctx0" brushRef="#br0" timeOffset="20602.5226">21917 8433 0,'0'0'0,"0"0"0,0 0 16,73 14 0,-73-14-16,141-18 0,-141 18 15,182-28-15,-182 28 16</inkml:trace>
  <inkml:trace contextRef="#ctx0" brushRef="#br0" timeOffset="21128.5424">17293 8341 0,'0'0'0,"0"0"15,0 0-15,0 0 16,0 0-16,75-38 16,-75 38-16,116-56 15,-116 56-15,140-41 0,-140 41 16,0 0-16,124-14 16,-124 14-16,83 37 15,-83-37-15,16 97 16,-16-97-16,-58 141 0,58-141 15,-74 166-15,74-166 16,0 0-16,-66 163 16,66-163-16,-17 130 15,17-130-15,42 89 0,-42-89 16,99 27-16,-99-27 16,132-27-16</inkml:trace>
  <inkml:trace contextRef="#ctx0" brushRef="#br0" timeOffset="21410.3034">18029 8615 0,'0'0'0,"0"0"0,0 0 16,50-37-16,-50 37 15,83-47-15,-83 47 0,91-28 16,-91 28-16,82 5 16,-82-5-16,75 51 15,-75-51-15,74 88 16,-74-88-16,50 103 0,-50-103 16,0 0-16,66 74 15,-66-74-15,82 9 16</inkml:trace>
  <inkml:trace contextRef="#ctx0" brushRef="#br0" timeOffset="21611.0016">18616 8415 0,'0'0'16,"0"0"-16,-66 70 15,66-70-15,-74 93 16,74-93-16,-91 125 0,91-125 16,0 0-16,-58 121 15,58-121-15,0 69 16</inkml:trace>
  <inkml:trace contextRef="#ctx0" brushRef="#br0" timeOffset="21843.7704">19319 8145 0,'0'0'0,"0"0"15,8 88-15,-8-88 0,34 131 16,-34-131-16,8 167 15,-8-167-15,0 0 16,0 168-16,0-168 16,0 0-16,0 97 0,0-97 15</inkml:trace>
  <inkml:trace contextRef="#ctx0" brushRef="#br0" timeOffset="21989.3065">19303 8406 0,'0'0'0,"0"0"15,0 0-15,0 0 0,0 0 16,0 0-16,0 0 16,-42 0-16,42 0 15,116-28-15,-116 28 0,157-28 16,-157 28-16</inkml:trace>
  <inkml:trace contextRef="#ctx0" brushRef="#br0" timeOffset="22214.4262">20197 7889 0,'0'0'0,"0"0"15,16 121 1,-16-121-16,17 154 0,-17-154 15,0 190-15,0-190 16,0 0-16,0 182 0,0-182 16,16 106-16,-16-106 15</inkml:trace>
  <inkml:trace contextRef="#ctx0" brushRef="#br0" timeOffset="22629.4229">20379 7865 0,'0'0'0,"0"0"0,0 0 16,24-9-16,-24 9 16,67-14-16,-67 14 0,90 5 15,-90-5-15,100 24 16,-100-24-16,66 64 15,-66-64-15,32 98 16,-32-98-16,-16 125 16,16-125-16,-49 135 0,49-135 15,0 0-15,0 0 16,0 0-16,0 0 0,-50 113 16,50-113-16,-8 84 15,8-84-15,50 41 16,-50-41-16,124 10 15,-124-10-15,165-19 0,-165 19 16,0 0-16,165-32 16,-165 32-16,0 0 15,0 0-15,0 0 0,108-38 16,-108 38-16,16-14 16</inkml:trace>
  <inkml:trace contextRef="#ctx0" brushRef="#br0" timeOffset="22972.1604">16963 9741 0,'0'0'0,"0"0"15,0 0-15,0 0 16,49 4-16,-49-4 0,116-14 16,-116 14-16,174-28 15,-174 28-15</inkml:trace>
  <inkml:trace contextRef="#ctx0" brushRef="#br0" timeOffset="23299.7887">17938 9429 0,'0'0'0,"0"0"15,0 0-15,50-19 16,-50 19-16,83-23 16,-83 23-16,0 0 15,0 0-15,91-14 0,-91 14 16,74 23-16,-74-23 15,25 75-15,-25-75 16,-8 120-16,8-120 16,-42 135-16,42-135 0,0 0 15,-34 126-15,34-126 16,0 98-16,0-98 16,34 69-16,-34-69 15,91 42-15,-91-42 0,132 24 16,-132-24-16,124-10 15,-124 10-15</inkml:trace>
  <inkml:trace contextRef="#ctx0" brushRef="#br0" timeOffset="23581.0301">18583 9731 0,'0'0'0,"0"0"0,0 0 15,0 0-15,0 0 16,25-32-16,-25 32 16,66-42-16,-66 42 15,124-38-15,-124 38 0,133-13 16,-133 13-16,0 0 16,115 13-16,-115-13 15,75 61-15,-75-61 0,41 84 16,-41-84-16,17 83 15,-17-83-15,33 70 16,-33-70-16,58 23 16,-58-23-16</inkml:trace>
  <inkml:trace contextRef="#ctx0" brushRef="#br0" timeOffset="23792.2097">19270 9526 0,'0'0'0,"0"0"15,-67 56-15,67-56 16,-91 75-16,91-75 16,-107 107-16,107-107 0,-83 107 15,83-107-15,0 0 16,-49 83-16,49-83 15</inkml:trace>
  <inkml:trace contextRef="#ctx0" brushRef="#br0" timeOffset="24122.8806">22189 9368 0,'0'0'0,"0"0"0,0 0 0,83-18 15,-83 18-15,124-14 16,-124 14-16,182-19 0,-182 19 16</inkml:trace>
  <inkml:trace contextRef="#ctx0" brushRef="#br0" timeOffset="24448.9768">22826 9113 0,'0'0'0,"0"0"16,41 37-16,-41-37 15,83 23-15,-83-23 16,116 23-16,-116-23 15,124 33-15,-124-33 0,0 0 16,99 28-16,-99-28 16,0 0-16,66 42 0,-66-42 15,0 60-15,0-60 16,-58 83-16,58-83 16,0 0-16,-66 94 15,66-94-15,-49 88 0,49-88 16,-9 79-16,9-79 15,33 65-15,-33-65 16,108 23-16,-108-23 16</inkml:trace>
  <inkml:trace contextRef="#ctx0" brushRef="#br0" timeOffset="24733.3386">23669 9401 0,'0'0'15,"0"0"-15,0 0 16,0 0-16,50 9 0,-50-9 16,91 9-16,-91-9 15,107 14-15,-107-14 16,125 32-16,-125-32 0,0 0 15,90 34-15,-90-34 16,83 46-16,-83-46 16,50 70-16,-50-70 15,33 75-15,-33-75 0,49 55 16</inkml:trace>
  <inkml:trace contextRef="#ctx0" brushRef="#br0" timeOffset="24943.9545">24364 9490 0,'0'0'0,"0"0"0,-50 51 15,50-51-15,-82 83 16,82-83-16,-100 107 15,100-107-15,-107 108 16,107-108-16,0 0 16</inkml:trace>
  <inkml:trace contextRef="#ctx0" brushRef="#br0" timeOffset="25418.1787">20453 11094 0,'0'0'0,"0"0"0,0 0 16,0 38-16,0-38 16,17 69-16,-17-69 15,41 117-15,-41-117 16,41 163-16,-41-163 0,42 181 16,-42-181-16,24 177 15,-24-177-15,17 130 16,-17-130-16,33 51 15</inkml:trace>
  <inkml:trace contextRef="#ctx0" brushRef="#br0" timeOffset="25768.9265">20858 11322 0,'0'0'0,"0"0"15,0 0-15,0 0 16,75 0-16,-75 0 16,91 14-16,-91-14 15,115 37-15,-115-37 0,108 57 16,-108-57-16,49 78 16,-49-78-16,9 99 15,-9-99-15,-42 97 16,42-97-16,0 0 0,-66 97 15,66-97-15,0 0 16,-74 84-16,74-84 16,-25 79-16,25-79 0,33 75 15,-33-75-15,99 74 16,-99-74-16,133 42 16,-133-42-16,157 0 15</inkml:trace>
  <inkml:trace contextRef="#ctx0" brushRef="#br0" timeOffset="25986.3171">21784 11490 0,'0'0'0,"0"0"15,0 0-15,66 4 16,-66-4-16,116-4 16,-116 4-16,149 0 0,-149 0 15,149-9-15,-149 9 16</inkml:trace>
  <inkml:trace contextRef="#ctx0" brushRef="#br0" timeOffset="26154.894">21850 11755 0,'0'0'16,"0"0"-16,50 18 16,-50-18-16,107 14 15,-107-14-15,158 5 0,-158-5 16</inkml:trace>
  <inkml:trace contextRef="#ctx0" brushRef="#br0" timeOffset="26706.4425">22743 11207 0,'0'0'0,"0"0"0,0 0 15,0 0-15,67-10 16,-67 10-16,124-19 16,-124 19-16,148-14 0,-148 14 15,0 0-15,0 0 16,140-9-16,-140 9 15,0 0-15,75 14 16,-75-14-16,0 0 0,0 0 16,-58 74-16,58-74 15,0 0-15,-82 51 0,82-51 16,0 0-16,0 0 16,-75 61-16,75-61 15,-16 60-15,16-60 0,49 75 16,-49-75-16,91 60 15,-91-60-15,133 57 16,-133-57-16,0 0 16,99 64-16,-99-64 0,58 65 15,-58-65-15,0 79 16,0-79-16,-42 75 16,42-75-16,-74 65 15,74-65-15,-107 37 16,107-37-16,0 0 0,-83 5 15,83-5-15,-33-38 16,33 38-16,25-83 16,-25 83-16</inkml:trace>
  <inkml:trace contextRef="#ctx0" brushRef="#br0" timeOffset="26972.3563">23554 11462 0,'0'0'16,"0"0"-16,0 0 0,49 0 16,-49 0-16,91-9 15,-91 9-15,108-10 16,-108 10-16,0 0 16,107 10-16,-107-10 0,108 37 15,-108-37-15,66 88 16,-66-88-16,49 116 15,-49-116-15,67 136 16,-67-136-16,91 106 0,-91-106 16,99 56-16,-99-56 15,107-14-15</inkml:trace>
  <inkml:trace contextRef="#ctx0" brushRef="#br0" timeOffset="27188.5282">24356 11494 0,'0'0'0,"-17"28"16,-16 37-16,33-65 16,-74 107-16,74-107 0,-100 136 15,100-136-15,-107 143 16,107-143-16,-116 140 15,116-140-15,0 0 16,-74 130-16</inkml:trace>
  <inkml:trace contextRef="#ctx0" brushRef="#br0" timeOffset="27540.6356">23140 13573 0,'0'0'16,"0"0"-16,0 0 0,0 0 15,0 0-15,82-4 16,-82 4-16,117 0 15,-117 0-15,124 13 16,-124-13-16,107 34 16,-107-34-16,91 56 0,-91-56 15,50 78-15,-50-78 16,25 94-16,-25-94 16,24 103-16,-24-103 0,33 83 15,-33-83-15,67 37 16</inkml:trace>
  <inkml:trace contextRef="#ctx0" brushRef="#br0" timeOffset="27757.1044">23818 13579 0,'0'0'15,"0"0"-15,-66 42 16,66-42-16,-83 74 0,83-74 16,-124 112-16,124-112 15,-140 134-15,140-134 16,-149 121-16,149-121 16,0 0-16,0 0 15</inkml:trace>
  <inkml:trace contextRef="#ctx0" brushRef="#br0" timeOffset="28006.9743">22222 13415 0,'0'0'0,"0"0"0,0 0 16,50 10-16,-50-10 15,124 8-15,-124-8 0,174 6 16,-174-6-16,173 0 16,-173 0-16</inkml:trace>
  <inkml:trace contextRef="#ctx0" brushRef="#br0" timeOffset="28191.1024">22024 13718 0,'0'0'0,"0"0"15,0 0-15,0 0 0,50 32 16,-50-32-16,140 15 15,-140-15-15</inkml:trace>
  <inkml:trace contextRef="#ctx0" brushRef="#br0" timeOffset="28578.8692">21280 13025 0,'0'0'0,"0"0"16,0 0-16,0 0 15,0 0-15,0 0 16,8 69-16,-8-69 0,-16 107 15,16-107-15,-34 140 16,34-140-16,-66 135 16,66-135-16,0 0 15,0 0-15,0 0 0,0 0 16,-66 116-16,66-116 16,0 0-16,0 0 15,-49 70-15,49-70 0,24 28 16,-24-28-16,116 9 15,-116-9-15,174-13 16,-174 13-16,0 0 0,173-24 16</inkml:trace>
  <inkml:trace contextRef="#ctx0" brushRef="#br0" timeOffset="28776.9157">21511 13155 0,'0'0'0,"0"0"0,-16 126 16,-17 32-16,8 37 16,25-195-16,-33 205 15,16 18-15,17-223 16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8-15T14:50:19.3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4730 5670 0,'0'0'0,"0"0"0,0 0 16,0 0-16,0 0 15,9-51-15,-9 51 0,33-88 16,-33 88-16,82-99 16,-82 99-16,125-98 15,-125 98-15,140-88 16,-140 88-16,182-60 15,-182 60-15,175-29 0,-175 29 16,182-4-16,-182 4 0,0 0 16,173 19-16,-173-19 15,166 37-15,-166-37 0,140 47 16,-140-47-16,132 60 16,-132-60-16,108 66 15,-108-66-15,99 79 16,-99-79-16,83 74 0,-83-74 15,74 75-15,-74-75 16,0 0-16,0 0 16,0 0-16,0 0 0,58 51 15,-58-51-15,0 0 16,0 0-16,0 0 16,0 0-16,41 23 0,-41-23 15,25-23-15,-25 23 16,0-60-16,0 60 15,-16-94-15,16 94 16,-17-102-16,17 102 0,0 0 16,-33-103-16,33 103 15,0 0-15,0 0 16,0 0-16,0 0 16,-25-84-16,25 84 0,0 0 15,0 0-15,-16-41 16,16 41-16,0 0 0,0 0 15,33 79-15,-33-79 16,41 78-16,-41-78 16,0 0-16,50 98 0,-50-98 15,0 0-15,66 93 16,-66-93-16,0 0 16,33 85-16,-33-85 0,0 0 15,-8 60-15,8-60 16,-42 51-16,42-51 15,-82 19-15,82-19 16,0 0-16,-83 5 0,83-5 16,0 0-16,0 0 15,-83-5-15,83 5 16,0 0-16,0 0 0,-99-5 16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8-15T15:16:39.1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4788 5647 0,'0'0'0,"0"0"16,0 0-16,0 0 15,0 0-15,0 0 0,0 0 16,0 0-16,0 0 15,0 0-15,0 0 16,0 0-16,0 0 0,-16-61 16,16 61-16,-8-65 15,8 65-15,0 0 16,0-89-16,0 89 16,16-93-16,-16 93 0,33-93 15,-33 93-15,50-89 16,-50 89-16,74-83 15,-74 83-15,116-74 0,-116 74 16,124-79-16,-124 79 16,157-70-16,-157 70 15,166-66-15,-166 66 16,191-46-16,-191 46 0,198-37 16,-198 37-1,199-28-15,-199 28 0,206-4 16,-206 4-16,215 0 15,-215 0-15,207 23 16,-207-23-16,215 41 0,-215-41 16,207 51-16,-207-51 15,190 66-15,-190-66 16,190 80-16,-190-80 16,165 92-16,-165-92 0,157 98 15,-157-98-15,141 97 16,-141-97-16,132 103 15,-132-103-15,116 93 0,-116-93 16,116 98 0,-116-98-16,83 89 0,-83-89 15,0 0-15,74 65 16,-74-65-16,0 0 16,0 0-16,0 0 0,0 0 15,0 0-15,50 55 16,-50-55-16,0 0 0,33 19 15,-33-19-15,0 0 16,0 0-16,0 0 16,16-79-16,-16 79 15,0-88-15,0 88 0,-8-94 16,8 94-16,0 0 16,-17-102-16,17 102 15,0 0-15,-16-94 0,16 94 16,0 0-16,0 0 15,0 0-15,0 0 16,-17-74-16,17 74 0,0 0 16,-8-37-16,8 37 15,0 0-15,0 0 16,50 93-16,-50-93 16,57 102-16,-57-102 0,50 112 15,-50-112-15,50 107 16,-50-107-16,0 0 0,33 98 15,-33-98-15,0 0 16,16 79-16,-16-79 16,-41 65-16,41-65 15,-66 28-15,66-28 0,-99 10 16,99-10-16,-116-15 16,116 15-16,-108-18 15,108 18-15,0 0 16,-107-23-16,107 23 15,0 0-15,0 0 0,0 0 16,0 0-16,-75-14 16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28:18.5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53:50.1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6689 9912 0,'0'32'0,"0"1"0,-64 63 16,31-63-1,-64 31-15,65-31 0,-65 63 16,33-31-1,-1 0-15,-32 64 16,0-32-16,97-1 16,-97-31-16,65 32 15,-33-32-15,0-1 0,1 1 16,32-1-1,-1 1-15,-64 64 16,0-64-16,0 64 16,33-65-16,31 1 15,-64-1 1,33-31-16,-1 64 0,1-65 15,31 32 1,1-64-16,0 65 0,32-33 16,0 1-16,-33-1 15,33-32 1,-32 64-16,0-64 0,-1 65 15,-31-33 1,64 33-16,-33-65 0,1 32 16,32-32-1,0 0-15,0 32 16,-32-32-1,32 33 1,0-33-16,0 0 0,-33 32 16,33-32-1,0 0 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29:27.98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9-24T20:30:55.2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9856 4810 0,'0'0'93,"0"33"-93,0-1 31,0 0-31,0 1 16,0-1-16,0-32 16,0 32-16,0-32 15,0 65 1,0-65-16,0 32 15,0-32-15,0 65 16,0-65-16,0 32 16,0-32-16,0 65 15,0-65 1,0 32-16,0 0 15,0 0 1,0 1-16,0-1 16,0-32-1,0 32-15,0 1 16,0-1-16,0 0 15,0-32-15,0 65 16,0-33-16,0 0 16,0 33-16,0-65 15,0 32-15,0 0 16,0 1-16,0-1 15,0 0-15,0 1 16,0-1-16,0 0 16,0 33-16,0-65 15,0 32-15,0-32 16,0 32-16,0 1 15,0-1-15,0 0 16,0 0-16,0 33 16,0-65-16,0 32 15,0 33-15,0-65 16,0 64-16,0-31 15,0-33-15,0 64 16,0 1-16,0-33 16,0 0-1,0 33-15,0 0 16,0-33-16,0 32 15,0-31-15,0 31 16,0-31-16,0-1 16,0 0-16,0 1 15,0 31-15,0 1 16,0-33-16,0 33 15,0-1-15,0-32 16,0 1-16,0 64 16,0-33-16,0-32 15,0 33-15,0 0 16,0-33-16,0 0 15,0 0-15,0 65 16,0-64-16,0 31 16,0-32-16,0 98 15,0-66-15,0-32 16,0 1-16,0 31 15,0-31-15,0 31 16,0 33-16,0-32 16,0-1-1,0 1-15,0-1 16,0 1-16,0 0 15,33 64-15,-33-97 16,0 65-16,0-33 16,0 1-16,0 32 15,0-33-15,0 1 16,0 32-16,0-33 15,0 1-15,0 0 16,0-1-16,0-64 16,0 65-16,0-65 15,0 32-15,0 0 16,0 1-16,0 31 15,0-32-15,0 1 16,0 31-16,0 1 16,0-1-16,0-31 15,0 31-15,0 1 16,0-1-16,0-31 15,0 31-15,0-31 16,0 31-16,0-31 16,0 96-1,0-97-15,0 33 16,0 31-16,0-31 15,0 0-15,0 31 16,0-31-16,0-33 16,0 33-16,0-33 15,0 33 1,0-33-16,0 33 15,0-33-15,0 0 16,0 65-16,0-32 16,0-1-16,0 1 15,0-33-15,0 33 16,0 31-16,0-31 15,0-33-15,0 33 16,0 32-16,0-33 16,0 1-16,0 32 15,0 0-15,0 0 16,0-1-16,0-31 15,0 32-15,0-33 16,0-31-16,0-1 16,0 0-1,0 33-15,0-33 16,0 33-16,0-1 15,0-31-15,0-1 16,0 32-16,0-31 16,0-1-16,0 0 15,0 1-15,0-1 16,0 32-16,0-64 15,0 65 1,0-33-16,0 1 16,0-1-16,0-32 15,0 64-15,0-31 16,0-33-16,0 64 15,0-64-15,0 65 16,0-65-16,0 32 16,0 33-16,0-65 15,0 32 1,0-32-16,0 32 15,0 1 32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8-15T15:01:20.96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6137 1544 0,'-33'-18'16,"33"18"-16,-91-24 16,91 24-16,-140 14 0,140-14 15,-158 55-15,158-55 16,-173 112-16,173-112 16,-175 168-16,10 27 15,41-9-15,124-186 16,-83 177-16,33-1 0,50-176 15,0 187-15,0-187 16,25 200-16,-25-200 16,66 205-16,-66-205 0,108 200 15,-108-200-15,165 176 16,-165-176-16,200 135 16,38-46-16,-238-89 15,233 56-15,-233-56 16,223 18-16,-223-18 15,207-9-15,-207 9 0,190-24 16,-190 24-16,149-33 16,-149 33-16,132-46 15,-132 46-15</inkml:trace>
  <inkml:trace contextRef="#ctx0" brushRef="#br0" timeOffset="869.0031">8064 1469 0,'0'0'15,"0"0"-15,41-59 0,-41 59 16,108-48-16,-108 48 16,181-56-16,26 24 15,-207 32-15,223-19 16,-223 19-16,199 6 16,-199-6-16,165 27 0,-165-27 15,133 56-15,-133-56 16,66 69-16,-66-69 15,7 84-15,-7-84 16,-65 97-16,65-97 0,-133 99 16,133-99-16,-165 98 15,165-98-15,-182 83 16,182-83-16,0 0 16,0 0-16,0 0 0,0 0 15,-149 74-15,149-74 16,-82 56-16,82-56 15,24 28-15,-24-28 0,91 10 16,-91-10-16,174 0 16,-174 0-16,215 13 15,-215-13-15,215 42 16,-215-42-16,198 69 16,-198-69-16,166 99 15,-166-99-15,99 126 0,-99-126 16,66 157-16,-66-157 15,0 177-15,0-177 16,-41 168-16,41-168 0,-75 158 16,75-158-16,-90 131 15,90-131-15,-125 97 16,125-97-16,-141 80 16,141-80-16,0 0 0,-156 64 0,156-64 15,-166 37-15,166-37 16,0 0-16,-148 24 15,148-24-15,0 0 0,0 0 16,0 0-16,-108 18 16,108-18-16,-49 9 15</inkml:trace>
  <inkml:trace contextRef="#ctx0" brushRef="#br0" timeOffset="1301.6531">10859 1526 0,'0'0'0,"0"0"0,9 65 16,-9-65-16,25 106 16,-25-106-16,33 181 15,-9 48-15,-7 7 16,-17-236-16,25 223 15,8-4-15,0-19 16,-33-200-16,41 168 0,-41-168 16,33 159-16,-33-159 15,33 125-15,-33-125 16,0 0-16,0 0 16,25 97-16,-25-97 0,8 29 15,-8-29-15</inkml:trace>
  <inkml:trace contextRef="#ctx0" brushRef="#br0" timeOffset="2003.3965">10529 1567 0,'0'0'0,"0"0"15,58-74-15,-58 74 16,124-80-16,-124 80 16,198-54-16,-198 54 15,232-43-15,-232 43 0,223-10 16,-223 10-16,190 14 15,-190-14-15,124 57 16,-124-57-16,74 84 16,-74-84-16,0 106 0,0-106 15,-66 130-15,66-130 16,-107 130-16,107-130 16,-149 116-16,149-116 15,-165 103-15,165-103 16,-133 80-16,133-80 0,0 0 15,0 0-15,0 0 16,0 0-16,-91 45 0,91-45 16,0 0-16,0 0 15,133-12-15,57-13 16,41-2-16,-231 27 16,215 4-16,-215-4 15,215 42-15,-215-42 0,207 79 16,-207-79-16,182 121 15,-182-121-15,132 149 16,-132-149-16,75 181 16,-75-181-16,-17 210 15,17-210-15,-83 223 0,83-223 16,-140 196-16,140-196 16,-182 162-16,182-162 15,-190 126-15,190-126 16,-182 88-16,182-88 0,-149 51 15,149-51-15,-116 20 16,116-20-16,-91-10 16,91 10-16,-49-51 15,49 51-15</inkml:trace>
  <inkml:trace contextRef="#ctx0" brushRef="#br0" timeOffset="2488.1574">13207 1283 0,'0'0'16,"0"0"-16,0 0 0,26 61 16,-26-61-16,33 93 15,-33-93-15,16 144 16,-16-144-16,8 190 16,-8-190-16,-16 210 0,16-210 15,-41 213-15,41-213 16,-75 177-16,75-177 15,0 0-15,0 0 16,0 0-16,0 0 0,-58 126 16,58-126-16,-25 69 15,25-69-15,58 15 16,91-53-16,-149 38 16,199-60-16,40-6 15,1 8-15,-240 58 0,207-48 16,-207 48-16,182-19 15,-182 19-15,165-9 16,-165 9-16,0 0 0,116-14 16,-116 14-16</inkml:trace>
  <inkml:trace contextRef="#ctx0" brushRef="#br0" timeOffset="2880.7488">14192 1283 0,'0'0'0,"0"0"16,16 84-16,-16-84 15,25 130-15,0 51 16,0 24-16,-9-10 16,-16-195-16,8 196 15,-16 13-15,8-9 16,0-200-16,-8 182 0,8-182 16,-17 191-16,17-191 15,-24 204-15,24-204 16,-17 205-16,17-205 0,-17 181 15,17-181-15,-8 145 16,8-145-16,0 0 16,0 0-16,0 0 15,8 93-15,-8-93 0</inkml:trace>
  <inkml:trace contextRef="#ctx0" brushRef="#br0" timeOffset="4058.0118">15780 1591 0,'0'0'0,"0"0"15,0 0-15,0 64 16,0-64-16,7 122 15,-7-122-15,10 194 16,-10-194-16,0 256 16,-10 28-16,-14-18 0,24-266 15,-32 242-15,32-242 16,-42 214-16,42-214 16,0 0-16,-41 181 15,41-181-15,0 0 16,0 0-16,0 0 0,0 0 15,-33 97-15,33-97 16,-33-32-16,16-122 16,17-55-16,9-5 15,7 14-15,17 23 16,-33 177-16,33-182 0,17-8 16,-50 190-16,49-194 15,-49 194-15,50-197 16,-50 197-16,66-185 15,-66 185-15,0 0 0,50-149 16,-50 149-16,0 0 16,0 0-16,41-98 15,-41 98-15,58-10 0,-58 10 16,50 90-16,-50-90 16,49 184-16,1 49 15,-9 9-15,-41-242 16,42 233-16,-1-5 15,-16-19-15,-25-209 0,25 168 16,-25-168-16,16 135 16,-16-135-16,0 0 15,0 0-15,0 0 16,0 0-16,8 97 0,-8-97 16,0 0-16,17 38 15,-17-38-15,16-28 16,-16 28-16,25-116 0,-25 116 15,17-191-15,-17 191 16,16-243-16,1-8 16,-17 251-16,25-228 15,-25 228-15,41-218 0,-41 218 16,66-209 0,-66 209-16,75-200 0,-75 200 15,90-173-15,-90 173 16,83-129-16,-83 129 0,0 0 15,91-89-15,-91 89 16,0 0-16,66-28 16,-66 28-16,50 32 15,-50-32-15,25 107 16,-25-107-16,16 186 0,1 47 16,-9-10-16,-8-223 15,17 210-15,7-6 16,18-8-16,-42-196 15,41 181-15,-41-181 0,41 187 16,-41-187-16,50 181 16,-50-181-16,58 158 15,-58-158-15,0 0 16,49 130-16,-49-130 0,0 0 16,0 0-16,42 65 15,-42-65-15,66-33 16</inkml:trace>
  <inkml:trace contextRef="#ctx0" brushRef="#br0" timeOffset="4742.7443">19311 1159 0,'0'0'0,"0"0"0,0 0 15,0 0-15,-33 8 16,33-8-16,-83 10 15,83-10-15,-124 22 16,124-22-16,-157 29 0,157-29 16,-165 27-16,165-27 15,-166 33-15,166-33 16,-124 32-16,124-32 0,0 0 16,-82 42-16,82-42 15,-34 42-15,34-42 16,17 74-16,-17-74 0,33 93 15,-33-93-15,50 126 16,-50-126-16,41 158 16,-41-158-16,33 196 15,-33-196-15,8 227 16,-24 25-16,-17-29 16,33-223-16,-66 191 0,66-191 15,-58 172-15,58-172 16,-58 154-16,58-154 15,0 0-15,-41 115 0,41-115 16,0 0 0,0 0-16,0 0 0,-25 94 15,25-94-15,33 65 16,-33-65-16,82 19 0,-82-19 16,166-4-16,-166 4 15,231-20-15,26 2 16,-257 18-16,256-5 15,-256 5-15,215 0 16,-215 0-16,157-5 0,-157 5 16,99-37-16</inkml:trace>
  <inkml:trace contextRef="#ctx0" brushRef="#br0" timeOffset="5042.6541">18451 2581 0,'0'0'0,"0"0"16,0 0-16,83-10 0,49 1 16,42-10-16,-174 19 15,173-18-15,-173 18 16,190-23-16,-190 23 16,191-24-16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15T15:02:51.7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8924 6289 0,'0'0'0,"0"0"0,0 0 16,0 0-16,0 0 16,0 0-16,0 0 0,0 0 15,0 0-15,0 0 16,0 0-16,0 0 16,0 0-16,0 0 0,-17-112 15,17 112-15,0 0 16,0 0-16,-58 61 15,58-61-15,-25 87 16,25-87-16,-24 103 0,24-103 16,-17 117-16,17-117 15,-8 125-15,8-125 16,-8 144-16,8-144 0,-9 149 16,9-149-16,0 162 15,0-162-15,-16 168 16,16-168-16,-17 177 15,17-177-15,-25 191 0,25-191 16,-24 200-16,24-200 16,-25 213-16,25-213 15,-9 225-15,9-225 16,-16 227-16,8 6 16,8-233-16,-9 214 0,9-214 15,0 214-15,0-214 16,9 223-16,-9 9 15,0-232-15,8 229 16,17-20-16,-17-24 16,0-17-16,-8-168 0,0 163 15,9 19-15,-9 4 16,0-186-16,0 172 16,0-172-16,0 205 15,0-205-15,0 237 16,8 10-16,0-19 15,-8-228-15,8 200 0,9 0 16,8-5-16,-25-195 16,16 191-16,1 0 15,-17-191-15,16 190 0,-16-190 0,17 181 16,-1 19 0,-7-3-16,-9-197 0,16 185 15,1 11-15,-1-10 16,-16-186-16,25 182 15,0 12-15,8 12 16,-33-206-16,33 194 0,-8 12 16,8-2-16,-33-204 15,25 200-15,0 14 16,-9-6-16,-16-208 16,25 211-16,-9 7 15,9 15-15,-25-233 0,17 227 16,-1 20-16,1 0 15,8-33-15,-17-19 16,-8-4-16,-8-5 16,8-186-16,-25 181 15,25-181-15,-25 182 0,25-182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8-10T19:34:05.0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8436 1316 0,'0'0'0,"0"0"0,0 0 16,0 0-16,0 0 15,33 55-15,-33-55 16,41 80-16,-41-80 16,50 116-16,-50-116 15,33 135-15,-33-135 16,0 0-16,0 0 0,0 0 16,0 0-16,0 0 15,8 111-15,-8-111 0,0 52 16,0-52-16,-25-33 15,25 33-15,-33-98 16,33 98-16,-8-149 16,8 149-16,8-153 15,-8 153-15,42-139 0,-42 139 16,66-102-16,-66 102 16,0 0-16,74-61 15,-74 61-15,0 0 0,91-19 16,-91 19-16,83 56 15,-83-56-15,83 116 16,-83-116-16,49 134 16,-49-134-16,0 0 0,0 0 15,0 0-15,0 0 16,0 0-16,0 0 16,0 0-16,33 131 0,-33-131 15,8 46-15,-8-46 16,0-50-16,0 50 15,17-112-15,-17 112 16,33-144-16,-33 144 0,50-121 16,-50 121-16,0 0 15,66-79-15,-66 79 16,83-37-16,-83 37 0,73 18 16,-73-18-16,75 70 15,-75-70-15,58 116 16,-58-116-16,50 144 15,-50-144-15,0 0 0,0 0 16,25 149-16,-25-149 16,0 0-16,24 89 15,-24-89-15,0 0 0</inkml:trace>
  <inkml:trace contextRef="#ctx0" brushRef="#br0" timeOffset="1">9974 1102 0,'0'0'0,"0"0"16,0 0-16,0 0 15,16 28-15,-16-28 0,17 65 16,-17-65-16,25 102 15,-25-102-15,33 131 16,-33-131-16,0 0 16,0 0-16,0 0 0,49 116 15,-49-116-15,0 0 16,66 66-16,-66-66 16,58-11-16,-58 11 15,51-73-15,-51 73 0,50-127 16,-50 127-16,0 0 15,0 0-15,24-125 16,-24 125-16,0 0 0,0 0 16,0 0-16,17-103 15,-17 103-15,0 0 16,16-32-16,-16 32 0,34 46 16,-34-46-16,49 108 15,-49-108-15,50 144 16,-50-144-16,49 125 15,-49-125-15,0 0 0,58 99 16,-58-99-16,58 13 16,-58-13-16</inkml:trace>
  <inkml:trace contextRef="#ctx0" brushRef="#br0" timeOffset="2">10959 712 0,'0'41'0,"0"-41"16,16 112-16,-16-112 15,33 177-15,-33-177 16,50 203-16,-50-203 16,50 206-16,-50-206 15,0 0-15,41 162 0,-41-162 16,0 0-16,0 0 16,0 0-16,33 94 0,-33-94 15</inkml:trace>
  <inkml:trace contextRef="#ctx0" brushRef="#br0" timeOffset="3">11604 558 0,'0'0'0,"0"0"0,0 0 16,16 88-16,-16-88 15,33 112-15,-33-112 16,33 162-16,-33-162 0,50 196 16,-50-196-16,41 195 15,-41-195-15,0 0 16,42 163-16,-42-163 15,0 0-15,0 0 0,24 103 16,-24-103-16,0 0 16</inkml:trace>
  <inkml:trace contextRef="#ctx0" brushRef="#br0" timeOffset="4">11364 1320 0,'0'0'0,"0"0"15,74-32-15,-74 32 0,108-37 16,-108 37-16,132-41 16,-132 41-16,149-33 15,-149 33-15,123-33 16,-123 33-16</inkml:trace>
  <inkml:trace contextRef="#ctx0" brushRef="#br0" timeOffset="5">12216 1177 0,'0'0'0,"0"0"0,16 68 15,-16-68-15,25 94 16,-25-94-16,33 112 16,-33-112-16,0 0 15,0 0-15,33 108 0,-33-108 16,8 45-16,-8-45 16</inkml:trace>
  <inkml:trace contextRef="#ctx0" brushRef="#br0" timeOffset="6">12009 767 0,'0'0'0,"0"0"15,0 0-15,0 0 16,0 0-16</inkml:trace>
  <inkml:trace contextRef="#ctx0" brushRef="#br0" timeOffset="7">12538 1167 0,'17'28'0,"-17"-28"16,33 79-16,-33-79 0,57 136 15,-57-136-15,58 184 16,-58-184-16,58 205 16,-58-205-16,0 0 15,0 0-15,0 0 0,0 0 16,42 182-16,-42-182 15,16 102-15,-16-102 16</inkml:trace>
  <inkml:trace contextRef="#ctx0" brushRef="#br0" timeOffset="8">12439 1204 0,'0'0'0,"0"0"0,25-51 15,-25 51-15,66-51 16,-66 51-16,115-33 0,-115 33 16,133-18-16,-133 18 15,116 14-15,-116-14 16,0 0-16,99 37 15,-99-37-15,49 65 0,-49-65 16,0 88-16,0-88 16,-41 93-16,41-93 15,-66 89-15,66-89 16,-99 69-16,99-69 0,-91 56 16,91-56-16,0 0 15,-75 19-15,75-19 16,-41-51-16</inkml:trace>
  <inkml:trace contextRef="#ctx0" brushRef="#br0" timeOffset="9">13150 562 0,'0'0'0,"0"0"15,8 99-15,-8-99 0,33 120 16,-33-120-16,42 167 16,-42-167-16,33 191 15,-33-191-15,41 172 16,-41-172-16,0 0 0,41 131 15,-41-131-15,0 0 16,42 64-16,-42-64 16,58 5-16,-58-5 15,57-60-15</inkml:trace>
  <inkml:trace contextRef="#ctx0" brushRef="#br0" timeOffset="10">13671 991 0,'0'0'0,"0"0"16,0 0-16,0 0 15,0 0-15,-9 64 16,9-64-16,-8 98 16,8-98-16,0 130 0,0-130 15,0 0-15,33 121 16,-33-121-16,58 93 15,-58-93-15,108 42 16,-108-42-16,99-13 0,-99 13 16,99-61-16,-99 61 15,99-84-15,-99 84 16,0 0-16,0 0 16,58-98-16,-58 98 0,0 0 15,0 0-15,0 0 16,0 0-16,0 0 15,0 0-15,33-70 0,-33 70 16,0 0-16,0 0 16,58 61-16,-58-61 15,42 121-15,-42-121 16,57 164-16,-57-164 0,75 175 16,-75-175-16,58 177 15,-58-177-15,33 177 16,-33-177-16,8 154 0,-8-154 15,-41 120-15,41-120 16,-91 84-16,91-84 16,-116 37-16,116-37 15,-141 5-15,141-5 0,-157-33 16,157 33-16,-132-51 16,132 51-16,0 0 15,-116-61-15,116 61 16</inkml:trace>
  <inkml:trace contextRef="#ctx0" brushRef="#br0" timeOffset="11">15450 813 0,'16'33'15,"-16"-33"-15,41 93 16,-41-93-16,58 149 0,-58-149 15,50 167-15,-50-167 16,0 0-16,0 0 16,0 0-16,0 0 15,0 0-15,0 0 0,25 149 16,-25-149-16,16 84 16,-16-84-16,0 0 15,0 0-15,66-97 0,-66 97 16,50-108-16,-50 108 15,83-98-15,-83 98 16,107-51-16,-107 51 16,124-4-16,-124 4 0,91 47 15,-91-47-15,66 88 16,-66-88-16,25 106 16,-25-106-16,-33 117 15,33-117-15,-66 106 0,66-106 16,-108 80-16,108-80 15,-140 42-15,140-42 16,-124 28-16,124-28 0,-116-5 16,116 5-16,0 0 15,-91-32-15,91 32 16,-33-70-16</inkml:trace>
  <inkml:trace contextRef="#ctx0" brushRef="#br0" timeOffset="12">16475 1306 0,'0'0'0,"0"0"16,0 79-16,0-79 0,16 93 15,-16-93-15,42 99 16,-42-99-16,74 65 16,-74-65-16,83 23 0,-83-23 15,99-28-15,-99 28 16,74-66-16,-74 66 16,75-93-16,-75 93 15,0 0-15,41-107 16,-41 107-16,0 0 0,0 0 15,0 0-15,0 0 16,33-74-16,-33 74 16,0 0-16,0 0 15,58 80-15,-58-80 0,41 139 16,-41-139-16,42 186 16,-42-186-16,33 195 15,-33-195-15,25 172 16,-25-172-16,0 145 0,0-145 15,-50 106-15,50-106 16,-74 65-16,74-65 16,-100 42-16,100-42 0,-124 10 15,124-10-15,-124-28 16,124 28-16,-91-61 16</inkml:trace>
  <inkml:trace contextRef="#ctx0" brushRef="#br0" timeOffset="13">18162 567 0,'0'0'0,"0"0"0,33 46 15,-33-46-15,33 89 16,-33-89-16,41 149 16,-41-149-16,33 186 15,-33-186-15,17 208 0,-17-208 16,0 0-16,0 0 15,0 183-15,0-183 16,0 0-16,-25 102 0,25-102 16</inkml:trace>
  <inkml:trace contextRef="#ctx0" brushRef="#br0" timeOffset="14">17996 1088 0,'25'-9'0,"-25"9"16,108-37-16,-108 37 16,157-57-16,-157 57 0,182-51 15,-182 51-15,157-69 16,-157 69-16,124-88 15</inkml:trace>
  <inkml:trace contextRef="#ctx0" brushRef="#br0" timeOffset="15">18707 581 0,'0'0'0,"0"0"15,33 117-15,-33-117 16,42 157-16,-42-157 16,58 177-16,-58-177 0,0 0 15,0 0-15,41 172 16,-41-172-16,0 0 16,0 0-16,0 0 0,0 0 15,25 126-15,-25-126 16,-9 37-16,9-37 15,-16-47-15,16 47 16,-17-110-16,17 110 0,17-122 16,-17 122-16,50-117 15,-50 117-15,66-74 16,-66 74-16,91-23 16,-91 23-16,82 19 0,-82-19 15,75 74-15,-75-74 16,58 107-16,-58-107 15,33 121-15,-33-121 16,0 0-16,49 111 0,-49-111 16,0 0-16,33 79 15,-33-79-15,50 19 16,-50-19-16</inkml:trace>
  <inkml:trace contextRef="#ctx0" brushRef="#br0" timeOffset="16">19584 1348 0,'0'0'0,"0"0"15,0 0-15,0 0 16,41-28-16,-41 28 16,0 0-16,75-46 0,-75 46 15,0 0-15,74-83 16,-74 83-16,58-98 15,-58 98-15,0 0 0,8-83 16,-8 83-16,-41-52 16,41 52-16,-66 0 15,66 0-15,-91 46 16,91-46-16,-75 84 0,75-84 16,-58 116-16,58-116 15,-16 112-15,16-112 16,33 83-16,-33-83 15,0 0-15,74 62 0,-74-62 16,108 17-16,-108-17 16,107-23-16,-107 23 15,91-60-15,-91 60 0</inkml:trace>
  <inkml:trace contextRef="#ctx0" brushRef="#br0" timeOffset="17">21015 469 0,'0'0'0,"0"0"0,0 0 15,0 0-15,9 75 16,-9-75-16,24 98 16,-24-98-16,33 153 0,-33-153 15,25 190-15,-25-190 16,25 196-16,-25-196 15,0 0-15,25 178 16,-25-178-16,0 0 16,41 110-16,-41-110 0,41 33 15,-41-33-15</inkml:trace>
  <inkml:trace contextRef="#ctx0" brushRef="#br0" timeOffset="18">21503 1288 0,'0'0'0,"0"0"0,0 0 16,0 0-16,0 0 15,41-19-15,-41 19 16,67-41-16,-67 41 15,66-61-15,-66 61 16,49-79-16,-49 79 0,0 0 16,9-78-16,-9 78 15,0 0-15,-33-57 16,33 57-16,-75-9 16,75 9-16,-99 47 0,99-47 15,-99 97-15,99-97 16,-58 129-16,58-129 15,-8 145-15,8-145 16,41 112-16,-41-112 0,91 79 16,-91-79-16,107 38 15,-107-38-15,124-6 16,-124 6-16,133-59 16,-133 59-16</inkml:trace>
  <inkml:trace contextRef="#ctx0" brushRef="#br0" timeOffset="19">22289 883 0,'0'0'16,"0"0"-16,0 0 15,-50 5-15,50-5 0,-50 28 16,50-28-16,-58 83 15,58-83-15,-66 117 16,66-117-16,-50 129 0,50-129 16,0 0-16,-16 117 15,16-117-15,0 0 0,0 0 16,0 0-16,16 80 16,-16-80-16,50 27 0,-50-27 15,75-27-15,-75 27 16,74-75-16,-74 75 15,50-102-15,-50 102 0,0 0 16,0 0-16,0 0 16,0 0-16,41-117 15,-41 117-15,0 0 16,33-79-16,-33 79 0,33-8 16,-33 8-16,42 55 15,-42-55-15,41 88 16,-41-88-16,58 93 0,-58-93 15,83 65-15,-83-65 16,107 23-16,-107-23 16,124-26-16,-124 26 15,116-80-15</inkml:trace>
  <inkml:trace contextRef="#ctx0" brushRef="#br0" timeOffset="20">23314 855 0,'0'0'0,"0"0"16,0 0-16,-41 0 16,41 0-16,-58-4 15,58 4-15,-75 4 16,75-4-16,-82 24 0,82-24 16,-91 41-16,91-41 15,0 0-15,0 0 16,-50 61-16,50-61 0,8 65 15,-8-65-15,66 47 16,-66-47-16,108 46 16,-108-46-16,116 32 15,-116-32-15,0 0 0,115 39 16,-115-39-16,0 0 16,75 64-16,-75-64 15,0 0-15,25 79 16,-25-79-16,-42 79 0,42-79 15,-91 51-15,91-51 16,-91 19-16,91-19 16,0 0-16,-91-24 15,91 24-15,-57-79 16,57 79-16,8-125 0</inkml:trace>
  <inkml:trace contextRef="#ctx0" brushRef="#br0" timeOffset="21">23769 512 0,'0'0'0,"0"0"16,0 0-16,0 0 15,0 0-15,24 59 16,-24-59-16,34 90 15,-34-90-15,33 143 0,-33-143 16,24 177-16,-24-177 16,25 186-16,-25-186 15,8 149-15,-8-149 0,0 0 16,0 0-16,0 0 16,9 101-16,-9-101 15,0 0-15</inkml:trace>
  <inkml:trace contextRef="#ctx0" brushRef="#br0" timeOffset="22">23405 1069 0,'0'0'0,"0"0"0,41 0 15,-41 0-15,99-18 16,-99 18-16,174-19 16,-174 19-16,207-19 0,-207 19 15,231-3-15,-231 3 16</inkml:trace>
  <inkml:trace contextRef="#ctx0" brushRef="#br0" timeOffset="23">8924 3246 0,'-33'24'0,"33"-24"16,-91 69-16,91-69 16,-108 107-16,108-107 0,-74 139 15,74-139-15,-25 154 16,25-154-16,25 145 16,-25-145-16,91 111 15,-91-111-15,124 56 0,-124-56 16,157-5-16</inkml:trace>
  <inkml:trace contextRef="#ctx0" brushRef="#br0" timeOffset="24">9486 3460 0,'0'0'0,"0"0"16,-66 61 0,66-61-16,-42 93 0,42-93 15,-16 116-15,16-116 16,16 107-16,-16-107 16,75 70-16,-75-70 0,124 23 15,-124-23-15,132-32 16,-132 32-16,124-56 15,-124 56-15,91-83 16,-91 83-16,25-99 0,-25 99 16,-41-107-16,41 107 15,-116-93-15,116 93 16,-157-69-16,157 69 0,-166-28 16,166 28-16,-140 0 15,140 0-15,0 0 16,-108 28-16,108-28 15,0 0-15</inkml:trace>
  <inkml:trace contextRef="#ctx0" brushRef="#br0" timeOffset="25">10123 3465 0,'0'0'16,"0"0"-16,49 69 16,-49-69-16,33 103 15,-33-103-15,33 145 0,-33-145 16,0 0-16,0 0 16,0 0-16,0 0 15,17 152-15,-17-152 0,0 0 16,0 99-16,0-99 15,0 0-15,0 0 16,-41-51-16,41 51 0,0-108 16,0 108-16,16-125 15,-16 125-15,41-116 16,-41 116-16,76-89 16,-76 89-16,74-42 0,-74 42 15,91 0-15,-91 0 16,83 51-16,-83-51 15,58 89-15,-58-89 16,33 121-16,-33-121 0,0 0 16,25 130-16,-25-130 15,0 0-15,0 0 0,0 0 16,0 0-16,16 92 16,-16-92-16,0 0 15,0 0-15,-8-36 16,8 36-16,16-121 15,-16 121-15,50-144 0,-50 144 16,0 0-16,58-121 16,-58 121-16,74-75 15,-74 75-15,83-14 0,-83 14 16,66 47-16,-66-47 16,50 79-16,-50-79 15,25 121-15,-25-121 0,16 125 16,-16-125-16,0 0 15,25 113-15,-25-113 16,0 0-16,33 59 16,-33-59-16</inkml:trace>
  <inkml:trace contextRef="#ctx0" brushRef="#br0" timeOffset="26">11504 3549 0,'0'0'16,"0"0"-16,17 69 15,-17-69-15,33 93 0,-33-93 16,25 117-16,-25-117 16,0 0-16,0 0 15,0 0-15,0 0 0,0 0 16,25 106-16,-25-106 15,8 43-15,-8-43 16,0 0-16,0 0 16,-17-117-16,17 117 0,-8-121 15,8 121-15,17-121 16,-17 121-16,41-97 16,-41 97-16,0 0 0,74-51 15,-74 51-15,83 14 16,-83-14-16,91 69 15,-91-69-15,74 117 16,-74-117-16,50 148 16,-50-148-16,0 0 0,0 0 15,0 0-15,0 0 16,0 0-16,25 116 0,-25-116 16,-8 57-16,8-57 15,-17-19-15,17 19 16,-8-88-16,8 88 15,0-125-15,0 125 0,41-131 16,-41 131-16,66-112 16,-66 112-16,83-65 15,-83 65-15,99-18 16,-99 18-16,91 32 0,-91-32 16,66 79-16,-66-79 15,50 107-15,-50-107 16,25 126-16,-25-126 15,16 121-15,-16-121 0,0 0 16,17 84-16,-17-84 16,33 32-16,-33-32 15</inkml:trace>
  <inkml:trace contextRef="#ctx0" brushRef="#br0" timeOffset="27">12935 3577 0,'0'0'0,"0"0"16,-50 46-16,50-46 15,-33 88-15,33-88 16,-25 117-16,25-117 16,-8 125-16,8-125 0,33 103 15,-33-103-15,75 65 16,-75-65-16,91 10 15,-91-10-15,99-43 16,-99 43-16,90-74 0,-90 74 16,67-121-16,-67 121 15,8-126-15,-8 126 16,-66-125-16,66 125 16,-99-98-16,99 98 15,-116-56-15,116 56 0,0 0 16,-124-14-16,124 14 15,0 0-15,-83 24 16,83-24-16,-8 36 0</inkml:trace>
  <inkml:trace contextRef="#ctx0" brushRef="#br0" timeOffset="28">13472 3637 0,'0'0'0,"0"0"16,42 42-16,-42-42 16,49 65-16,-49-65 15,0 0-15,42 98 0,-42-98 0,41 111 16,-41-111-16,0 0 16,0 0-16,0 0 15,0 0-15,25 98 16,-25-98-16,0 56 0,0-56 15,-25-19-15,25 19 16,-17-70-16,17 70 16,-8-125-16,8 125 0,33-134 15,-33 134-15,58-131 16,-58 131-16,91-94 16,-91 94-16,124-55 15,-124 55-15,108 0 16,-108 0-16,91 55 0,-91-55 15,74 94-15,-74-94 16,41 135-16,-41-135 16,33 153-16,-33-153 15,0 0-15,25 130 0,-25-130 16,0 0-16,42 93 16,-42-93-16,57 14 15</inkml:trace>
  <inkml:trace contextRef="#ctx0" brushRef="#br0" timeOffset="29">16243 2874 0,'9'56'0,"-9"-56"15,24 144-15,-24-144 16,42 196-16,-42-196 15,41 200-15,-41-200 16,25 186-16,-25-186 16,0 0-16,0 0 0,0 0 15,0 0-15,25 121 16,-25-121-16,-9 51 16,9-51-16,-41-37 0,41 37 15,-83-75-15,83 75 16,-91-79-16,91 79 15,-91-55-15,91 55 16,-90 0-16,90 0 0,-83 60 16,83-60-16,-50 102 15,50-102-15,-16 121 16,16-121-16,24 120 16,-24-120-16,67 98 0,-67-98 15,124 48-15,-124-48 16,132 3-16,-132-3 15,149-41-15,-149 41 0,124-70 16,-124 70-16,124-93 16,-124 93-16,83-97 15,-83 97-15</inkml:trace>
  <inkml:trace contextRef="#ctx0" brushRef="#br0" timeOffset="30">16756 3739 0,'0'0'0,"0"0"16,0 0-16,0 0 16,0 0-16,0 0 0,8 46 15,-8-46-15,42 15 16,-42-15-16,82-18 16,-82 18-16,116-43 15,-116 43-15,83-79 0,-83 79 16,66-93-16,-66 93 15,0 0-15,16-93 16,-16 93-16,-33-60 16,33 60-16,-66-29 0,66 29 15,-83 38-15,83-38 16,-82 79-16,82-79 16,-75 126-16,75-126 15,-33 149-15,33-149 0,25 139 16,-25-139-16,83 107 15,-83-107-15,124 65 16,-124-65-16,132 28 0,-132-28 16,141-28-16,-141 28 15,115-51-15,-115 51 16,83-93-16,-83 93 16</inkml:trace>
  <inkml:trace contextRef="#ctx0" brushRef="#br0" timeOffset="31">17665 3544 0,'0'0'0,"0"0"16,17 79-16,-17-79 15,25 111-15,-25-111 16,33 131-16,-33-131 0,33 130 15,-33-130-15,0 0 16,0 0-16,0 0 16,0 0-16,33 98 0,-33-98 15,17 38-15,-17-38 16,-25-38-16,25 38 16,-25-93-16,25 93 15,-17-140-15,17 140 0,9-149 16,-9 149-16,33-139 15,-33 139-15,66-98 16,-66 98-16,74-41 16,-74 41-16,91 0 15,-91 0-15,75 41 0,-75-41 16,66 89-16,-66-89 16,49 116-16,-49-116 15,42 135-15,-42-135 16,0 0-16,41 120 0,-41-120 15,0 0-15,50 94 16,-50-94-16,66 23 16</inkml:trace>
  <inkml:trace contextRef="#ctx0" brushRef="#br0" timeOffset="32">18691 3614 0,'0'0'0,"0"0"16,-42 79-16,42-79 0,-16 116 16,16-116-16,8 125 15,-8-125-15,41 108 16,-41-108-16,83 74 15,-83-74-15,99 18 0,-99-18 16,108-18-16,-108 18 16,91-70-16,-91 70 15,49-112-15,-49 112 0,9-134 16,-9 134-16,-50-126 16,50 126-16,-91-102 15,91 102-15,-107-70 16,107 70-16,-124-23 15,124 23-15,-124 23 0,124-23 16,-91 51-16,91-51 16,0 0-16,-33 70 15</inkml:trace>
  <inkml:trace contextRef="#ctx0" brushRef="#br0" timeOffset="33">19427 3623 0,'0'0'16,"0"0"-16,0 0 0,0 0 16,7 65-1,-7-65-15,17 89 0,-17-89 16,17 116-16,-17-116 15,0 0-15,0 0 16,0 0-16,0 0 0,0 0 16,17 121-16,-17-121 15,0 0-15,8 60 0,-8-60 16,0 0-16,0 0 16,-17-111-16,17 111 15,17-130-15,-17 130 16,33-140-16,-33 140 15,0 0-15,66-111 0,-66 111 16,91-61-16,-91 61 16,83 0-16,-83 0 15,66 51-15,-66-51 16,49 98-16,-49-98 0,25 125 16,-25-125-16,0 0 15,0 0-15,0 0 16,0 0-16,17 126 0,-17-126 15,0 0-15,0 0 16,0 70-16,0-70 16,0 0-16,0 0 15,-9-66-15,9 66 0,0-111 16,0 111-16,17-130 16,-17 130-16,42-112 15,-42 112-15,0 0 0,58-74 16,-58 74-16,0 0 15,66-28-15,-66 28 16,67 32-16,-67-32 0,66 80 16,-66-80-16,49 116 15,-49-116-15,33 148 16,-33-148-16,25 131 16,-25-131-16,0 0 0,0 0 15,25 111-15,-25-111 16,0 0-16,25 56 15,-25-56-15</inkml:trace>
  <inkml:trace contextRef="#ctx0" brushRef="#br0" timeOffset="34">20660 3711 0,'0'0'0,"0"0"16,16 103-16,-16-103 0,25 102 15,-25-102-15,17 112 16,-17-112-16,0 0 16,0 0-16,8 79 15,-8-79-15,0 0 0</inkml:trace>
  <inkml:trace contextRef="#ctx0" brushRef="#br0" timeOffset="35">20321 3200 0,'0'0'0,"0"0"15,0 0-15,0 0 16,0 0-16</inkml:trace>
  <inkml:trace contextRef="#ctx0" brushRef="#br0" timeOffset="36">20924 3539 0,'9'33'0,"-9"-33"15,24 79-15,-24-79 16,50 108-16,-50-108 0,50 120 16,-50-120-16,41 112 15,-41-112-15,0 0 16,0 0-16,33 92 15,-33-92-15,0 0 0,0 0 16,8 61-16,-8-61 16,0 0-16,0 0 15,0 0-15,-66-37 0,66 37 16,-33-89-16,33 89 16,-8-111-16,8 111 15,25-125-15,-25 125 16,57-108-16,-57 108 0,100-83 15,-100 83-15,107-47 16,-107 47-16,116 0 16,-116 0-16,107 38 0,-107-38 15,83 78-15,-83-78 16,58 112-16,-58-112 16,41 139-16,-41-139 15,33 135-15,-33-135 0,25 121 16,-25-121-16,0 0 15,50 75-15,-50-75 16,58 0-16,-58 0 16</inkml:trace>
  <inkml:trace contextRef="#ctx0" brushRef="#br0" timeOffset="37">22413 3609 0,'0'0'16,"0"0"-16,0 0 16,-75-14-16,75 14 15,-91-4-15,91 4 0,-124 27 16,124-27-16,-140 56 16,140-56-16,-116 103 15,116-103-15,-83 134 16,83-134-16,-25 126 0,25-126 15,42 107-15,-42-107 16,66 79-16,-66-79 16,91 42-16,-91-42 0,99-5 15,-99 5-15,99-42 16,-99 42-16,83-87 16,-83 87-16,74-117 15,-74 117-15,58-135 16,-58 135-16,0 0 0,0 0 15,66-130-15,-66 130 16,0 0-16,0 0 16,0 0-16,0 0 0,33-89 15,-33 89-15,34-18 16,-34 18-16,24 51 16,-24-51-16,25 121 15,-25-121-15,25 153 0,-25-153 16,41 158-16,-41-158 15,0 0-15,50 121 16,-50-121-16,74 42 16,-74-42-16</inkml:trace>
  <inkml:trace contextRef="#ctx0" brushRef="#br0" timeOffset="38">22851 2810 0,'0'0'0,"8"32"0,33 51 15,-41-83-15,58 135 16,-58-135-16,66 186 15,-66-186-15,58 219 0,-58-219 16,50 214-16,-50-214 16,0 0-16,25 186 15,-25-186-15,0 0 16,0 0-16,8 120 0,-8-120 16,0 0-16</inkml:trace>
  <inkml:trace contextRef="#ctx0" brushRef="#br0" timeOffset="39">22628 3623 0,'0'0'0,"0"0"16,49 5-16,-49-5 0,124-10 15,-124 10-15,182-33 16,-182 33-16,239-22 15,-239 22-15,249-29 16,-249 29-16,215-41 16</inkml:trace>
  <inkml:trace contextRef="#ctx0" brushRef="#br0" timeOffset="40">23702 3595 0,'0'0'0,"0"0"15,-57 65-15,57-65 16,-50 74-16,50-74 16,-33 103-16,33-103 0,-8 122 15,8-122-15,41 106 16,-41-106-16,91 84 15,-91-84-15,132 42 16,-132-42-16,133 0 0,-133 0 16,107-42-16,-107 42 15,58-79-15,-58 79 16,16-117-16,-16 117 16,-24-135-16,24 135 0,-75-120 15,75 120-15,-107-98 16,107 98-16,-108-56 15,108 56-15,0 0 0,-107-14 16,107 14-16,0 0 16,0 0-16,-58 4 15</inkml:trace>
  <inkml:trace contextRef="#ctx0" brushRef="#br0" timeOffset="41">24265 3660 0,'0'0'0,"0"0"16,0 0-16,49 74 15,-49-74-15,50 66 0,-50-66 16,58 107-16,-58-107 16,41 111-16,-41-111 15,0 0-15,0 0 0,0 0 16,17 107-16,-17-107 15,0 0-15,0 52 16,0-52-16,-17-18 16,17 18-16,-34-85 0,34 85 15,-15-125-15,15 125 16,8-149-16,-8 149 16,41-140-16,-41 140 0,75-116 15,-75 116-15,115-70 16,-115 70-16,124-18 15,-124 18-15,142 9 16,-142-9-16,0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8-08-10T19:34:16.1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14671 5283 0,'17'-23'0,"-17"23"0,82-51 15,-82 51-15,133-65 16,-133 65-16,173-42 15,-173 42-15,183-4 0,-183 4 16,182 23-16,-182-23 16,133 46-16,-133-46 15,91 61-15,-91-61 16,33 70-16,-33-70 0,-33 65 16,33-65-16,-91 74 15,91-74-15,-133 94 16,133-94-16,-157 97 0,157-97 15,-140 97-15,140-97 16,0 0-16,0 0 16,0 0-16,-109 80 15,109-80-15,-41 51 0,41-51 16,33 14-16,-33-14 16,92-9-16,-92 9 15,132-5-15,-132 5 16,157 19-16,-157-19 0,132 46 15,-132-46-15,108 79 16,-108-79-16,74 93 16,-74-93-16,17 107 15,-17-107-15,-50 117 16,50-117-16,-107 111 0,107-111 16,-132 103-16,132-103 15,-166 83-15,166-83 16,-149 51-16,149-51 0,0 0 15,-141 34-15,141-34 16,0 0-16,-108 0 16,108 0-16,-49-75 15,49 75-15</inkml:trace>
  <inkml:trace contextRef="#ctx0" brushRef="#br0" timeOffset="0.5009">15904 5740 0,'-33'23'0,"33"-23"0,-58 75 15,58-75-15,-50 102 16,50-102-16,-8 116 16,8-116-16,58 103 15,-58-103-15,124 83 0,-124-83 16,191 65-16,-191-65 16,239 33-16,-239-33 15,240 5-15,-240-5 0,199-24 16,-199 24-16,157-70 15,-157 70-15,82-106 16,-82 106-16,25-145 16,-25 145-16,-41-172 0,41 172 15,-91-177-15,91 177 16,-157-152-16,157 152 16,-174-127-16,174 127 15,-198-70-15,198 70 16,-174-19-16,174 19 0,0 0 15,-141 28-15</inkml:trace>
  <inkml:trace contextRef="#ctx0" brushRef="#br0" timeOffset="1.5008">17004 6963 0,'-58'-4'0,"58"4"15,-174-5-15,174 5 16,-248 0-16,248 0 16,-264 0-16,264 0 15,-265 5-15,265-5 16,-256 0-16,256 0 0,-240 4 16,240-4-16,-215 5 15,215-5-15,-165 9 16,165-9-16,0 0 0,0 0 15</inkml:trace>
  <inkml:trace contextRef="#ctx0" brushRef="#br0" timeOffset="2.5009">15722 7731 0,'0'0'16,"0"0"-16,-66 69 0,66-69 15,-41 89-15,41-89 16,-33 107-16,33-107 15,8 111-15,-8-111 0,50 108 16,-50-108-16,107 93 16,-107-93-16,157 79 15,-157-79-15,199 65 16,-199-65-16,206 38 0,-206-38 16,166-5-16,-166 5 15,132-47-15,-132 47 16,75-65-16,-75 65 0,33-83 15,-33 83-15,-25-89 16,25 89-16,-50-84 16,50 84-16,-91-61 15,91 61-15,-107-33 0,107 33 16,-108 5-16,108-5 16,-124 46-16,124-46 15,-82 66-15,82-66 16,0 0-16,-42 79 0,42-79 15,17 66-15,-17-66 16,74 23-16</inkml:trace>
  <inkml:trace contextRef="#ctx0" brushRef="#br0" timeOffset="3.5009">17269 6754 0,'0'0'0,"0"0"16,0 0-16,24-32 15,-24 32-15,58-29 16,-58 29-16,108-37 16,-108 37-16,140-5 0,-140 5 15,0 0-15,124 14 16,-124-14-16,0 0 15,108 47-15,-108-47 16,66 74-16,-66-74 0,33 98 16,-33-98-16,17 107 15,-17-107-15,41 108 16,-41-108-16,74 92 16,-74-92-16,100 37 0</inkml:trace>
  <inkml:trace contextRef="#ctx0" brushRef="#br0" timeOffset="4.5009">18145 6619 0,'-33'19'0,"33"-19"0,-66 55 16,66-55-16,-108 98 16,108-98-16,-132 144 15,132-144-15,-132 182 16,132-182-16,-124 186 16</inkml:trace>
  <inkml:trace contextRef="#ctx0" brushRef="#br0" timeOffset="5.5009">18666 7005 0,'33'-5'0,"-33"5"15,116-23-15,-116 23 0,149-23 16,-149 23-16,173-23 15,-173 23-15,157-32 16</inkml:trace>
  <inkml:trace contextRef="#ctx0" brushRef="#br0" timeOffset="6.5009">20155 6196 0,'0'0'0,"0"0"0,0 0 15,0 0-15,-49 32 16,49-32-16,-50 51 15,50-51-15,-66 103 16,66-103-16,-84 139 0,84-139 16,-74 158-16,74-158 15,-50 163-15,50-163 16,-16 149-16,16-149 16,41 134-16,-41-134 15,91 126-15,-91-126 16,158 103-16,-158-103 15,190 60-15,-190-60 16,215 19-16,-215-19 16,190-28-16,-190 28 0,141-60 15,-141 60-15,0 0 16,74-94-16,-74 94 16,0 0-16,42-97 15,-42 97-15,-50-103 0,50 103 16,-75-83-16,75 83 15,-107-37-15,107 37 16,-140 9-16,140-9 16,-149 51-16,149-51 15,-149 79-15,149-79 16,0 0-16,-107 89 16,107-89-16,-25 69 15,25-69-15,58 33 0</inkml:trace>
  <inkml:trace contextRef="#ctx0" brushRef="#br0" timeOffset="7.5009">21305 6554 0,'0'0'16,"0"0"-16,66-19 16,-66 19-16,132-18 0,-132 18 15,199-5-15,-199 5 16,231 9-16,-231-9 15</inkml:trace>
  <inkml:trace contextRef="#ctx0" brushRef="#br0" timeOffset="8.5009">21354 6963 0,'0'0'16,"0"0"-16,75-28 16,-75 28-16,132-10 15,-132 10-15,182-3 0,-182 3 16,231 0-16,-231 0 15,240 9-15,-240-9 16</inkml:trace>
  <inkml:trace contextRef="#ctx0" brushRef="#br0" timeOffset="9.5009">23197 5642 0,'0'0'15,"0"0"-15,0 0 16,-57 28-16,57-28 16,-74 51-16,74-51 15,-99 80-15,99-80 0,-108 101 16,108-101-16,0 0 15,-91 131-15,91-131 16,-49 130-16,49-130 16,16 112-16,-16-112 0,83 84 15,-83-84-15,140 60 16,-140-60-16,182 23 16,-182-23-16,166 5 15,-166-5-15,140-23 0,-140 23 16,99-51-16,-99 51 15,0 0-15,50-56 16,-50 56-16,0-66 16,0 66-16,-66-69 0,66 69 15,-116-57-15,116 57 16,-157-32-16,157 32 16,-165-14-16,165 14 15,-166 28-15,166-28 0,0 0 16,-115 47-16,115-47 15,-42 51-15,42-51 16,42 42-16</inkml:trace>
  <inkml:trace contextRef="#ctx0" brushRef="#br0" timeOffset="10.5009">23785 6786 0,'0'0'0,"0"0"0,-124 0 16,124 0-16,-157 10 15,157-10-15,-165 18 16,165-18-16,-190 14 0,190-14 15,-182 10-15,182-10 16,-149 9-16,149-9 16,0 0-16,-99 4 15,99-4-15</inkml:trace>
  <inkml:trace contextRef="#ctx0" brushRef="#br0" timeOffset="11.5009">23049 7200 0,'0'0'16,"0"0"-16,0 0 15,33 0-15,-33 0 16,83-32-16,-83 32 0,108-28 15,-108 28-15,140-5 16,-140 5-16,132 38 16,-132-38-16,108 69 0,-108-69 15,74 80-15,-74-80 16,42 106-16,-42-106 16,-9 117-16,9-117 15,-41 120-15,41-120 0,-74 126 16,74-126-16,-100 112 15,100-112-15,-115 88 16,115-88-16,-116 56 16,116-56-16,-117 14 0,117-14 15,-90-14-15,90 14 16,-83-47-16,83 47 16,0 0-16,-49-75 15,49 75-15,8-92 16,-8 92-16,66-79 0,-66 79 15,108-37-15,-108 37 16,124 5-16,-124-5 16,124 41-16,-124-41 0,83 65 15,-83-65-15,0 0 16,66 79-16,-66-79 16,0 0-16,33 89 15,-33-89-15,0 0 0,25 65 16,-25-65-16</inkml:trace>
  <inkml:trace contextRef="#ctx0" brushRef="#br0" timeOffset="12.5009">23884 6679 0,'0'0'16,"0"0"-16,0 0 0,0 0 15,42-5-15,-42 5 0,0 0 16,82-9-16,-82 9 16,100 5-16,-100-5 0,124 32 15,-124-32-15,115 48 16,-115-48-16,108 69 16,-108-69-16,83 80 15,-83-80-15,74 78 0,-74-78 16,58 79-16,-58-79 15,0 0-15,50 75 16,-50-75-16,0 0 16,0 0-16,57 60 0,-57-60 15,0 0-15</inkml:trace>
  <inkml:trace contextRef="#ctx0" brushRef="#br0" timeOffset="13.5009">24620 6619 0,'0'0'0,"0"0"0,0 0 15,0 0-15,-33 37 16,33-37-16,-49 66 0,49-66 15,-58 97-15,58-97 16,-76 131-16,76-131 16,-90 143-16,90-143 15,-99 149-15,99-149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8:51:13.1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3781 5263 0,'0'0'16,"0"32"-16,0 32 16,0-64-16,0 65 0,0 0 15,-32-33 1,-33 32-16,65 1 0,-65-33 15,65 65 1,0-65-16,-32 33 16,32 0-16,-32 31 15,32-31-15,0 32 16,0-65-1,-33 33-15,33 32 0,0-65 16,0 65-16,0 0 16,0-33-16,0 1 15,0 32-15,0-33 16,0 1-1,0-1-15,33 33 0,-1 0 16,-32-65 0,0 33-16,0 0 0,0-1 15,0 1-15,0-33 16,0 0-1,0 1-15,0-1 0,0 32 16,0-64 0,0 33-16,32-33 0,-32 0 15,0 32 1,0-32-1,33 0 1,-1 0-16,0 0 16,1 0-16,31 0 0</inkml:trace>
  <inkml:trace contextRef="#ctx0" brushRef="#br0" timeOffset="1119">11181 5004 0,'0'0'47,"32"32"-47,65 33 0,0-33 15,-64 33 1,64 0-16,-97-1 0,32 1 15,0-33-15,1 65 16,-33 0 0,0 0-16,0-1 0,0-31 15,32 64 1,-32-32-16,0 0 0,0 0 15,0 32 1,0 0-16,0-32 16,0 0-16,0 0 15,0-1-15,0-31 16,-65 32-16,33 0 0,32-33 15,-32 1 1,-1 32-16,-31 0 16,64-33-16,-65 1 15,33-1-15,-1 33 16,1 0-1,0-65-15,-1 33 0,1-33 16,0 33-16,-33-1 16,65-31-16,0 31 15,0-64 16,0 0 32</inkml:trace>
  <inkml:trace contextRef="#ctx0" brushRef="#br0" timeOffset="4329">12312 5908 0,'0'0'62,"-32"0"-62,0 0 16,-1 33-16,-31-1 0,-1 32 15,33-64 1,-33 65-16,33-33 0,-33 33 16,33-33-1,32-32-15,-33 32 16,33 33-16,0-33 15,0 1-15,0 31 16,0 1-16,0-1 0,0-31 16,0 31-1,0 1-15,33-33 16,31 97-16,1-64 15,-33-33-15,33 65 16,-33-97 0,1 32-16,64 1 0,-33-33 15,-31 0 1,31 0-16,-32 0 0,33 0 15,0-33-15,-33 1 16,33 0 0,-33-33-16,-32 33 0,65-1 15,-65-31 1,0 64-16,0-32 0,0 32 15,0-65 1,0 65-16,-33-32 16,-31-1-16,31 33 15,1-32-15,0 32 16,-1 0-16,33 0 0,-32 0 15,-65 0 1,65 0-16,-33 0 16,1 32-16,-1-32 15,65 33-15,-32-33 16,32 32-1,0 0-15,-33-32 0,33 33 16,0-33-16,0 32 16,0-32-1,0 32 16,0 0-15,33-32 0,-33 33-1,0-33 94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1:09.6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12054 5585 0,'0'0'62,"0"-32"-62,0 32 16,0-32-16,0 32 16,0-32-16,0-1 0,0 33 15,0-32 1,0 0-16,0-1 15,0 1-15,0 0 16,0 0-16,0-1 16,0 33-1,0-64-15,0 64 0,0-33 16,0 1-1,0 0-15,0 32 0,0-33 16,0 33-16,0-32 16,0 0-1,0 32-15,0-32 0,0-1 16,0 1-1,0 0-15,0 32 0,0-33 16,0 1 0,0 0-16,0 32 15,0-32-15,0 32 0,0-65 16,0 65-1,0-32-15,0 32 0,-33-33 16,33 1 0,0 0-16,0 32 15,-32-65-15,32 33 16,-32 0-16,-1-1 15,33 1 1,-32 32-16,0-64 0,32 31 16,-33 1-16,1 0 15,0-33-15,0 33 16,-1 0-16,-31-33 15,31 33 1,1-1-16,-33 1 0,1-32 16,-1 31-1,0 1-15,1-33 0,-1 65 16,-32-64-1,33 32-15,-1-1 16,33 1-16,-33 32 0,33-65 16,-33 65-1,33 0-15,-1-32 0,-31 32 16,64-32-1,-33 32-15,1 0 16,0 0-16,-33 0 16,65 0-16,-32 0 15,0-32-15,-1 32 0,1 0 16,0 0-1,-33 0-15,0 0 16,1 0-16,-33 0 16,32 0-16,1 0 15,-33 0 1,32 0-16,0 0 0,33 0 15,-33 0 1,-32 0-16,1 0 0,31 0 16,0 0-16,-32 0 15,33 0 1,-1 0-16,-32 0 0,65 0 15,-33 0 1,1 0-16,-1 0 0,0 0 16,33 0-1,0 0-15,-33 0 16,33 0-16,-1 0 15,-31 0-15,31 0 16,1 0-16,-33 0 0,33 0 16,32 0-1,-64 0-15,31 0 16,1 0-16,0 0 15,32 0-15,-33 0 16,1 0 0,-33 0-16,33 0 0,32 0 15,-32 0-15,-1 0 16,-31 0-16,64 0 15,-33 0-15,-31 0 16,31 0 0,1 0-16,0 0 0,32 0 15,-32 0 1,-1 0-16,33 0 15,0 0 1,-32 0-16,32 0 16,-32 0-16,-1 0 0,-31 32 15,-1-32 1,33 32-16,-33-32 0,-32 0 15,0 0 1,33 0-16,-33 0 16,0 0-16,0 0 15,0 0-15,32 0 16,0 0-1,33 0-15,0 0 0,-33 0 16,33 0-16,0 32 16,-33-32-16,65 0 15,-32 33 1,-33-33-16,33 0 15,-33 0-15,33 0 16,32 32-16,0-32 16,-65 0-16,65 32 0,-32-32 15,32 0-15,-65 33 16,65-33-1,0 32-15,-32-32 16,0 32-16,-1-32 0,-31 32 16,64 1-1,-65-1-15,33 0 0,-33-32 16,65 65-1,-32-65-15,32 0 16,-33 32-16,33 0 16,-32 1-16,32-33 15,0 64-15,-65-64 0,65 65 16,-32-33-1,0-32-15,-1 65 16,1-65-16,0 64 16,0-64-16,-33 33 15,65-1 1,-32-32-16,32 32 0,-33 0 15,33 1 1,-64-1-16,31 0 0,1-32 16,32 65-16,-32-65 15,32 32 1,-65-32-16,65 65 0,-65-33 15,33 0 1,32-32-16,0 65 0,0-65 16,-32 0-1,32 32 1,0-32-16,0 32 15,-33 1-15,1-1 16,32-32-16,-32 32 0,32 1 16,0-33-1,0 32 1,0-32-1,0 32 1,-32 0 0,32 1-16,0-33 0,0 32 15,0 0-15,0-32 16,0 33-1,-33-33 17,33 0 14,0 0-30,0-33-16,0 1 16,0 0-16,0 32 0,0-65 15,0 65 1,0-32-16,0 0 0,-32-1 15,32 33 1,0-32-16,0 0 16,-32-1-16,32 1 15,-33 32-15,33-32 16,-32 32-1,32-32-15,0 32 0,0 0 16,-32-33-16,32 33 16,0 0 93,0 0-94,0 65-15,0-65 0,0 32 16,32 33 0,0-65-16,-32 32 0,0 0 15,33 1 1,-33-33-16,0 64 15,0-32-15,0 1 16,0-33-16,0 32 16,0-32-16,0 32 15,0-32 1,0 33-1,0-1-15,0-32 16,0 32 0,32-32-1,-32 33-15,0-1 0,32-32 31,-32 0 94,0 0-94,0-32-31,33 32 0,-33 0 16,0 0 0,32-33-1,-32 33 1,32 0-16,-32-32 15,32 32 1,-32-32-16,0 32 0,33 0 16,-33 0-1,32 0 1,0 0 15,-32 0-31,33 0 31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6-08-12T19:01:56.44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9758 5111 0,'0'0'62,"0"-26"-62,0 26 16,0-25-16,0 25 16,0-26-16,0 1 0,0 25 15,0-26 1,0 1-16,0 0 15,0-1-15,0 1 16,0-1-16,0 1 16,0 25-1,0-51-15,0 51 0,0-25 16,0-1-1,0 1-15,0 25 0,0-25 16,0 25-16,0-26 16,0 1-1,0 25-15,0-26 0,0 1 16,0 0-1,0-1-15,0 26 0,0-25 16,0-1 0,0 1-16,0 25 15,0-25-15,0 25 0,0-51 16,0 51-1,0-26-15,0 26 0,-23-25 16,23 0 0,0-1-16,0 26 15,-23-51-15,23 26 16,-22 0-16,-1-1 15,23 1 1,-23 25-16,0-51 0,23 26 16,-22-1-16,-1 1 15,0-26-15,0 26 16,0-1-16,-22-25 15,22 26 1,0-1-16,-22 1 0,-1-26 16,0 26-1,1-1-15,-1-24 0,1 50 16,-24-51-1,24 25-15,-1 1 16,23 0-16,-22 25 0,22-51 16,-23 51-1,24 0-15,-1-26 0,-23 26 16,46-25-1,-22 25-15,-1 0 16,0 0-16,-23 0 16,46 0-16,-22 0 15,-1-25-15,0 25 0,0 0 16,0 0-1,-22 0-15,-1 0 16,1 0-16,-24 0 16,24 0-16,-1 0 15,-22 0 1,22 0-16,1 0 0,22 0 15,-23 0 1,-22 0-16,0 0 0,22 0 16,0 0-16,-22 0 15,22 0 1,1 0-16,-24 0 0,47 0 15,-24 0 1,1 0-16,-1 0 0,0 0 16,24 0-1,-1 0-15,-23 0 16,23 0-16,1 0 15,-24 0-15,23 0 16,0 0-16,-22 0 0,22 0 16,23 0-1,-45 0-15,22 0 16,0 0-16,0 0 15,23 0-15,-23 0 16,1 0 0,-24 0-16,23 0 0,23 0 15,-23 0-15,1 0 16,-24 0-16,46 0 15,-23 0-15,-22 0 16,22 0 0,0 0-16,0 0 0,23 0 15,-22 0 1,-1 0-16,23 0 15,0 0 1,-23 0-16,23 0 16,-23 0-16,0 0 0,-22 25 15,-1-25 1,23 25-16,-22-25 0,-24 0 15,1 0 1,23 0-16,-24 0 16,1 0-16,-1 0 15,1 0-15,22 0 16,1 0-1,22 0-15,0 0 0,-22 0 16,22 0-16,0 26 16,-22-26-16,45 0 15,-23 25 1,-23-25-16,23 0 15,-22 0-15,22 0 16,23 26-16,0-26 16,-46 0-16,46 25 0,-22-25 15,22 0-15,-46 25 16,46-25-1,0 26-15,-23-26 16,1 25-16,-1-25 0,-23 26 16,46-1-1,-45 0-15,22 1 0,-23-26 16,46 51-1,-23-51-15,23 0 16,-22 25-16,22 0 16,-23 1-16,23-26 15,0 51-15,-46-51 0,46 51 16,-23-26-1,1-25-15,-1 51 16,0-51-16,0 51 16,0-51-16,-22 25 15,45 0 1,-23-25-16,23 26 0,-23-1 15,23 1 1,-45-1-16,22 0 0,0-25 16,23 51-16,-23-51 15,23 26 1,-45-26-16,45 50 0,-46-24 15,23-1 1,23-25-16,0 51 0,0-51 16,-22 0-1,22 25 1,0-25-16,0 26 15,-23-1-15,0 1 16,23-26-16,-23 25 0,23 0 16,0-25-1,0 26 1,0-26-1,0 25 1,-23 1 0,23-1-16,0-25 0,0 25 15,0 1-15,0-26 16,0 25-1,-22-25 17,22 0 14,0 0-30,0-25-16,0-1 16,0 1-16,0 25 0,0-51 15,0 51 1,0-25-16,0-1 0,-23 1 15,23 25 1,0-25-16,0-1 16,-23 1-16,23-1 15,-23 26-15,23-25 16,-22 25-1,22-25-15,0 25 0,0 0 16,-23-26-16,23 26 16,0 0 93,0 0-94,0 51-15,0-51 0,0 25 16,23 26 0,-1-51-16,-22 26 0,0-1 15,23 0 1,-23-25-16,0 51 15,0-25-15,0-1 16,0-25-16,0 25 16,0-25-16,0 26 15,0-26 1,0 25-1,0 1-15,0-26 16,0 25 0,23-25-1,-23 25-15,0 1 0,23-26 31,-23 0 94,0 0-94,0-26-31,22 26 0,-22 0 16,0 0 0,23-25-1,-23 25 1,23 0-16,-23-25 15,23 25 1,-23-26-16,0 26 0,23 0 16,-23 0-1,22 0 1,1 0 15,-23 0-31,23 0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T0" fmla="*/ 2 w 64000"/>
                <a:gd name="T1" fmla="*/ 0 h 64000"/>
                <a:gd name="T2" fmla="*/ 3 w 64000"/>
                <a:gd name="T3" fmla="*/ 1 h 64000"/>
                <a:gd name="T4" fmla="*/ 2 w 64000"/>
                <a:gd name="T5" fmla="*/ 3 h 64000"/>
                <a:gd name="T6" fmla="*/ 2 w 64000"/>
                <a:gd name="T7" fmla="*/ 3 h 64000"/>
                <a:gd name="T8" fmla="*/ 2 w 64000"/>
                <a:gd name="T9" fmla="*/ 3 h 64000"/>
                <a:gd name="T10" fmla="*/ 2 w 64000"/>
                <a:gd name="T11" fmla="*/ 3 h 64000"/>
                <a:gd name="T12" fmla="*/ 2 w 64000"/>
                <a:gd name="T13" fmla="*/ 0 h 64000"/>
                <a:gd name="T14" fmla="*/ 2 w 64000"/>
                <a:gd name="T15" fmla="*/ 0 h 64000"/>
                <a:gd name="T16" fmla="*/ 2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44083 w 64000"/>
                <a:gd name="T28" fmla="*/ -29639 h 64000"/>
                <a:gd name="T29" fmla="*/ 44083 w 64000"/>
                <a:gd name="T30" fmla="*/ 29639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T0" fmla="*/ 3 w 64000"/>
                <a:gd name="T1" fmla="*/ 0 h 64000"/>
                <a:gd name="T2" fmla="*/ 4 w 64000"/>
                <a:gd name="T3" fmla="*/ 2 h 64000"/>
                <a:gd name="T4" fmla="*/ 3 w 64000"/>
                <a:gd name="T5" fmla="*/ 4 h 64000"/>
                <a:gd name="T6" fmla="*/ 3 w 64000"/>
                <a:gd name="T7" fmla="*/ 4 h 64000"/>
                <a:gd name="T8" fmla="*/ 3 w 64000"/>
                <a:gd name="T9" fmla="*/ 4 h 64000"/>
                <a:gd name="T10" fmla="*/ 3 w 64000"/>
                <a:gd name="T11" fmla="*/ 4 h 64000"/>
                <a:gd name="T12" fmla="*/ 3 w 64000"/>
                <a:gd name="T13" fmla="*/ 0 h 64000"/>
                <a:gd name="T14" fmla="*/ 3 w 64000"/>
                <a:gd name="T15" fmla="*/ 0 h 64000"/>
                <a:gd name="T16" fmla="*/ 3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994 w 64000"/>
                <a:gd name="T28" fmla="*/ -25761 h 64000"/>
                <a:gd name="T29" fmla="*/ 50994 w 64000"/>
                <a:gd name="T30" fmla="*/ 25761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97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4A49C5-4B9E-4859-9636-8ECB2E25A4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197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98EC6-8194-45C2-A4FA-C16235B7E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56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2DAAA-D413-49F4-BB8D-93A7E3CCA7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899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0B920-AC74-441A-A147-07CD11E0A6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1927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D54E7-2AF7-4C3D-BDF1-F3734D3939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9765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EC5FB-B679-4B41-A41C-FEEA42BC74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7163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DF29D-F8FC-41F1-9811-D9A321761A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239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7E2CB-121A-456B-A896-F2FA88C74F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8944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6290C-2AB3-4408-9CCE-8CF45FB862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022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989937-B3D6-4BEA-A977-383C5C0105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6631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BBC11-30CF-42F3-A444-03E6F0CADE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54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A1D1E-4E9D-4757-884D-DA16295316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7330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0C724-5163-4C18-A485-A3E6A156F0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902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9E6EB-0852-405F-A9EE-5064F07886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9643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6FD77-E76F-454F-82FC-F8715809D9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7105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33481-A009-4D2C-A68A-250B3B6377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05518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BD442-6888-4590-ADAC-9D510606B7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247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1EF1A-01FB-4851-B3D0-C471B7A790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75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BA61C-FC3D-4A00-8F4E-78EE5A77C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64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4638B0-B80E-45D0-82D2-48690D7E2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938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2E104F-3548-453D-BE30-98957512E2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93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31A36-F51C-4AD3-84F1-E3C0F5CC38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943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129AD-2616-4181-8FAE-9602D712B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329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6EFC1-7FF4-460B-8801-99A63D7A99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11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T0" fmla="*/ 3 w 64000"/>
                <a:gd name="T1" fmla="*/ 0 h 64000"/>
                <a:gd name="T2" fmla="*/ 4 w 64000"/>
                <a:gd name="T3" fmla="*/ 1 h 64000"/>
                <a:gd name="T4" fmla="*/ 3 w 64000"/>
                <a:gd name="T5" fmla="*/ 2 h 64000"/>
                <a:gd name="T6" fmla="*/ 3 w 64000"/>
                <a:gd name="T7" fmla="*/ 2 h 64000"/>
                <a:gd name="T8" fmla="*/ 3 w 64000"/>
                <a:gd name="T9" fmla="*/ 2 h 64000"/>
                <a:gd name="T10" fmla="*/ 3 w 64000"/>
                <a:gd name="T11" fmla="*/ 2 h 64000"/>
                <a:gd name="T12" fmla="*/ 3 w 64000"/>
                <a:gd name="T13" fmla="*/ 0 h 64000"/>
                <a:gd name="T14" fmla="*/ 3 w 64000"/>
                <a:gd name="T15" fmla="*/ 0 h 64000"/>
                <a:gd name="T16" fmla="*/ 3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296 w 64000"/>
                <a:gd name="T28" fmla="*/ -26244 h 64000"/>
                <a:gd name="T29" fmla="*/ 50296 w 64000"/>
                <a:gd name="T30" fmla="*/ 26244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T0" fmla="*/ 1 w 64000"/>
                <a:gd name="T1" fmla="*/ 0 h 64000"/>
                <a:gd name="T2" fmla="*/ 2 w 64000"/>
                <a:gd name="T3" fmla="*/ 1 h 64000"/>
                <a:gd name="T4" fmla="*/ 1 w 64000"/>
                <a:gd name="T5" fmla="*/ 2 h 64000"/>
                <a:gd name="T6" fmla="*/ 1 w 64000"/>
                <a:gd name="T7" fmla="*/ 2 h 64000"/>
                <a:gd name="T8" fmla="*/ 1 w 64000"/>
                <a:gd name="T9" fmla="*/ 2 h 64000"/>
                <a:gd name="T10" fmla="*/ 1 w 64000"/>
                <a:gd name="T11" fmla="*/ 2 h 64000"/>
                <a:gd name="T12" fmla="*/ 1 w 64000"/>
                <a:gd name="T13" fmla="*/ 0 h 64000"/>
                <a:gd name="T14" fmla="*/ 1 w 64000"/>
                <a:gd name="T15" fmla="*/ 0 h 64000"/>
                <a:gd name="T16" fmla="*/ 1 w 64000"/>
                <a:gd name="T17" fmla="*/ 0 h 6400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50077 w 64000"/>
                <a:gd name="T28" fmla="*/ -26412 h 64000"/>
                <a:gd name="T29" fmla="*/ 50077 w 64000"/>
                <a:gd name="T30" fmla="*/ 26412 h 6400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7C8AE4E-135A-4B91-91B6-7593EA081A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96B7B68-9617-42F8-BDBE-D10C23031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88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84.bin"/><Relationship Id="rId18" Type="http://schemas.openxmlformats.org/officeDocument/2006/relationships/image" Target="../media/image63.emf"/><Relationship Id="rId26" Type="http://schemas.openxmlformats.org/officeDocument/2006/relationships/image" Target="../media/image83.wmf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87.bin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81.wmf"/><Relationship Id="rId17" Type="http://schemas.openxmlformats.org/officeDocument/2006/relationships/customXml" Target="../ink/ink31.xml"/><Relationship Id="rId25" Type="http://schemas.openxmlformats.org/officeDocument/2006/relationships/oleObject" Target="../embeddings/oleObject89.bin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74.wmf"/><Relationship Id="rId20" Type="http://schemas.openxmlformats.org/officeDocument/2006/relationships/image" Target="../media/image82.wmf"/><Relationship Id="rId29" Type="http://schemas.openxmlformats.org/officeDocument/2006/relationships/oleObject" Target="../embeddings/oleObject91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83.bin"/><Relationship Id="rId24" Type="http://schemas.openxmlformats.org/officeDocument/2006/relationships/image" Target="../media/image64.wmf"/><Relationship Id="rId32" Type="http://schemas.openxmlformats.org/officeDocument/2006/relationships/image" Target="../media/image86.wmf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85.bin"/><Relationship Id="rId23" Type="http://schemas.openxmlformats.org/officeDocument/2006/relationships/oleObject" Target="../embeddings/oleObject88.bin"/><Relationship Id="rId28" Type="http://schemas.openxmlformats.org/officeDocument/2006/relationships/image" Target="../media/image84.wmf"/><Relationship Id="rId10" Type="http://schemas.openxmlformats.org/officeDocument/2006/relationships/image" Target="../media/image80.wmf"/><Relationship Id="rId19" Type="http://schemas.openxmlformats.org/officeDocument/2006/relationships/oleObject" Target="../embeddings/oleObject86.bin"/><Relationship Id="rId31" Type="http://schemas.openxmlformats.org/officeDocument/2006/relationships/oleObject" Target="../embeddings/oleObject92.bin"/><Relationship Id="rId4" Type="http://schemas.openxmlformats.org/officeDocument/2006/relationships/image" Target="../media/image55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73.wmf"/><Relationship Id="rId22" Type="http://schemas.openxmlformats.org/officeDocument/2006/relationships/image" Target="../media/image63.wmf"/><Relationship Id="rId27" Type="http://schemas.openxmlformats.org/officeDocument/2006/relationships/oleObject" Target="../embeddings/oleObject90.bin"/><Relationship Id="rId30" Type="http://schemas.openxmlformats.org/officeDocument/2006/relationships/image" Target="../media/image8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emf"/><Relationship Id="rId2" Type="http://schemas.openxmlformats.org/officeDocument/2006/relationships/customXml" Target="../ink/ink3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26" Type="http://schemas.openxmlformats.org/officeDocument/2006/relationships/customXml" Target="../ink/ink5.xml"/><Relationship Id="rId3" Type="http://schemas.openxmlformats.org/officeDocument/2006/relationships/oleObject" Target="../embeddings/oleObject1.bin"/><Relationship Id="rId21" Type="http://schemas.openxmlformats.org/officeDocument/2006/relationships/customXml" Target="../ink/ink2.xml"/><Relationship Id="rId7" Type="http://schemas.openxmlformats.org/officeDocument/2006/relationships/customXml" Target="../ink/ink1.xml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29" Type="http://schemas.openxmlformats.org/officeDocument/2006/relationships/image" Target="../media/image13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4.bin"/><Relationship Id="rId24" Type="http://schemas.openxmlformats.org/officeDocument/2006/relationships/customXml" Target="../ink/ink4.xml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6.bin"/><Relationship Id="rId23" Type="http://schemas.openxmlformats.org/officeDocument/2006/relationships/customXml" Target="../ink/ink3.xml"/><Relationship Id="rId28" Type="http://schemas.openxmlformats.org/officeDocument/2006/relationships/customXml" Target="../ink/ink6.xml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10.emf"/><Relationship Id="rId27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customXml" Target="../ink/ink9.xml"/><Relationship Id="rId18" Type="http://schemas.openxmlformats.org/officeDocument/2006/relationships/image" Target="../media/image28.emf"/><Relationship Id="rId26" Type="http://schemas.openxmlformats.org/officeDocument/2006/relationships/image" Target="../media/image15.wmf"/><Relationship Id="rId39" Type="http://schemas.openxmlformats.org/officeDocument/2006/relationships/oleObject" Target="../embeddings/oleObject22.bin"/><Relationship Id="rId3" Type="http://schemas.openxmlformats.org/officeDocument/2006/relationships/oleObject" Target="../embeddings/oleObject9.bin"/><Relationship Id="rId21" Type="http://schemas.openxmlformats.org/officeDocument/2006/relationships/customXml" Target="../ink/ink11.xml"/><Relationship Id="rId34" Type="http://schemas.openxmlformats.org/officeDocument/2006/relationships/image" Target="../media/image19.wmf"/><Relationship Id="rId42" Type="http://schemas.openxmlformats.org/officeDocument/2006/relationships/image" Target="../media/image10.emf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1.wmf"/><Relationship Id="rId17" Type="http://schemas.openxmlformats.org/officeDocument/2006/relationships/customXml" Target="../ink/ink10.xml"/><Relationship Id="rId25" Type="http://schemas.openxmlformats.org/officeDocument/2006/relationships/oleObject" Target="../embeddings/oleObject15.bin"/><Relationship Id="rId33" Type="http://schemas.openxmlformats.org/officeDocument/2006/relationships/oleObject" Target="../embeddings/oleObject19.bin"/><Relationship Id="rId38" Type="http://schemas.openxmlformats.org/officeDocument/2006/relationships/image" Target="../media/image21.wmf"/><Relationship Id="rId46" Type="http://schemas.openxmlformats.org/officeDocument/2006/relationships/image" Target="../media/image23.e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2.wmf"/><Relationship Id="rId20" Type="http://schemas.openxmlformats.org/officeDocument/2006/relationships/image" Target="../media/image13.wmf"/><Relationship Id="rId29" Type="http://schemas.openxmlformats.org/officeDocument/2006/relationships/oleObject" Target="../embeddings/oleObject17.bin"/><Relationship Id="rId41" Type="http://schemas.openxmlformats.org/officeDocument/2006/relationships/customXml" Target="../ink/ink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5.emf"/><Relationship Id="rId11" Type="http://schemas.openxmlformats.org/officeDocument/2006/relationships/oleObject" Target="../embeddings/oleObject11.bin"/><Relationship Id="rId24" Type="http://schemas.openxmlformats.org/officeDocument/2006/relationships/image" Target="../media/image14.wmf"/><Relationship Id="rId32" Type="http://schemas.openxmlformats.org/officeDocument/2006/relationships/image" Target="../media/image18.wmf"/><Relationship Id="rId37" Type="http://schemas.openxmlformats.org/officeDocument/2006/relationships/oleObject" Target="../embeddings/oleObject21.bin"/><Relationship Id="rId40" Type="http://schemas.openxmlformats.org/officeDocument/2006/relationships/image" Target="../media/image22.wmf"/><Relationship Id="rId45" Type="http://schemas.openxmlformats.org/officeDocument/2006/relationships/customXml" Target="../ink/ink14.xml"/><Relationship Id="rId5" Type="http://schemas.openxmlformats.org/officeDocument/2006/relationships/customXml" Target="../ink/ink7.xml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4.bin"/><Relationship Id="rId28" Type="http://schemas.openxmlformats.org/officeDocument/2006/relationships/image" Target="../media/image16.wmf"/><Relationship Id="rId36" Type="http://schemas.openxmlformats.org/officeDocument/2006/relationships/image" Target="../media/image20.wmf"/><Relationship Id="rId10" Type="http://schemas.openxmlformats.org/officeDocument/2006/relationships/image" Target="../media/image26.emf"/><Relationship Id="rId19" Type="http://schemas.openxmlformats.org/officeDocument/2006/relationships/oleObject" Target="../embeddings/oleObject13.bin"/><Relationship Id="rId31" Type="http://schemas.openxmlformats.org/officeDocument/2006/relationships/oleObject" Target="../embeddings/oleObject18.bin"/><Relationship Id="rId44" Type="http://schemas.openxmlformats.org/officeDocument/2006/relationships/image" Target="../media/image30.emf"/><Relationship Id="rId4" Type="http://schemas.openxmlformats.org/officeDocument/2006/relationships/image" Target="../media/image9.wmf"/><Relationship Id="rId9" Type="http://schemas.openxmlformats.org/officeDocument/2006/relationships/customXml" Target="../ink/ink8.xml"/><Relationship Id="rId14" Type="http://schemas.openxmlformats.org/officeDocument/2006/relationships/image" Target="../media/image27.emf"/><Relationship Id="rId22" Type="http://schemas.openxmlformats.org/officeDocument/2006/relationships/image" Target="../media/image29.emf"/><Relationship Id="rId27" Type="http://schemas.openxmlformats.org/officeDocument/2006/relationships/oleObject" Target="../embeddings/oleObject16.bin"/><Relationship Id="rId30" Type="http://schemas.openxmlformats.org/officeDocument/2006/relationships/image" Target="../media/image17.wmf"/><Relationship Id="rId35" Type="http://schemas.openxmlformats.org/officeDocument/2006/relationships/oleObject" Target="../embeddings/oleObject20.bin"/><Relationship Id="rId43" Type="http://schemas.openxmlformats.org/officeDocument/2006/relationships/customXml" Target="../ink/ink13.xm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customXml" Target="../ink/ink17.xml"/><Relationship Id="rId18" Type="http://schemas.openxmlformats.org/officeDocument/2006/relationships/image" Target="../media/image48.emf"/><Relationship Id="rId26" Type="http://schemas.openxmlformats.org/officeDocument/2006/relationships/image" Target="../media/image30.wmf"/><Relationship Id="rId39" Type="http://schemas.openxmlformats.org/officeDocument/2006/relationships/oleObject" Target="../embeddings/oleObject34.bin"/><Relationship Id="rId3" Type="http://schemas.openxmlformats.org/officeDocument/2006/relationships/oleObject" Target="../embeddings/oleObject23.bin"/><Relationship Id="rId21" Type="http://schemas.openxmlformats.org/officeDocument/2006/relationships/customXml" Target="../ink/ink19.xml"/><Relationship Id="rId34" Type="http://schemas.openxmlformats.org/officeDocument/2006/relationships/image" Target="../media/image33.wmf"/><Relationship Id="rId42" Type="http://schemas.openxmlformats.org/officeDocument/2006/relationships/image" Target="../media/image36.wmf"/><Relationship Id="rId47" Type="http://schemas.openxmlformats.org/officeDocument/2006/relationships/customXml" Target="../ink/ink23.xml"/><Relationship Id="rId50" Type="http://schemas.openxmlformats.org/officeDocument/2006/relationships/image" Target="../media/image42.emf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wmf"/><Relationship Id="rId17" Type="http://schemas.openxmlformats.org/officeDocument/2006/relationships/customXml" Target="../ink/ink18.xml"/><Relationship Id="rId25" Type="http://schemas.openxmlformats.org/officeDocument/2006/relationships/oleObject" Target="../embeddings/oleObject29.bin"/><Relationship Id="rId33" Type="http://schemas.openxmlformats.org/officeDocument/2006/relationships/oleObject" Target="../embeddings/oleObject32.bin"/><Relationship Id="rId38" Type="http://schemas.openxmlformats.org/officeDocument/2006/relationships/image" Target="../media/image34.wmf"/><Relationship Id="rId46" Type="http://schemas.openxmlformats.org/officeDocument/2006/relationships/image" Target="../media/image51.e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7.wmf"/><Relationship Id="rId20" Type="http://schemas.openxmlformats.org/officeDocument/2006/relationships/image" Target="../media/image28.wmf"/><Relationship Id="rId29" Type="http://schemas.openxmlformats.org/officeDocument/2006/relationships/oleObject" Target="../embeddings/oleObject30.bin"/><Relationship Id="rId41" Type="http://schemas.openxmlformats.org/officeDocument/2006/relationships/oleObject" Target="../embeddings/oleObject35.bin"/><Relationship Id="rId1" Type="http://schemas.openxmlformats.org/officeDocument/2006/relationships/vmlDrawing" Target="../drawings/vmlDrawing3.vml"/><Relationship Id="rId6" Type="http://schemas.openxmlformats.org/officeDocument/2006/relationships/image" Target="../media/image45.emf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29.wmf"/><Relationship Id="rId32" Type="http://schemas.openxmlformats.org/officeDocument/2006/relationships/image" Target="../media/image32.wmf"/><Relationship Id="rId37" Type="http://schemas.openxmlformats.org/officeDocument/2006/relationships/oleObject" Target="../embeddings/oleObject33.bin"/><Relationship Id="rId40" Type="http://schemas.openxmlformats.org/officeDocument/2006/relationships/image" Target="../media/image35.wmf"/><Relationship Id="rId45" Type="http://schemas.openxmlformats.org/officeDocument/2006/relationships/customXml" Target="../ink/ink22.xml"/><Relationship Id="rId5" Type="http://schemas.openxmlformats.org/officeDocument/2006/relationships/customXml" Target="../ink/ink15.xml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28.bin"/><Relationship Id="rId28" Type="http://schemas.openxmlformats.org/officeDocument/2006/relationships/image" Target="../media/image10.emf"/><Relationship Id="rId36" Type="http://schemas.openxmlformats.org/officeDocument/2006/relationships/image" Target="../media/image50.emf"/><Relationship Id="rId49" Type="http://schemas.openxmlformats.org/officeDocument/2006/relationships/customXml" Target="../ink/ink24.xml"/><Relationship Id="rId10" Type="http://schemas.openxmlformats.org/officeDocument/2006/relationships/image" Target="../media/image46.emf"/><Relationship Id="rId19" Type="http://schemas.openxmlformats.org/officeDocument/2006/relationships/oleObject" Target="../embeddings/oleObject27.bin"/><Relationship Id="rId31" Type="http://schemas.openxmlformats.org/officeDocument/2006/relationships/oleObject" Target="../embeddings/oleObject31.bin"/><Relationship Id="rId44" Type="http://schemas.openxmlformats.org/officeDocument/2006/relationships/image" Target="../media/image37.wmf"/><Relationship Id="rId4" Type="http://schemas.openxmlformats.org/officeDocument/2006/relationships/image" Target="../media/image24.wmf"/><Relationship Id="rId9" Type="http://schemas.openxmlformats.org/officeDocument/2006/relationships/customXml" Target="../ink/ink16.xml"/><Relationship Id="rId14" Type="http://schemas.openxmlformats.org/officeDocument/2006/relationships/image" Target="../media/image47.emf"/><Relationship Id="rId22" Type="http://schemas.openxmlformats.org/officeDocument/2006/relationships/image" Target="../media/image49.emf"/><Relationship Id="rId27" Type="http://schemas.openxmlformats.org/officeDocument/2006/relationships/customXml" Target="../ink/ink20.xml"/><Relationship Id="rId30" Type="http://schemas.openxmlformats.org/officeDocument/2006/relationships/image" Target="../media/image31.wmf"/><Relationship Id="rId35" Type="http://schemas.openxmlformats.org/officeDocument/2006/relationships/customXml" Target="../ink/ink21.xml"/><Relationship Id="rId43" Type="http://schemas.openxmlformats.org/officeDocument/2006/relationships/oleObject" Target="../embeddings/oleObject36.bin"/><Relationship Id="rId48" Type="http://schemas.openxmlformats.org/officeDocument/2006/relationships/image" Target="../media/image40.emf"/><Relationship Id="rId8" Type="http://schemas.openxmlformats.org/officeDocument/2006/relationships/image" Target="../media/image2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1.bin"/><Relationship Id="rId18" Type="http://schemas.openxmlformats.org/officeDocument/2006/relationships/image" Target="../media/image44.e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1.wmf"/><Relationship Id="rId17" Type="http://schemas.openxmlformats.org/officeDocument/2006/relationships/customXml" Target="../ink/ink26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3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2.bin"/><Relationship Id="rId10" Type="http://schemas.openxmlformats.org/officeDocument/2006/relationships/image" Target="../media/image58.emf"/><Relationship Id="rId4" Type="http://schemas.openxmlformats.org/officeDocument/2006/relationships/image" Target="../media/image38.wmf"/><Relationship Id="rId9" Type="http://schemas.openxmlformats.org/officeDocument/2006/relationships/customXml" Target="../ink/ink25.xml"/><Relationship Id="rId14" Type="http://schemas.openxmlformats.org/officeDocument/2006/relationships/image" Target="../media/image4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52.wmf"/><Relationship Id="rId3" Type="http://schemas.openxmlformats.org/officeDocument/2006/relationships/oleObject" Target="../embeddings/oleObject43.bin"/><Relationship Id="rId21" Type="http://schemas.openxmlformats.org/officeDocument/2006/relationships/customXml" Target="../ink/ink28.xml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49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51.wmf"/><Relationship Id="rId20" Type="http://schemas.openxmlformats.org/officeDocument/2006/relationships/image" Target="../media/image53.e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47.bin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10" Type="http://schemas.openxmlformats.org/officeDocument/2006/relationships/image" Target="../media/image48.wmf"/><Relationship Id="rId19" Type="http://schemas.openxmlformats.org/officeDocument/2006/relationships/customXml" Target="../ink/ink27.xml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50.wmf"/><Relationship Id="rId22" Type="http://schemas.openxmlformats.org/officeDocument/2006/relationships/image" Target="../media/image54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56.bin"/><Relationship Id="rId18" Type="http://schemas.openxmlformats.org/officeDocument/2006/relationships/image" Target="../media/image63.emf"/><Relationship Id="rId26" Type="http://schemas.openxmlformats.org/officeDocument/2006/relationships/image" Target="../media/image65.wmf"/><Relationship Id="rId3" Type="http://schemas.openxmlformats.org/officeDocument/2006/relationships/oleObject" Target="../embeddings/oleObject51.bin"/><Relationship Id="rId21" Type="http://schemas.openxmlformats.org/officeDocument/2006/relationships/oleObject" Target="../embeddings/oleObject59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9.wmf"/><Relationship Id="rId17" Type="http://schemas.openxmlformats.org/officeDocument/2006/relationships/customXml" Target="../ink/ink29.xml"/><Relationship Id="rId25" Type="http://schemas.openxmlformats.org/officeDocument/2006/relationships/oleObject" Target="../embeddings/oleObject61.bin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61.wmf"/><Relationship Id="rId20" Type="http://schemas.openxmlformats.org/officeDocument/2006/relationships/image" Target="../media/image62.wmf"/><Relationship Id="rId29" Type="http://schemas.openxmlformats.org/officeDocument/2006/relationships/oleObject" Target="../embeddings/oleObject63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5.bin"/><Relationship Id="rId24" Type="http://schemas.openxmlformats.org/officeDocument/2006/relationships/image" Target="../media/image64.wmf"/><Relationship Id="rId32" Type="http://schemas.openxmlformats.org/officeDocument/2006/relationships/image" Target="../media/image68.wmf"/><Relationship Id="rId5" Type="http://schemas.openxmlformats.org/officeDocument/2006/relationships/oleObject" Target="../embeddings/oleObject52.bin"/><Relationship Id="rId15" Type="http://schemas.openxmlformats.org/officeDocument/2006/relationships/oleObject" Target="../embeddings/oleObject57.bin"/><Relationship Id="rId23" Type="http://schemas.openxmlformats.org/officeDocument/2006/relationships/oleObject" Target="../embeddings/oleObject60.bin"/><Relationship Id="rId28" Type="http://schemas.openxmlformats.org/officeDocument/2006/relationships/image" Target="../media/image66.wmf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58.bin"/><Relationship Id="rId31" Type="http://schemas.openxmlformats.org/officeDocument/2006/relationships/oleObject" Target="../embeddings/oleObject64.bin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4.bin"/><Relationship Id="rId14" Type="http://schemas.openxmlformats.org/officeDocument/2006/relationships/image" Target="../media/image60.wmf"/><Relationship Id="rId22" Type="http://schemas.openxmlformats.org/officeDocument/2006/relationships/image" Target="../media/image63.wmf"/><Relationship Id="rId27" Type="http://schemas.openxmlformats.org/officeDocument/2006/relationships/oleObject" Target="../embeddings/oleObject62.bin"/><Relationship Id="rId30" Type="http://schemas.openxmlformats.org/officeDocument/2006/relationships/image" Target="../media/image6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63.emf"/><Relationship Id="rId26" Type="http://schemas.openxmlformats.org/officeDocument/2006/relationships/image" Target="../media/image76.wmf"/><Relationship Id="rId3" Type="http://schemas.openxmlformats.org/officeDocument/2006/relationships/oleObject" Target="../embeddings/oleObject65.bin"/><Relationship Id="rId21" Type="http://schemas.openxmlformats.org/officeDocument/2006/relationships/oleObject" Target="../embeddings/oleObject73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72.wmf"/><Relationship Id="rId17" Type="http://schemas.openxmlformats.org/officeDocument/2006/relationships/customXml" Target="../ink/ink30.xml"/><Relationship Id="rId25" Type="http://schemas.openxmlformats.org/officeDocument/2006/relationships/oleObject" Target="../embeddings/oleObject75.bin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74.wmf"/><Relationship Id="rId20" Type="http://schemas.openxmlformats.org/officeDocument/2006/relationships/image" Target="../media/image75.wmf"/><Relationship Id="rId29" Type="http://schemas.openxmlformats.org/officeDocument/2006/relationships/oleObject" Target="../embeddings/oleObject77.bin"/><Relationship Id="rId1" Type="http://schemas.openxmlformats.org/officeDocument/2006/relationships/vmlDrawing" Target="../drawings/vmlDrawing7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69.bin"/><Relationship Id="rId24" Type="http://schemas.openxmlformats.org/officeDocument/2006/relationships/image" Target="../media/image64.wmf"/><Relationship Id="rId32" Type="http://schemas.openxmlformats.org/officeDocument/2006/relationships/image" Target="../media/image79.wmf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23" Type="http://schemas.openxmlformats.org/officeDocument/2006/relationships/oleObject" Target="../embeddings/oleObject74.bin"/><Relationship Id="rId28" Type="http://schemas.openxmlformats.org/officeDocument/2006/relationships/image" Target="../media/image77.wmf"/><Relationship Id="rId10" Type="http://schemas.openxmlformats.org/officeDocument/2006/relationships/image" Target="../media/image71.wmf"/><Relationship Id="rId19" Type="http://schemas.openxmlformats.org/officeDocument/2006/relationships/oleObject" Target="../embeddings/oleObject72.bin"/><Relationship Id="rId31" Type="http://schemas.openxmlformats.org/officeDocument/2006/relationships/oleObject" Target="../embeddings/oleObject78.bin"/><Relationship Id="rId4" Type="http://schemas.openxmlformats.org/officeDocument/2006/relationships/image" Target="../media/image55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73.wmf"/><Relationship Id="rId22" Type="http://schemas.openxmlformats.org/officeDocument/2006/relationships/image" Target="../media/image63.wmf"/><Relationship Id="rId27" Type="http://schemas.openxmlformats.org/officeDocument/2006/relationships/oleObject" Target="../embeddings/oleObject76.bin"/><Relationship Id="rId30" Type="http://schemas.openxmlformats.org/officeDocument/2006/relationships/image" Target="../media/image7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Get out your homework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Have a seat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98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96838" y="26988"/>
            <a:ext cx="7886700" cy="13255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</a:t>
            </a:r>
            <a:r>
              <a:rPr lang="en-US" altLang="en-US" dirty="0" smtClean="0"/>
              <a:t>8</a:t>
            </a:r>
            <a:endParaRPr lang="en-US" altLang="en-US" dirty="0" smtClean="0"/>
          </a:p>
        </p:txBody>
      </p:sp>
      <p:sp>
        <p:nvSpPr>
          <p:cNvPr id="10243" name="Content Placeholder 2"/>
          <p:cNvSpPr>
            <a:spLocks noGrp="1"/>
          </p:cNvSpPr>
          <p:nvPr>
            <p:ph sz="half" idx="1"/>
          </p:nvPr>
        </p:nvSpPr>
        <p:spPr>
          <a:xfrm>
            <a:off x="285750" y="1106488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Find two consecutive </a:t>
            </a:r>
            <a:r>
              <a:rPr lang="en-US" altLang="en-US" sz="3200" b="1" i="1" u="sng" smtClean="0"/>
              <a:t>even</a:t>
            </a:r>
            <a:r>
              <a:rPr lang="en-US" altLang="en-US" sz="3200" b="1" smtClean="0"/>
              <a:t> </a:t>
            </a:r>
            <a:r>
              <a:rPr lang="en-US" altLang="en-US" sz="3200" smtClean="0"/>
              <a:t>integers whose sum is 126</a:t>
            </a:r>
          </a:p>
        </p:txBody>
      </p:sp>
      <p:graphicFrame>
        <p:nvGraphicFramePr>
          <p:cNvPr id="19" name="Object 2"/>
          <p:cNvGraphicFramePr>
            <a:graphicFrameLocks noChangeAspect="1"/>
          </p:cNvGraphicFramePr>
          <p:nvPr/>
        </p:nvGraphicFramePr>
        <p:xfrm>
          <a:off x="1181100" y="4125913"/>
          <a:ext cx="53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6" name="Equation" r:id="rId3" imgW="126835" imgH="139518" progId="Equation.DSMT4">
                  <p:embed/>
                </p:oleObj>
              </mc:Choice>
              <mc:Fallback>
                <p:oleObj name="Equation" r:id="rId3" imgW="126835" imgH="139518" progId="Equation.DSMT4">
                  <p:embed/>
                  <p:pic>
                    <p:nvPicPr>
                      <p:cNvPr id="19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125913"/>
                        <a:ext cx="53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2"/>
          <p:cNvGraphicFramePr>
            <a:graphicFrameLocks noChangeAspect="1"/>
          </p:cNvGraphicFramePr>
          <p:nvPr/>
        </p:nvGraphicFramePr>
        <p:xfrm>
          <a:off x="349250" y="4713288"/>
          <a:ext cx="144938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7" name="Equation" r:id="rId5" imgW="342603" imgH="177646" progId="Equation.DSMT4">
                  <p:embed/>
                </p:oleObj>
              </mc:Choice>
              <mc:Fallback>
                <p:oleObj name="Equation" r:id="rId5" imgW="342603" imgH="177646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4713288"/>
                        <a:ext cx="1449388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"/>
          <p:cNvGraphicFramePr>
            <a:graphicFrameLocks noChangeAspect="1"/>
          </p:cNvGraphicFramePr>
          <p:nvPr/>
        </p:nvGraphicFramePr>
        <p:xfrm>
          <a:off x="4732338" y="1703388"/>
          <a:ext cx="279241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Equation" r:id="rId7" imgW="660113" imgH="203112" progId="Equation.DSMT4">
                  <p:embed/>
                </p:oleObj>
              </mc:Choice>
              <mc:Fallback>
                <p:oleObj name="Equation" r:id="rId7" imgW="660113" imgH="203112" progId="Equation.DSMT4">
                  <p:embed/>
                  <p:pic>
                    <p:nvPicPr>
                      <p:cNvPr id="2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338" y="1703388"/>
                        <a:ext cx="2792412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7377113" y="1724025"/>
          <a:ext cx="16113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9" name="Equation" r:id="rId9" imgW="380670" imgH="177646" progId="Equation.DSMT4">
                  <p:embed/>
                </p:oleObj>
              </mc:Choice>
              <mc:Fallback>
                <p:oleObj name="Equation" r:id="rId9" imgW="380670" imgH="177646" progId="Equation.DSMT4">
                  <p:embed/>
                  <p:pic>
                    <p:nvPicPr>
                      <p:cNvPr id="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77113" y="1724025"/>
                        <a:ext cx="16113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"/>
          <p:cNvGraphicFramePr>
            <a:graphicFrameLocks noChangeAspect="1"/>
          </p:cNvGraphicFramePr>
          <p:nvPr/>
        </p:nvGraphicFramePr>
        <p:xfrm>
          <a:off x="4597400" y="2681288"/>
          <a:ext cx="327501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0" name="Equation" r:id="rId11" imgW="774028" imgH="177646" progId="Equation.DSMT4">
                  <p:embed/>
                </p:oleObj>
              </mc:Choice>
              <mc:Fallback>
                <p:oleObj name="Equation" r:id="rId11" imgW="774028" imgH="177646" progId="Equation.DSMT4">
                  <p:embed/>
                  <p:pic>
                    <p:nvPicPr>
                      <p:cNvPr id="2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2681288"/>
                        <a:ext cx="3275013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678613" y="3417888"/>
          <a:ext cx="6985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1" name="Equation" r:id="rId13" imgW="203024" imgH="164957" progId="Equation.DSMT4">
                  <p:embed/>
                </p:oleObj>
              </mc:Choice>
              <mc:Fallback>
                <p:oleObj name="Equation" r:id="rId13" imgW="203024" imgH="164957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8613" y="3417888"/>
                        <a:ext cx="69850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5699125" y="3384550"/>
          <a:ext cx="696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Equation" r:id="rId15" imgW="203024" imgH="164957" progId="Equation.DSMT4">
                  <p:embed/>
                </p:oleObj>
              </mc:Choice>
              <mc:Fallback>
                <p:oleObj name="Equation" r:id="rId15" imgW="203024" imgH="164957" progId="Equation.DSMT4">
                  <p:embed/>
                  <p:pic>
                    <p:nvPicPr>
                      <p:cNvPr id="25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5" y="3384550"/>
                        <a:ext cx="69691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6" name="Ink 25"/>
              <p14:cNvContentPartPr/>
              <p14:nvPr/>
            </p14:nvContentPartPr>
            <p14:xfrm>
              <a:off x="6673108" y="2668924"/>
              <a:ext cx="12240" cy="3557520"/>
            </p14:xfrm>
          </p:contentPart>
        </mc:Choice>
        <mc:Fallback xmlns="">
          <p:pic>
            <p:nvPicPr>
              <p:cNvPr id="26" name="Ink 25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63748" y="2659564"/>
                <a:ext cx="30960" cy="3576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5481638" y="3794125"/>
          <a:ext cx="24161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Equation" r:id="rId19" imgW="571004" imgH="177646" progId="Equation.DSMT4">
                  <p:embed/>
                </p:oleObj>
              </mc:Choice>
              <mc:Fallback>
                <p:oleObj name="Equation" r:id="rId19" imgW="571004" imgH="177646" progId="Equation.DSMT4">
                  <p:embed/>
                  <p:pic>
                    <p:nvPicPr>
                      <p:cNvPr id="2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1638" y="3794125"/>
                        <a:ext cx="241617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5564188" y="4386263"/>
          <a:ext cx="7810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4" name="Equation" r:id="rId21" imgW="228501" imgH="215806" progId="Equation.DSMT4">
                  <p:embed/>
                </p:oleObj>
              </mc:Choice>
              <mc:Fallback>
                <p:oleObj name="Equation" r:id="rId21" imgW="228501" imgH="215806" progId="Equation.DSMT4">
                  <p:embed/>
                  <p:pic>
                    <p:nvPicPr>
                      <p:cNvPr id="28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188" y="4386263"/>
                        <a:ext cx="7810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6924675" y="4471988"/>
          <a:ext cx="7826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5" name="Equation" r:id="rId23" imgW="228501" imgH="215806" progId="Equation.DSMT4">
                  <p:embed/>
                </p:oleObj>
              </mc:Choice>
              <mc:Fallback>
                <p:oleObj name="Equation" r:id="rId23" imgW="228501" imgH="215806" progId="Equation.DSMT4">
                  <p:embed/>
                  <p:pic>
                    <p:nvPicPr>
                      <p:cNvPr id="29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4471988"/>
                        <a:ext cx="78263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6037263" y="5594350"/>
          <a:ext cx="14795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" name="Equation" r:id="rId25" imgW="431425" imgH="177646" progId="Equation.DSMT4">
                  <p:embed/>
                </p:oleObj>
              </mc:Choice>
              <mc:Fallback>
                <p:oleObj name="Equation" r:id="rId25" imgW="431425" imgH="177646" progId="Equation.DSMT4">
                  <p:embed/>
                  <p:pic>
                    <p:nvPicPr>
                      <p:cNvPr id="3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5594350"/>
                        <a:ext cx="14795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2"/>
          <p:cNvGraphicFramePr>
            <a:graphicFrameLocks noChangeAspect="1"/>
          </p:cNvGraphicFramePr>
          <p:nvPr/>
        </p:nvGraphicFramePr>
        <p:xfrm>
          <a:off x="1722438" y="4019550"/>
          <a:ext cx="13414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7" name="Equation" r:id="rId27" imgW="317087" imgH="177569" progId="Equation.DSMT4">
                  <p:embed/>
                </p:oleObj>
              </mc:Choice>
              <mc:Fallback>
                <p:oleObj name="Equation" r:id="rId27" imgW="317087" imgH="177569" progId="Equation.DSMT4">
                  <p:embed/>
                  <p:pic>
                    <p:nvPicPr>
                      <p:cNvPr id="3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4019550"/>
                        <a:ext cx="13414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2"/>
          <p:cNvGraphicFramePr>
            <a:graphicFrameLocks noChangeAspect="1"/>
          </p:cNvGraphicFramePr>
          <p:nvPr/>
        </p:nvGraphicFramePr>
        <p:xfrm>
          <a:off x="1703388" y="4751388"/>
          <a:ext cx="22526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8" name="Equation" r:id="rId29" imgW="532937" imgH="177646" progId="Equation.DSMT4">
                  <p:embed/>
                </p:oleObj>
              </mc:Choice>
              <mc:Fallback>
                <p:oleObj name="Equation" r:id="rId29" imgW="532937" imgH="177646" progId="Equation.DSMT4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4751388"/>
                        <a:ext cx="225266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3779838" y="4751388"/>
          <a:ext cx="13414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9" name="Equation" r:id="rId31" imgW="317087" imgH="177569" progId="Equation.DSMT4">
                  <p:embed/>
                </p:oleObj>
              </mc:Choice>
              <mc:Fallback>
                <p:oleObj name="Equation" r:id="rId31" imgW="317087" imgH="177569" progId="Equation.DSMT4">
                  <p:embed/>
                  <p:pic>
                    <p:nvPicPr>
                      <p:cNvPr id="3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751388"/>
                        <a:ext cx="13414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6917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752600"/>
            <a:ext cx="6858000" cy="1752600"/>
          </a:xfrm>
        </p:spPr>
        <p:txBody>
          <a:bodyPr/>
          <a:lstStyle/>
          <a:p>
            <a:pPr algn="ctr" eaLnBrk="1" hangingPunct="1"/>
            <a:r>
              <a:rPr lang="en-US" altLang="en-US" sz="4800" dirty="0" smtClean="0"/>
              <a:t/>
            </a:r>
            <a:br>
              <a:rPr lang="en-US" altLang="en-US" sz="4800" dirty="0" smtClean="0"/>
            </a:br>
            <a:r>
              <a:rPr lang="en-US" altLang="en-US" sz="4800" dirty="0" smtClean="0"/>
              <a:t>WB </a:t>
            </a:r>
            <a:r>
              <a:rPr lang="en-US" altLang="en-US" sz="4800" dirty="0" err="1" smtClean="0"/>
              <a:t>Pg</a:t>
            </a:r>
            <a:r>
              <a:rPr lang="en-US" altLang="en-US" sz="4800" dirty="0" smtClean="0"/>
              <a:t> 47 #2-40 even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780200" y="386640"/>
              <a:ext cx="5320800" cy="10119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70840" y="377280"/>
                <a:ext cx="5339520" cy="1030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990600"/>
            <a:ext cx="7239000" cy="1444625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2.3 </a:t>
            </a:r>
            <a:r>
              <a:rPr lang="en-US" altLang="en-US" sz="3600" dirty="0" smtClean="0"/>
              <a:t>Solving Multi-Step Equations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Solve.</a:t>
            </a:r>
            <a:br>
              <a:rPr lang="en-US" altLang="en-US" sz="3200" smtClean="0"/>
            </a:br>
            <a:r>
              <a:rPr lang="en-US" altLang="en-US" sz="3200" smtClean="0"/>
              <a:t>Ex 1</a:t>
            </a:r>
            <a:endParaRPr lang="en-US" altLang="en-US" smtClean="0"/>
          </a:p>
        </p:txBody>
      </p:sp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1519238" y="1828800"/>
          <a:ext cx="2593975" cy="1316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774364" imgH="393529" progId="Equation.DSMT4">
                  <p:embed/>
                </p:oleObj>
              </mc:Choice>
              <mc:Fallback>
                <p:oleObj name="Equation" r:id="rId3" imgW="774364" imgH="39352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9238" y="1828800"/>
                        <a:ext cx="2593975" cy="1316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622425" y="3511550"/>
          <a:ext cx="2338388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5" imgW="698197" imgH="177723" progId="Equation.DSMT4">
                  <p:embed/>
                </p:oleObj>
              </mc:Choice>
              <mc:Fallback>
                <p:oleObj name="Equation" r:id="rId5" imgW="698197" imgH="17772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425" y="3511550"/>
                        <a:ext cx="2338388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3" name="Ink 2"/>
              <p14:cNvContentPartPr/>
              <p14:nvPr/>
            </p14:nvContentPartPr>
            <p14:xfrm>
              <a:off x="1361160" y="1638720"/>
              <a:ext cx="3094920" cy="15811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351800" y="1629360"/>
                <a:ext cx="3113640" cy="15998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1341438" y="4025900"/>
          <a:ext cx="935037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9" imgW="279158" imgH="177646" progId="Equation.DSMT4">
                  <p:embed/>
                </p:oleObj>
              </mc:Choice>
              <mc:Fallback>
                <p:oleObj name="Equation" r:id="rId9" imgW="27915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1438" y="4025900"/>
                        <a:ext cx="935037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3003550" y="4049713"/>
          <a:ext cx="93662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1" imgW="279158" imgH="177646" progId="Equation.DSMT4">
                  <p:embed/>
                </p:oleObj>
              </mc:Choice>
              <mc:Fallback>
                <p:oleObj name="Equation" r:id="rId11" imgW="27915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3550" y="4049713"/>
                        <a:ext cx="93662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341563" y="4724400"/>
          <a:ext cx="1998662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3" imgW="596641" imgH="177723" progId="Equation.DSMT4">
                  <p:embed/>
                </p:oleObj>
              </mc:Choice>
              <mc:Fallback>
                <p:oleObj name="Equation" r:id="rId13" imgW="596641" imgH="177723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563" y="4724400"/>
                        <a:ext cx="1998662" cy="595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2251075" y="5119688"/>
          <a:ext cx="9779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5" imgW="291847" imgH="215713" progId="Equation.DSMT4">
                  <p:embed/>
                </p:oleObj>
              </mc:Choice>
              <mc:Fallback>
                <p:oleObj name="Equation" r:id="rId15" imgW="291847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075" y="5119688"/>
                        <a:ext cx="977900" cy="722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3451225" y="5132388"/>
          <a:ext cx="979488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17" imgW="291847" imgH="215713" progId="Equation.DSMT4">
                  <p:embed/>
                </p:oleObj>
              </mc:Choice>
              <mc:Fallback>
                <p:oleObj name="Equation" r:id="rId17" imgW="291847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1225" y="5132388"/>
                        <a:ext cx="979488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2735263" y="5818188"/>
          <a:ext cx="11493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19" imgW="342603" imgH="177646" progId="Equation.DSMT4">
                  <p:embed/>
                </p:oleObj>
              </mc:Choice>
              <mc:Fallback>
                <p:oleObj name="Equation" r:id="rId19" imgW="342603" imgH="177646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5263" y="5818188"/>
                        <a:ext cx="1149350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" name="Ink 3"/>
              <p14:cNvContentPartPr/>
              <p14:nvPr/>
            </p14:nvContentPartPr>
            <p14:xfrm>
              <a:off x="1640160" y="3568320"/>
              <a:ext cx="768240" cy="93024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630800" y="3558960"/>
                <a:ext cx="786960" cy="9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7" name="Ink 16"/>
              <p14:cNvContentPartPr/>
              <p14:nvPr/>
            </p14:nvContentPartPr>
            <p14:xfrm>
              <a:off x="3400480" y="4739534"/>
              <a:ext cx="768240" cy="93024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391120" y="4730174"/>
                <a:ext cx="786960" cy="9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" name="Ink 1"/>
              <p14:cNvContentPartPr/>
              <p14:nvPr/>
            </p14:nvContentPartPr>
            <p14:xfrm>
              <a:off x="3099240" y="2223720"/>
              <a:ext cx="238680" cy="451044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3027600" y="159480"/>
                <a:ext cx="5952960" cy="658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6" name="Ink 15"/>
              <p14:cNvContentPartPr/>
              <p14:nvPr/>
            </p14:nvContentPartPr>
            <p14:xfrm>
              <a:off x="3036960" y="168840"/>
              <a:ext cx="5934240" cy="1375200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3027600" y="159480"/>
                <a:ext cx="5952960" cy="139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8" name="Ink 17"/>
              <p14:cNvContentPartPr/>
              <p14:nvPr/>
            </p14:nvContentPartPr>
            <p14:xfrm>
              <a:off x="5281560" y="1835280"/>
              <a:ext cx="3638520" cy="1221480"/>
            </p14:xfrm>
          </p:contentPart>
        </mc:Choice>
        <mc:Fallback xmlns="">
          <p:pic>
            <p:nvPicPr>
              <p:cNvPr id="18" name="Ink 17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272200" y="1825920"/>
                <a:ext cx="3657240" cy="12402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Ex 2</a:t>
            </a:r>
          </a:p>
        </p:txBody>
      </p:sp>
      <p:graphicFrame>
        <p:nvGraphicFramePr>
          <p:cNvPr id="6147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295400" y="1828800"/>
          <a:ext cx="2781300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1" name="Equation" r:id="rId3" imgW="1016000" imgH="393700" progId="Equation.DSMT4">
                  <p:embed/>
                </p:oleObj>
              </mc:Choice>
              <mc:Fallback>
                <p:oleObj name="Equation" r:id="rId3" imgW="1016000" imgH="3937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828800"/>
                        <a:ext cx="2781300" cy="1077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267920" y="1801440"/>
              <a:ext cx="3327840" cy="117432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258560" y="1792080"/>
                <a:ext cx="3346560" cy="11930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5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389063" y="3186113"/>
          <a:ext cx="66516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7" imgW="266353" imgH="177569" progId="Equation.DSMT4">
                  <p:embed/>
                </p:oleObj>
              </mc:Choice>
              <mc:Fallback>
                <p:oleObj name="Equation" r:id="rId7" imgW="266353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9063" y="3186113"/>
                        <a:ext cx="66516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3" name="Ink 2"/>
              <p14:cNvContentPartPr/>
              <p14:nvPr/>
            </p14:nvContentPartPr>
            <p14:xfrm>
              <a:off x="1535760" y="1208880"/>
              <a:ext cx="2804040" cy="80208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26400" y="1199520"/>
                <a:ext cx="2822760" cy="8208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8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3609975" y="3186113"/>
          <a:ext cx="695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11" imgW="279158" imgH="177646" progId="Equation.DSMT4">
                  <p:embed/>
                </p:oleObj>
              </mc:Choice>
              <mc:Fallback>
                <p:oleObj name="Equation" r:id="rId11" imgW="27915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975" y="3186113"/>
                        <a:ext cx="695325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0" name="Ink 19"/>
              <p14:cNvContentPartPr/>
              <p14:nvPr/>
            </p14:nvContentPartPr>
            <p14:xfrm>
              <a:off x="2362200" y="1371600"/>
              <a:ext cx="1977600" cy="631332"/>
            </p14:xfrm>
          </p:contentPart>
        </mc:Choice>
        <mc:Fallback xmlns="">
          <p:pic>
            <p:nvPicPr>
              <p:cNvPr id="20" name="Ink 1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352839" y="1362242"/>
                <a:ext cx="1996321" cy="650049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2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2035175" y="3179763"/>
          <a:ext cx="7493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tion" r:id="rId15" imgW="279279" imgH="165028" progId="Equation.DSMT4">
                  <p:embed/>
                </p:oleObj>
              </mc:Choice>
              <mc:Fallback>
                <p:oleObj name="Equation" r:id="rId15" imgW="279279" imgH="16502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3179763"/>
                        <a:ext cx="749300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4" name="Ink 23"/>
              <p14:cNvContentPartPr/>
              <p14:nvPr/>
            </p14:nvContentPartPr>
            <p14:xfrm>
              <a:off x="2971800" y="1444624"/>
              <a:ext cx="1368000" cy="562427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2962440" y="1435262"/>
                <a:ext cx="1386720" cy="581151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6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2767013" y="3175000"/>
          <a:ext cx="852487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19" imgW="317087" imgH="164885" progId="Equation.DSMT4">
                  <p:embed/>
                </p:oleObj>
              </mc:Choice>
              <mc:Fallback>
                <p:oleObj name="Equation" r:id="rId19" imgW="317087" imgH="164885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3" y="3175000"/>
                        <a:ext cx="852487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7" name="Ink 26"/>
              <p14:cNvContentPartPr/>
              <p14:nvPr/>
            </p14:nvContentPartPr>
            <p14:xfrm>
              <a:off x="3619264" y="1471985"/>
              <a:ext cx="720535" cy="538163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609906" y="1462626"/>
                <a:ext cx="739250" cy="556882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0" name="Object 7"/>
          <p:cNvGraphicFramePr>
            <a:graphicFrameLocks noChangeAspect="1"/>
          </p:cNvGraphicFramePr>
          <p:nvPr/>
        </p:nvGraphicFramePr>
        <p:xfrm>
          <a:off x="1119188" y="3529013"/>
          <a:ext cx="935037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23" imgW="279158" imgH="177646" progId="Equation.DSMT4">
                  <p:embed/>
                </p:oleObj>
              </mc:Choice>
              <mc:Fallback>
                <p:oleObj name="Equation" r:id="rId23" imgW="27915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3529013"/>
                        <a:ext cx="935037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3449638" y="3506788"/>
          <a:ext cx="93662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25" imgW="279158" imgH="177646" progId="Equation.DSMT4">
                  <p:embed/>
                </p:oleObj>
              </mc:Choice>
              <mc:Fallback>
                <p:oleObj name="Equation" r:id="rId25" imgW="27915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9638" y="3506788"/>
                        <a:ext cx="936625" cy="595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Content Placeholder 31"/>
          <p:cNvGraphicFramePr>
            <a:graphicFrameLocks noGrp="1" noChangeAspect="1"/>
          </p:cNvGraphicFramePr>
          <p:nvPr>
            <p:ph sz="half" idx="1"/>
          </p:nvPr>
        </p:nvGraphicFramePr>
        <p:xfrm>
          <a:off x="1547813" y="4195763"/>
          <a:ext cx="208756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27" imgW="837836" imgH="177723" progId="Equation.DSMT4">
                  <p:embed/>
                </p:oleObj>
              </mc:Choice>
              <mc:Fallback>
                <p:oleObj name="Equation" r:id="rId27" imgW="837836" imgH="177723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195763"/>
                        <a:ext cx="208756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7"/>
          <p:cNvGraphicFramePr>
            <a:graphicFrameLocks noChangeAspect="1"/>
          </p:cNvGraphicFramePr>
          <p:nvPr/>
        </p:nvGraphicFramePr>
        <p:xfrm>
          <a:off x="2171700" y="4535488"/>
          <a:ext cx="6683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29" imgW="279279" imgH="165028" progId="Equation.DSMT4">
                  <p:embed/>
                </p:oleObj>
              </mc:Choice>
              <mc:Fallback>
                <p:oleObj name="Equation" r:id="rId29" imgW="279279" imgH="16502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4535488"/>
                        <a:ext cx="66833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7"/>
          <p:cNvGraphicFramePr>
            <a:graphicFrameLocks noChangeAspect="1"/>
          </p:cNvGraphicFramePr>
          <p:nvPr/>
        </p:nvGraphicFramePr>
        <p:xfrm>
          <a:off x="3098800" y="4535488"/>
          <a:ext cx="66833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31" imgW="279279" imgH="165028" progId="Equation.DSMT4">
                  <p:embed/>
                </p:oleObj>
              </mc:Choice>
              <mc:Fallback>
                <p:oleObj name="Equation" r:id="rId31" imgW="279279" imgH="165028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8800" y="4535488"/>
                        <a:ext cx="668338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Content Placeholder 34"/>
          <p:cNvGraphicFramePr>
            <a:graphicFrameLocks noGrp="1" noChangeAspect="1"/>
          </p:cNvGraphicFramePr>
          <p:nvPr>
            <p:ph sz="half" idx="1"/>
          </p:nvPr>
        </p:nvGraphicFramePr>
        <p:xfrm>
          <a:off x="2159000" y="5140325"/>
          <a:ext cx="136048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33" imgW="545626" imgH="177646" progId="Equation.DSMT4">
                  <p:embed/>
                </p:oleObj>
              </mc:Choice>
              <mc:Fallback>
                <p:oleObj name="Equation" r:id="rId33" imgW="545626" imgH="177646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5140325"/>
                        <a:ext cx="136048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7"/>
          <p:cNvGraphicFramePr>
            <a:graphicFrameLocks noChangeAspect="1"/>
          </p:cNvGraphicFramePr>
          <p:nvPr/>
        </p:nvGraphicFramePr>
        <p:xfrm>
          <a:off x="2171700" y="5541963"/>
          <a:ext cx="590550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2" name="Equation" r:id="rId35" imgW="253780" imgH="215713" progId="Equation.DSMT4">
                  <p:embed/>
                </p:oleObj>
              </mc:Choice>
              <mc:Fallback>
                <p:oleObj name="Equation" r:id="rId35" imgW="253780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1700" y="5541963"/>
                        <a:ext cx="590550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7"/>
          <p:cNvGraphicFramePr>
            <a:graphicFrameLocks noChangeAspect="1"/>
          </p:cNvGraphicFramePr>
          <p:nvPr/>
        </p:nvGraphicFramePr>
        <p:xfrm>
          <a:off x="2994025" y="5570538"/>
          <a:ext cx="603250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Equation" r:id="rId37" imgW="253780" imgH="215713" progId="Equation.DSMT4">
                  <p:embed/>
                </p:oleObj>
              </mc:Choice>
              <mc:Fallback>
                <p:oleObj name="Equation" r:id="rId37" imgW="253780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4025" y="5570538"/>
                        <a:ext cx="603250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3965575" y="5360988"/>
          <a:ext cx="1490663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39" imgW="444307" imgH="393529" progId="Equation.DSMT4">
                  <p:embed/>
                </p:oleObj>
              </mc:Choice>
              <mc:Fallback>
                <p:oleObj name="Equation" r:id="rId39" imgW="444307" imgH="393529" progId="Equation.DSMT4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5575" y="5360988"/>
                        <a:ext cx="1490663" cy="131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39" name="Ink 38"/>
              <p14:cNvContentPartPr/>
              <p14:nvPr/>
            </p14:nvContentPartPr>
            <p14:xfrm>
              <a:off x="3514302" y="3157955"/>
              <a:ext cx="768240" cy="930240"/>
            </p14:xfrm>
          </p:contentPart>
        </mc:Choice>
        <mc:Fallback xmlns="">
          <p:pic>
            <p:nvPicPr>
              <p:cNvPr id="39" name="Ink 38"/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3504942" y="3148595"/>
                <a:ext cx="786960" cy="9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40" name="Ink 39"/>
              <p14:cNvContentPartPr/>
              <p14:nvPr/>
            </p14:nvContentPartPr>
            <p14:xfrm flipH="1">
              <a:off x="2159130" y="5077310"/>
              <a:ext cx="494473" cy="930240"/>
            </p14:xfrm>
          </p:contentPart>
        </mc:Choice>
        <mc:Fallback xmlns="">
          <p:pic>
            <p:nvPicPr>
              <p:cNvPr id="40" name="Ink 39"/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 flipH="1">
                <a:off x="2149766" y="5067950"/>
                <a:ext cx="513200" cy="9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5">
            <p14:nvContentPartPr>
              <p14:cNvPr id="4" name="Ink 3"/>
              <p14:cNvContentPartPr/>
              <p14:nvPr/>
            </p14:nvContentPartPr>
            <p14:xfrm>
              <a:off x="2885400" y="3040560"/>
              <a:ext cx="222120" cy="34293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2876040" y="3031200"/>
                <a:ext cx="240840" cy="3448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Ex 3</a:t>
            </a:r>
          </a:p>
        </p:txBody>
      </p:sp>
      <p:graphicFrame>
        <p:nvGraphicFramePr>
          <p:cNvPr id="7171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371600" y="1828800"/>
          <a:ext cx="3048000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Equation" r:id="rId3" imgW="952087" imgH="393529" progId="Equation.DSMT4">
                  <p:embed/>
                </p:oleObj>
              </mc:Choice>
              <mc:Fallback>
                <p:oleObj name="Equation" r:id="rId3" imgW="952087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828800"/>
                        <a:ext cx="3048000" cy="125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1023840" y="1743480"/>
              <a:ext cx="4246560" cy="166248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14480" y="1734120"/>
                <a:ext cx="4265280" cy="16812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0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719263" y="3482975"/>
          <a:ext cx="50641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7" imgW="202936" imgH="177569" progId="Equation.DSMT4">
                  <p:embed/>
                </p:oleObj>
              </mc:Choice>
              <mc:Fallback>
                <p:oleObj name="Equation" r:id="rId7" imgW="202936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3482975"/>
                        <a:ext cx="506412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1" name="Ink 20"/>
              <p14:cNvContentPartPr/>
              <p14:nvPr/>
            </p14:nvContentPartPr>
            <p14:xfrm>
              <a:off x="1739900" y="1208810"/>
              <a:ext cx="3365229" cy="802080"/>
            </p14:xfrm>
          </p:contentPart>
        </mc:Choice>
        <mc:Fallback xmlns="">
          <p:pic>
            <p:nvPicPr>
              <p:cNvPr id="21" name="Ink 20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730539" y="1199450"/>
                <a:ext cx="3383951" cy="82080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2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3656013" y="3471863"/>
          <a:ext cx="54451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11" imgW="203024" imgH="164957" progId="Equation.DSMT4">
                  <p:embed/>
                </p:oleObj>
              </mc:Choice>
              <mc:Fallback>
                <p:oleObj name="Equation" r:id="rId11" imgW="203024" imgH="164957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3471863"/>
                        <a:ext cx="544512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3" name="Ink 22"/>
              <p14:cNvContentPartPr/>
              <p14:nvPr/>
            </p14:nvContentPartPr>
            <p14:xfrm>
              <a:off x="2742058" y="1371530"/>
              <a:ext cx="2373389" cy="631332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732698" y="1362172"/>
                <a:ext cx="2392108" cy="650049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4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2166938" y="3476625"/>
          <a:ext cx="50641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15" imgW="202936" imgH="177569" progId="Equation.DSMT4">
                  <p:embed/>
                </p:oleObj>
              </mc:Choice>
              <mc:Fallback>
                <p:oleObj name="Equation" r:id="rId15" imgW="202936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6938" y="3476625"/>
                        <a:ext cx="506412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5" name="Ink 24"/>
              <p14:cNvContentPartPr/>
              <p14:nvPr/>
            </p14:nvContentPartPr>
            <p14:xfrm>
              <a:off x="3481272" y="1444554"/>
              <a:ext cx="1641786" cy="562427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471913" y="1435192"/>
                <a:ext cx="1660504" cy="581151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6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2792413" y="3471863"/>
          <a:ext cx="822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19" imgW="329914" imgH="177646" progId="Equation.DSMT4">
                  <p:embed/>
                </p:oleObj>
              </mc:Choice>
              <mc:Fallback>
                <p:oleObj name="Equation" r:id="rId19" imgW="329914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3" y="3471863"/>
                        <a:ext cx="822325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27" name="Ink 26"/>
              <p14:cNvContentPartPr/>
              <p14:nvPr/>
            </p14:nvContentPartPr>
            <p14:xfrm>
              <a:off x="4266400" y="1471915"/>
              <a:ext cx="864739" cy="538163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257044" y="1462556"/>
                <a:ext cx="883452" cy="556882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1" name="Object 7"/>
          <p:cNvGraphicFramePr>
            <a:graphicFrameLocks noChangeAspect="1"/>
          </p:cNvGraphicFramePr>
          <p:nvPr/>
        </p:nvGraphicFramePr>
        <p:xfrm>
          <a:off x="1541463" y="3948113"/>
          <a:ext cx="696912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23" imgW="291847" imgH="177646" progId="Equation.DSMT4">
                  <p:embed/>
                </p:oleObj>
              </mc:Choice>
              <mc:Fallback>
                <p:oleObj name="Equation" r:id="rId23" imgW="291847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3948113"/>
                        <a:ext cx="696912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7"/>
          <p:cNvGraphicFramePr>
            <a:graphicFrameLocks noChangeAspect="1"/>
          </p:cNvGraphicFramePr>
          <p:nvPr/>
        </p:nvGraphicFramePr>
        <p:xfrm>
          <a:off x="2792413" y="3892550"/>
          <a:ext cx="6985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25" imgW="291847" imgH="177646" progId="Equation.DSMT4">
                  <p:embed/>
                </p:oleObj>
              </mc:Choice>
              <mc:Fallback>
                <p:oleObj name="Equation" r:id="rId25" imgW="291847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2413" y="3892550"/>
                        <a:ext cx="69850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3" name="Ink 32"/>
              <p14:cNvContentPartPr/>
              <p14:nvPr/>
            </p14:nvContentPartPr>
            <p14:xfrm>
              <a:off x="2799107" y="3482879"/>
              <a:ext cx="768240" cy="930240"/>
            </p14:xfrm>
          </p:contentPart>
        </mc:Choice>
        <mc:Fallback xmlns="">
          <p:pic>
            <p:nvPicPr>
              <p:cNvPr id="33" name="Ink 32"/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2789747" y="3473519"/>
                <a:ext cx="786960" cy="9489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4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1733550" y="4451350"/>
          <a:ext cx="18034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29" imgW="723272" imgH="177646" progId="Equation.DSMT4">
                  <p:embed/>
                </p:oleObj>
              </mc:Choice>
              <mc:Fallback>
                <p:oleObj name="Equation" r:id="rId29" imgW="723272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4451350"/>
                        <a:ext cx="1803400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7"/>
          <p:cNvGraphicFramePr>
            <a:graphicFrameLocks noChangeAspect="1"/>
          </p:cNvGraphicFramePr>
          <p:nvPr/>
        </p:nvGraphicFramePr>
        <p:xfrm>
          <a:off x="2246313" y="4846638"/>
          <a:ext cx="48577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31" imgW="202936" imgH="177569" progId="Equation.DSMT4">
                  <p:embed/>
                </p:oleObj>
              </mc:Choice>
              <mc:Fallback>
                <p:oleObj name="Equation" r:id="rId31" imgW="202936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6313" y="4846638"/>
                        <a:ext cx="48577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7"/>
          <p:cNvGraphicFramePr>
            <a:graphicFrameLocks noChangeAspect="1"/>
          </p:cNvGraphicFramePr>
          <p:nvPr/>
        </p:nvGraphicFramePr>
        <p:xfrm>
          <a:off x="2944813" y="4851400"/>
          <a:ext cx="4857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Equation" r:id="rId33" imgW="202936" imgH="177569" progId="Equation.DSMT4">
                  <p:embed/>
                </p:oleObj>
              </mc:Choice>
              <mc:Fallback>
                <p:oleObj name="Equation" r:id="rId33" imgW="202936" imgH="17756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4813" y="4851400"/>
                        <a:ext cx="485775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5">
            <p14:nvContentPartPr>
              <p14:cNvPr id="37" name="Ink 36"/>
              <p14:cNvContentPartPr/>
              <p14:nvPr/>
            </p14:nvContentPartPr>
            <p14:xfrm>
              <a:off x="2290423" y="4373449"/>
              <a:ext cx="508684" cy="930240"/>
            </p14:xfrm>
          </p:contentPart>
        </mc:Choice>
        <mc:Fallback xmlns="">
          <p:pic>
            <p:nvPicPr>
              <p:cNvPr id="37" name="Ink 36"/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2281070" y="4364089"/>
                <a:ext cx="527391" cy="9489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38" name="Object 7"/>
          <p:cNvGraphicFramePr>
            <a:graphicFrameLocks noGrp="1" noChangeAspect="1"/>
          </p:cNvGraphicFramePr>
          <p:nvPr>
            <p:ph sz="half" idx="1"/>
          </p:nvPr>
        </p:nvGraphicFramePr>
        <p:xfrm>
          <a:off x="2270125" y="5381625"/>
          <a:ext cx="129698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37" imgW="520248" imgH="177646" progId="Equation.DSMT4">
                  <p:embed/>
                </p:oleObj>
              </mc:Choice>
              <mc:Fallback>
                <p:oleObj name="Equation" r:id="rId37" imgW="520248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125" y="5381625"/>
                        <a:ext cx="1296988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2290763" y="5670550"/>
          <a:ext cx="473075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39" imgW="203024" imgH="215713" progId="Equation.DSMT4">
                  <p:embed/>
                </p:oleObj>
              </mc:Choice>
              <mc:Fallback>
                <p:oleObj name="Equation" r:id="rId39" imgW="203024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763" y="5670550"/>
                        <a:ext cx="473075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7"/>
          <p:cNvGraphicFramePr>
            <a:graphicFrameLocks noChangeAspect="1"/>
          </p:cNvGraphicFramePr>
          <p:nvPr/>
        </p:nvGraphicFramePr>
        <p:xfrm>
          <a:off x="3113088" y="5699125"/>
          <a:ext cx="4826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7" name="Equation" r:id="rId41" imgW="203024" imgH="215713" progId="Equation.DSMT4">
                  <p:embed/>
                </p:oleObj>
              </mc:Choice>
              <mc:Fallback>
                <p:oleObj name="Equation" r:id="rId41" imgW="203024" imgH="215713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3088" y="5699125"/>
                        <a:ext cx="482600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/>
        </p:nvGraphicFramePr>
        <p:xfrm>
          <a:off x="4043363" y="5394325"/>
          <a:ext cx="1617662" cy="131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43" imgW="482391" imgH="393529" progId="Equation.DSMT4">
                  <p:embed/>
                </p:oleObj>
              </mc:Choice>
              <mc:Fallback>
                <p:oleObj name="Equation" r:id="rId43" imgW="482391" imgH="393529" progId="Equation.DSMT4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3363" y="5394325"/>
                        <a:ext cx="1617662" cy="131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42" name="Ink 41"/>
              <p14:cNvContentPartPr/>
              <p14:nvPr/>
            </p14:nvContentPartPr>
            <p14:xfrm flipH="1">
              <a:off x="2216932" y="5298875"/>
              <a:ext cx="494473" cy="930240"/>
            </p14:xfrm>
          </p:contentPart>
        </mc:Choice>
        <mc:Fallback xmlns="">
          <p:pic>
            <p:nvPicPr>
              <p:cNvPr id="42" name="Ink 41"/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 flipH="1">
                <a:off x="2207575" y="5289515"/>
                <a:ext cx="513187" cy="94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7">
            <p14:nvContentPartPr>
              <p14:cNvPr id="3" name="Ink 2"/>
              <p14:cNvContentPartPr/>
              <p14:nvPr/>
            </p14:nvContentPartPr>
            <p14:xfrm>
              <a:off x="2920680" y="2514960"/>
              <a:ext cx="155160" cy="391932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2911320" y="635400"/>
                <a:ext cx="4875120" cy="5808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28" name="Ink 27"/>
              <p14:cNvContentPartPr/>
              <p14:nvPr/>
            </p14:nvContentPartPr>
            <p14:xfrm>
              <a:off x="5535000" y="644760"/>
              <a:ext cx="2242080" cy="54432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5525640" y="635400"/>
                <a:ext cx="2260800" cy="563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Ex 4</a:t>
            </a:r>
          </a:p>
        </p:txBody>
      </p:sp>
      <p:graphicFrame>
        <p:nvGraphicFramePr>
          <p:cNvPr id="8195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37279567"/>
              </p:ext>
            </p:extLst>
          </p:nvPr>
        </p:nvGraphicFramePr>
        <p:xfrm>
          <a:off x="1371600" y="1752600"/>
          <a:ext cx="2970213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5" name="Equation" r:id="rId3" imgW="1016000" imgH="393700" progId="Equation.DSMT4">
                  <p:embed/>
                </p:oleObj>
              </mc:Choice>
              <mc:Fallback>
                <p:oleObj name="Equation" r:id="rId3" imgW="10160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52600"/>
                        <a:ext cx="2970213" cy="1150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1143000" y="2903538"/>
          <a:ext cx="87630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5" imgW="355292" imgH="393359" progId="Equation.DSMT4">
                  <p:embed/>
                </p:oleObj>
              </mc:Choice>
              <mc:Fallback>
                <p:oleObj name="Equation" r:id="rId5" imgW="355292" imgH="39335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903538"/>
                        <a:ext cx="876300" cy="971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2741613" y="2905125"/>
          <a:ext cx="877887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7" imgW="355292" imgH="393359" progId="Equation.DSMT4">
                  <p:embed/>
                </p:oleObj>
              </mc:Choice>
              <mc:Fallback>
                <p:oleObj name="Equation" r:id="rId7" imgW="355292" imgH="393359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1613" y="2905125"/>
                        <a:ext cx="877887" cy="969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Ink 5"/>
              <p14:cNvContentPartPr/>
              <p14:nvPr/>
            </p14:nvContentPartPr>
            <p14:xfrm>
              <a:off x="1219200" y="1973298"/>
              <a:ext cx="917281" cy="1760502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209840" y="1963937"/>
                <a:ext cx="936001" cy="1779223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7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2438400" y="3875088"/>
          <a:ext cx="2005013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Equation" r:id="rId11" imgW="685800" imgH="393700" progId="Equation.DSMT4">
                  <p:embed/>
                </p:oleObj>
              </mc:Choice>
              <mc:Fallback>
                <p:oleObj name="Equation" r:id="rId11" imgW="6858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3875088"/>
                        <a:ext cx="2005013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2438400" y="5057775"/>
          <a:ext cx="2005013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13" imgW="647419" imgH="177723" progId="Equation.DSMT4">
                  <p:embed/>
                </p:oleObj>
              </mc:Choice>
              <mc:Fallback>
                <p:oleObj name="Equation" r:id="rId13" imgW="647419" imgH="17772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057775"/>
                        <a:ext cx="2005013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2438400" y="5753100"/>
          <a:ext cx="110172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15" imgW="355138" imgH="177569" progId="Equation.DSMT4">
                  <p:embed/>
                </p:oleObj>
              </mc:Choice>
              <mc:Fallback>
                <p:oleObj name="Equation" r:id="rId15" imgW="355138" imgH="17756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753100"/>
                        <a:ext cx="1101725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" name="Ink 1"/>
              <p14:cNvContentPartPr/>
              <p14:nvPr/>
            </p14:nvContentPartPr>
            <p14:xfrm>
              <a:off x="1068840" y="1575720"/>
              <a:ext cx="8062920" cy="348876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059480" y="1566360"/>
                <a:ext cx="8081640" cy="3507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Ex </a:t>
            </a:r>
            <a:r>
              <a:rPr lang="en-US" altLang="en-US" sz="3200" dirty="0" smtClean="0"/>
              <a:t>5</a:t>
            </a:r>
            <a:endParaRPr lang="en-US" altLang="en-US" sz="3200" dirty="0" smtClean="0"/>
          </a:p>
        </p:txBody>
      </p:sp>
      <p:graphicFrame>
        <p:nvGraphicFramePr>
          <p:cNvPr id="8195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812939497"/>
              </p:ext>
            </p:extLst>
          </p:nvPr>
        </p:nvGraphicFramePr>
        <p:xfrm>
          <a:off x="1371600" y="1990725"/>
          <a:ext cx="2970213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Equation" r:id="rId3" imgW="1117440" imgH="253800" progId="Equation.DSMT4">
                  <p:embed/>
                </p:oleObj>
              </mc:Choice>
              <mc:Fallback>
                <p:oleObj name="Equation" r:id="rId3" imgW="1117440" imgH="253800" progId="Equation.DSMT4">
                  <p:embed/>
                  <p:pic>
                    <p:nvPicPr>
                      <p:cNvPr id="819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990725"/>
                        <a:ext cx="2970213" cy="674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9678443"/>
              </p:ext>
            </p:extLst>
          </p:nvPr>
        </p:nvGraphicFramePr>
        <p:xfrm>
          <a:off x="3088481" y="3238256"/>
          <a:ext cx="5016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7" name="Equation" r:id="rId5" imgW="203040" imgH="177480" progId="Equation.DSMT4">
                  <p:embed/>
                </p:oleObj>
              </mc:Choice>
              <mc:Fallback>
                <p:oleObj name="Equation" r:id="rId5" imgW="203040" imgH="177480" progId="Equation.DSMT4">
                  <p:embed/>
                  <p:pic>
                    <p:nvPicPr>
                      <p:cNvPr id="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8481" y="3238256"/>
                        <a:ext cx="5016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479232"/>
              </p:ext>
            </p:extLst>
          </p:nvPr>
        </p:nvGraphicFramePr>
        <p:xfrm>
          <a:off x="3821113" y="3200400"/>
          <a:ext cx="50165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7" imgW="203040" imgH="177480" progId="Equation.DSMT4">
                  <p:embed/>
                </p:oleObj>
              </mc:Choice>
              <mc:Fallback>
                <p:oleObj name="Equation" r:id="rId7" imgW="203040" imgH="177480" progId="Equation.DSMT4">
                  <p:embed/>
                  <p:pic>
                    <p:nvPicPr>
                      <p:cNvPr id="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1113" y="3200400"/>
                        <a:ext cx="501650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7102421"/>
              </p:ext>
            </p:extLst>
          </p:nvPr>
        </p:nvGraphicFramePr>
        <p:xfrm>
          <a:off x="2336800" y="2697040"/>
          <a:ext cx="200501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9" imgW="799920" imgH="177480" progId="Equation.DSMT4">
                  <p:embed/>
                </p:oleObj>
              </mc:Choice>
              <mc:Fallback>
                <p:oleObj name="Equation" r:id="rId9" imgW="799920" imgH="177480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2697040"/>
                        <a:ext cx="2005013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272993"/>
              </p:ext>
            </p:extLst>
          </p:nvPr>
        </p:nvGraphicFramePr>
        <p:xfrm>
          <a:off x="2614613" y="3848100"/>
          <a:ext cx="1849437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0" name="Equation" r:id="rId11" imgW="596880" imgH="177480" progId="Equation.DSMT4">
                  <p:embed/>
                </p:oleObj>
              </mc:Choice>
              <mc:Fallback>
                <p:oleObj name="Equation" r:id="rId11" imgW="596880" imgH="177480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4613" y="3848100"/>
                        <a:ext cx="1849437" cy="550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993279"/>
              </p:ext>
            </p:extLst>
          </p:nvPr>
        </p:nvGraphicFramePr>
        <p:xfrm>
          <a:off x="2558378" y="4319832"/>
          <a:ext cx="7985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Equation" r:id="rId13" imgW="342720" imgH="215640" progId="Equation.DSMT4">
                  <p:embed/>
                </p:oleObj>
              </mc:Choice>
              <mc:Fallback>
                <p:oleObj name="Equation" r:id="rId13" imgW="342720" imgH="215640" progId="Equation.DSMT4">
                  <p:embed/>
                  <p:pic>
                    <p:nvPicPr>
                      <p:cNvPr id="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8378" y="4319832"/>
                        <a:ext cx="79851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315378"/>
              </p:ext>
            </p:extLst>
          </p:nvPr>
        </p:nvGraphicFramePr>
        <p:xfrm>
          <a:off x="3724275" y="4287838"/>
          <a:ext cx="814388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Equation" r:id="rId15" imgW="342720" imgH="215640" progId="Equation.DSMT4">
                  <p:embed/>
                </p:oleObj>
              </mc:Choice>
              <mc:Fallback>
                <p:oleObj name="Equation" r:id="rId15" imgW="342720" imgH="215640" progId="Equation.DSMT4">
                  <p:embed/>
                  <p:pic>
                    <p:nvPicPr>
                      <p:cNvPr id="4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4287838"/>
                        <a:ext cx="814388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871098"/>
              </p:ext>
            </p:extLst>
          </p:nvPr>
        </p:nvGraphicFramePr>
        <p:xfrm>
          <a:off x="3161507" y="5075238"/>
          <a:ext cx="1319212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Equation" r:id="rId17" imgW="393480" imgH="177480" progId="Equation.DSMT4">
                  <p:embed/>
                </p:oleObj>
              </mc:Choice>
              <mc:Fallback>
                <p:oleObj name="Equation" r:id="rId17" imgW="393480" imgH="177480" progId="Equation.DSMT4">
                  <p:embed/>
                  <p:pic>
                    <p:nvPicPr>
                      <p:cNvPr id="41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1507" y="5075238"/>
                        <a:ext cx="1319212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" name="Ink 2"/>
              <p14:cNvContentPartPr/>
              <p14:nvPr/>
            </p14:nvContentPartPr>
            <p14:xfrm>
              <a:off x="1702800" y="1855080"/>
              <a:ext cx="771840" cy="21348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693440" y="1845720"/>
                <a:ext cx="790560" cy="23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5" name="Ink 14"/>
              <p14:cNvContentPartPr/>
              <p14:nvPr/>
            </p14:nvContentPartPr>
            <p14:xfrm>
              <a:off x="1715040" y="1681200"/>
              <a:ext cx="1450080" cy="430920"/>
            </p14:xfrm>
          </p:contentPart>
        </mc:Choice>
        <mc:Fallback>
          <p:pic>
            <p:nvPicPr>
              <p:cNvPr id="15" name="Ink 14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705680" y="1671840"/>
                <a:ext cx="1468800" cy="44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11245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714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</a:t>
            </a:r>
            <a:r>
              <a:rPr lang="en-US" altLang="en-US" dirty="0" smtClean="0"/>
              <a:t>6</a:t>
            </a:r>
            <a:endParaRPr lang="en-US" altLang="en-US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012825"/>
            <a:ext cx="8610600" cy="4114800"/>
          </a:xfrm>
        </p:spPr>
        <p:txBody>
          <a:bodyPr/>
          <a:lstStyle/>
          <a:p>
            <a:pPr eaLnBrk="1" hangingPunct="1"/>
            <a:r>
              <a:rPr lang="en-US" altLang="en-US" sz="3600" smtClean="0"/>
              <a:t>Find two consecutive integers whose sum is 49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181100" y="4125913"/>
          <a:ext cx="53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3" imgW="126835" imgH="139518" progId="Equation.DSMT4">
                  <p:embed/>
                </p:oleObj>
              </mc:Choice>
              <mc:Fallback>
                <p:oleObj name="Equation" r:id="rId3" imgW="126835" imgH="139518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125913"/>
                        <a:ext cx="53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428625" y="4713288"/>
          <a:ext cx="1289050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5" imgW="304404" imgH="177569" progId="Equation.DSMT4">
                  <p:embed/>
                </p:oleObj>
              </mc:Choice>
              <mc:Fallback>
                <p:oleObj name="Equation" r:id="rId5" imgW="304404" imgH="177569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4713288"/>
                        <a:ext cx="1289050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811713" y="1703388"/>
          <a:ext cx="263207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7" imgW="622030" imgH="203112" progId="Equation.DSMT4">
                  <p:embed/>
                </p:oleObj>
              </mc:Choice>
              <mc:Fallback>
                <p:oleObj name="Equation" r:id="rId7" imgW="622030" imgH="203112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1713" y="1703388"/>
                        <a:ext cx="2632075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7392988" y="1720850"/>
          <a:ext cx="13430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9" imgW="317087" imgH="177569" progId="Equation.DSMT4">
                  <p:embed/>
                </p:oleObj>
              </mc:Choice>
              <mc:Fallback>
                <p:oleObj name="Equation" r:id="rId9" imgW="317087" imgH="177569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2988" y="1720850"/>
                        <a:ext cx="13430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757738" y="2681288"/>
          <a:ext cx="29543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11" imgW="698197" imgH="177723" progId="Equation.DSMT4">
                  <p:embed/>
                </p:oleObj>
              </mc:Choice>
              <mc:Fallback>
                <p:oleObj name="Equation" r:id="rId11" imgW="698197" imgH="177723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7738" y="2681288"/>
                        <a:ext cx="29543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700838" y="3417888"/>
          <a:ext cx="65405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13" imgW="190335" imgH="164957" progId="Equation.DSMT4">
                  <p:embed/>
                </p:oleObj>
              </mc:Choice>
              <mc:Fallback>
                <p:oleObj name="Equation" r:id="rId13" imgW="190335" imgH="164957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0838" y="3417888"/>
                        <a:ext cx="65405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721350" y="3384550"/>
          <a:ext cx="65246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15" imgW="190335" imgH="164957" progId="Equation.DSMT4">
                  <p:embed/>
                </p:oleObj>
              </mc:Choice>
              <mc:Fallback>
                <p:oleObj name="Equation" r:id="rId15" imgW="190335" imgH="164957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1350" y="3384550"/>
                        <a:ext cx="65246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6673108" y="2668924"/>
              <a:ext cx="12240" cy="355752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63748" y="2659564"/>
                <a:ext cx="30960" cy="3576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614988" y="3794125"/>
          <a:ext cx="214788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19" imgW="507780" imgH="177723" progId="Equation.DSMT4">
                  <p:embed/>
                </p:oleObj>
              </mc:Choice>
              <mc:Fallback>
                <p:oleObj name="Equation" r:id="rId19" imgW="507780" imgH="177723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988" y="3794125"/>
                        <a:ext cx="214788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821363" y="4433888"/>
          <a:ext cx="7810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21" imgW="228501" imgH="215806" progId="Equation.DSMT4">
                  <p:embed/>
                </p:oleObj>
              </mc:Choice>
              <mc:Fallback>
                <p:oleObj name="Equation" r:id="rId21" imgW="228501" imgH="215806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1363" y="4433888"/>
                        <a:ext cx="7810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924675" y="4471988"/>
          <a:ext cx="7826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23" imgW="228501" imgH="215806" progId="Equation.DSMT4">
                  <p:embed/>
                </p:oleObj>
              </mc:Choice>
              <mc:Fallback>
                <p:oleObj name="Equation" r:id="rId23" imgW="228501" imgH="215806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4471988"/>
                        <a:ext cx="78263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037263" y="5594350"/>
          <a:ext cx="14795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tion" r:id="rId25" imgW="431425" imgH="177646" progId="Equation.DSMT4">
                  <p:embed/>
                </p:oleObj>
              </mc:Choice>
              <mc:Fallback>
                <p:oleObj name="Equation" r:id="rId25" imgW="431425" imgH="177646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5594350"/>
                        <a:ext cx="14795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1722438" y="4046538"/>
          <a:ext cx="134143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Equation" r:id="rId27" imgW="317087" imgH="164885" progId="Equation.DSMT4">
                  <p:embed/>
                </p:oleObj>
              </mc:Choice>
              <mc:Fallback>
                <p:oleObj name="Equation" r:id="rId27" imgW="317087" imgH="164885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4046538"/>
                        <a:ext cx="1341437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1755775" y="4778375"/>
          <a:ext cx="2146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Equation" r:id="rId29" imgW="507780" imgH="165028" progId="Equation.DSMT4">
                  <p:embed/>
                </p:oleObj>
              </mc:Choice>
              <mc:Fallback>
                <p:oleObj name="Equation" r:id="rId29" imgW="507780" imgH="165028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4778375"/>
                        <a:ext cx="21463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779838" y="4751388"/>
          <a:ext cx="13414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Equation" r:id="rId31" imgW="317087" imgH="177569" progId="Equation.DSMT4">
                  <p:embed/>
                </p:oleObj>
              </mc:Choice>
              <mc:Fallback>
                <p:oleObj name="Equation" r:id="rId31" imgW="317087" imgH="177569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751388"/>
                        <a:ext cx="13414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716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77800" y="-22225"/>
            <a:ext cx="7886700" cy="13255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 </a:t>
            </a:r>
            <a:r>
              <a:rPr lang="en-US" altLang="en-US" dirty="0" smtClean="0"/>
              <a:t>7</a:t>
            </a:r>
            <a:endParaRPr lang="en-US" altLang="en-US" dirty="0" smtClean="0"/>
          </a:p>
        </p:txBody>
      </p:sp>
      <p:sp>
        <p:nvSpPr>
          <p:cNvPr id="9219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65238"/>
            <a:ext cx="8229600" cy="41148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Find two consecutive </a:t>
            </a:r>
            <a:r>
              <a:rPr lang="en-US" altLang="en-US" sz="3200" b="1" i="1" u="sng" smtClean="0"/>
              <a:t>odd</a:t>
            </a:r>
            <a:r>
              <a:rPr lang="en-US" altLang="en-US" sz="3200" b="1" smtClean="0"/>
              <a:t> </a:t>
            </a:r>
            <a:r>
              <a:rPr lang="en-US" altLang="en-US" sz="3200" smtClean="0"/>
              <a:t>integers whose sum is 116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181100" y="4125913"/>
          <a:ext cx="53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7" name="Equation" r:id="rId3" imgW="126835" imgH="139518" progId="Equation.DSMT4">
                  <p:embed/>
                </p:oleObj>
              </mc:Choice>
              <mc:Fallback>
                <p:oleObj name="Equation" r:id="rId3" imgW="126835" imgH="139518" progId="Equation.DSMT4">
                  <p:embed/>
                  <p:pic>
                    <p:nvPicPr>
                      <p:cNvPr id="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1100" y="4125913"/>
                        <a:ext cx="53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349250" y="4713288"/>
          <a:ext cx="1449388" cy="750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8" name="Equation" r:id="rId5" imgW="342603" imgH="177646" progId="Equation.DSMT4">
                  <p:embed/>
                </p:oleObj>
              </mc:Choice>
              <mc:Fallback>
                <p:oleObj name="Equation" r:id="rId5" imgW="342603" imgH="177646" progId="Equation.DSMT4">
                  <p:embed/>
                  <p:pic>
                    <p:nvPicPr>
                      <p:cNvPr id="5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4713288"/>
                        <a:ext cx="1449388" cy="750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"/>
          <p:cNvGraphicFramePr>
            <a:graphicFrameLocks noChangeAspect="1"/>
          </p:cNvGraphicFramePr>
          <p:nvPr/>
        </p:nvGraphicFramePr>
        <p:xfrm>
          <a:off x="4732338" y="1703388"/>
          <a:ext cx="2792412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Equation" r:id="rId7" imgW="660113" imgH="203112" progId="Equation.DSMT4">
                  <p:embed/>
                </p:oleObj>
              </mc:Choice>
              <mc:Fallback>
                <p:oleObj name="Equation" r:id="rId7" imgW="660113" imgH="203112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338" y="1703388"/>
                        <a:ext cx="2792412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7259638" y="1720850"/>
          <a:ext cx="16113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0" name="Equation" r:id="rId9" imgW="380670" imgH="177646" progId="Equation.DSMT4">
                  <p:embed/>
                </p:oleObj>
              </mc:Choice>
              <mc:Fallback>
                <p:oleObj name="Equation" r:id="rId9" imgW="380670" imgH="177646" progId="Equation.DSMT4">
                  <p:embed/>
                  <p:pic>
                    <p:nvPicPr>
                      <p:cNvPr id="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9638" y="1720850"/>
                        <a:ext cx="16113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4597400" y="2681288"/>
          <a:ext cx="3275013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11" imgW="774028" imgH="177646" progId="Equation.DSMT4">
                  <p:embed/>
                </p:oleObj>
              </mc:Choice>
              <mc:Fallback>
                <p:oleObj name="Equation" r:id="rId11" imgW="774028" imgH="177646" progId="Equation.DSMT4">
                  <p:embed/>
                  <p:pic>
                    <p:nvPicPr>
                      <p:cNvPr id="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7400" y="2681288"/>
                        <a:ext cx="3275013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678613" y="3417888"/>
          <a:ext cx="6985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13" imgW="203024" imgH="164957" progId="Equation.DSMT4">
                  <p:embed/>
                </p:oleObj>
              </mc:Choice>
              <mc:Fallback>
                <p:oleObj name="Equation" r:id="rId13" imgW="203024" imgH="164957" progId="Equation.DSMT4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78613" y="3417888"/>
                        <a:ext cx="698500" cy="566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5699125" y="3384550"/>
          <a:ext cx="69691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15" imgW="203024" imgH="164957" progId="Equation.DSMT4">
                  <p:embed/>
                </p:oleObj>
              </mc:Choice>
              <mc:Fallback>
                <p:oleObj name="Equation" r:id="rId15" imgW="203024" imgH="164957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99125" y="3384550"/>
                        <a:ext cx="69691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1" name="Ink 10"/>
              <p14:cNvContentPartPr/>
              <p14:nvPr/>
            </p14:nvContentPartPr>
            <p14:xfrm>
              <a:off x="6673108" y="2668924"/>
              <a:ext cx="12240" cy="3557520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63748" y="2659564"/>
                <a:ext cx="30960" cy="357624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481638" y="3794125"/>
          <a:ext cx="241617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19" imgW="571004" imgH="177646" progId="Equation.DSMT4">
                  <p:embed/>
                </p:oleObj>
              </mc:Choice>
              <mc:Fallback>
                <p:oleObj name="Equation" r:id="rId19" imgW="571004" imgH="177646" progId="Equation.DSMT4">
                  <p:embed/>
                  <p:pic>
                    <p:nvPicPr>
                      <p:cNvPr id="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1638" y="3794125"/>
                        <a:ext cx="241617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5564188" y="4386263"/>
          <a:ext cx="78105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21" imgW="228501" imgH="215806" progId="Equation.DSMT4">
                  <p:embed/>
                </p:oleObj>
              </mc:Choice>
              <mc:Fallback>
                <p:oleObj name="Equation" r:id="rId21" imgW="228501" imgH="215806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4188" y="4386263"/>
                        <a:ext cx="78105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6924675" y="4471988"/>
          <a:ext cx="782638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23" imgW="228501" imgH="215806" progId="Equation.DSMT4">
                  <p:embed/>
                </p:oleObj>
              </mc:Choice>
              <mc:Fallback>
                <p:oleObj name="Equation" r:id="rId23" imgW="228501" imgH="215806" progId="Equation.DSMT4">
                  <p:embed/>
                  <p:pic>
                    <p:nvPicPr>
                      <p:cNvPr id="14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4471988"/>
                        <a:ext cx="782638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037263" y="5594350"/>
          <a:ext cx="14795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25" imgW="431425" imgH="177646" progId="Equation.DSMT4">
                  <p:embed/>
                </p:oleObj>
              </mc:Choice>
              <mc:Fallback>
                <p:oleObj name="Equation" r:id="rId25" imgW="431425" imgH="177646" progId="Equation.DSMT4">
                  <p:embed/>
                  <p:pic>
                    <p:nvPicPr>
                      <p:cNvPr id="15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7263" y="5594350"/>
                        <a:ext cx="147955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2"/>
          <p:cNvGraphicFramePr>
            <a:graphicFrameLocks noChangeAspect="1"/>
          </p:cNvGraphicFramePr>
          <p:nvPr/>
        </p:nvGraphicFramePr>
        <p:xfrm>
          <a:off x="1722438" y="4019550"/>
          <a:ext cx="13414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27" imgW="317087" imgH="177569" progId="Equation.DSMT4">
                  <p:embed/>
                </p:oleObj>
              </mc:Choice>
              <mc:Fallback>
                <p:oleObj name="Equation" r:id="rId27" imgW="317087" imgH="177569" progId="Equation.DSMT4">
                  <p:embed/>
                  <p:pic>
                    <p:nvPicPr>
                      <p:cNvPr id="1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4019550"/>
                        <a:ext cx="13414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1703388" y="4751388"/>
          <a:ext cx="225266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29" imgW="532937" imgH="177646" progId="Equation.DSMT4">
                  <p:embed/>
                </p:oleObj>
              </mc:Choice>
              <mc:Fallback>
                <p:oleObj name="Equation" r:id="rId29" imgW="532937" imgH="177646" progId="Equation.DSMT4">
                  <p:embed/>
                  <p:pic>
                    <p:nvPicPr>
                      <p:cNvPr id="17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8" y="4751388"/>
                        <a:ext cx="225266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2"/>
          <p:cNvGraphicFramePr>
            <a:graphicFrameLocks noChangeAspect="1"/>
          </p:cNvGraphicFramePr>
          <p:nvPr/>
        </p:nvGraphicFramePr>
        <p:xfrm>
          <a:off x="3779838" y="4751388"/>
          <a:ext cx="13414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31" imgW="317087" imgH="177569" progId="Equation.DSMT4">
                  <p:embed/>
                </p:oleObj>
              </mc:Choice>
              <mc:Fallback>
                <p:oleObj name="Equation" r:id="rId31" imgW="317087" imgH="177569" progId="Equation.DSMT4">
                  <p:embed/>
                  <p:pic>
                    <p:nvPicPr>
                      <p:cNvPr id="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751388"/>
                        <a:ext cx="134143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8749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1071</TotalTime>
  <Words>49</Words>
  <Application>Microsoft Office PowerPoint</Application>
  <PresentationFormat>On-screen Show (4:3)</PresentationFormat>
  <Paragraphs>15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Verdana</vt:lpstr>
      <vt:lpstr>Wingdings</vt:lpstr>
      <vt:lpstr>Eclipse</vt:lpstr>
      <vt:lpstr>Office Theme</vt:lpstr>
      <vt:lpstr>Equation</vt:lpstr>
      <vt:lpstr>MathType 6.0 Equation</vt:lpstr>
      <vt:lpstr>Get out your homework</vt:lpstr>
      <vt:lpstr> 2.3 Solving Multi-Step Equations</vt:lpstr>
      <vt:lpstr>Solve. Ex 1</vt:lpstr>
      <vt:lpstr>Ex 2</vt:lpstr>
      <vt:lpstr>Ex 3</vt:lpstr>
      <vt:lpstr>Ex 4</vt:lpstr>
      <vt:lpstr>Ex 5</vt:lpstr>
      <vt:lpstr>Ex 6</vt:lpstr>
      <vt:lpstr>Ex 7</vt:lpstr>
      <vt:lpstr>Ex 8</vt:lpstr>
      <vt:lpstr> WB Pg 47 #2-40 even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 Solving Multi-Step Equations</dc:title>
  <dc:creator>Leon High School</dc:creator>
  <cp:lastModifiedBy>Reaves, Nathan</cp:lastModifiedBy>
  <cp:revision>55</cp:revision>
  <dcterms:created xsi:type="dcterms:W3CDTF">2007-02-26T19:42:41Z</dcterms:created>
  <dcterms:modified xsi:type="dcterms:W3CDTF">2018-08-15T15:17:47Z</dcterms:modified>
</cp:coreProperties>
</file>