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eeksk@leonschools.net" TargetMode="External"/><Relationship Id="rId2" Type="http://schemas.openxmlformats.org/officeDocument/2006/relationships/hyperlink" Target="mailto:muhammada@leonschool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Parent check-in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Digital Academy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teacher contact hours through Canvas</a:t>
            </a:r>
          </a:p>
          <a:p>
            <a:r>
              <a:rPr lang="en-US" dirty="0" smtClean="0"/>
              <a:t>Teachers are using Hybrid model (DA and BAM)</a:t>
            </a:r>
          </a:p>
          <a:p>
            <a:r>
              <a:rPr lang="en-US" dirty="0" smtClean="0"/>
              <a:t>Only available during planning time</a:t>
            </a:r>
          </a:p>
          <a:p>
            <a:r>
              <a:rPr lang="en-US" b="1" dirty="0" smtClean="0"/>
              <a:t>Best to use teacher’s preferred platform</a:t>
            </a:r>
          </a:p>
          <a:p>
            <a:r>
              <a:rPr lang="en-US" dirty="0" smtClean="0"/>
              <a:t>Remind, </a:t>
            </a:r>
            <a:r>
              <a:rPr lang="en-US" dirty="0" err="1" smtClean="0"/>
              <a:t>ClassDojo</a:t>
            </a:r>
            <a:r>
              <a:rPr lang="en-US" dirty="0" smtClean="0"/>
              <a:t>, Email</a:t>
            </a:r>
          </a:p>
          <a:p>
            <a:r>
              <a:rPr lang="en-US" dirty="0" smtClean="0"/>
              <a:t>A message will be taken for all phone calls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19" y="2270351"/>
            <a:ext cx="3686175" cy="2562225"/>
          </a:xfrm>
          <a:prstGeom prst="rect">
            <a:avLst/>
          </a:prstGeom>
        </p:spPr>
      </p:pic>
      <p:pic>
        <p:nvPicPr>
          <p:cNvPr id="5" name="Picture 4" descr="A Principal's Reflections: Remind Takes Student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" y="5272852"/>
            <a:ext cx="2062842" cy="1082992"/>
          </a:xfrm>
          <a:prstGeom prst="rect">
            <a:avLst/>
          </a:prstGeom>
        </p:spPr>
      </p:pic>
      <p:pic>
        <p:nvPicPr>
          <p:cNvPr id="6" name="Picture 5" descr="ClassDojo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5466685"/>
            <a:ext cx="2381250" cy="695325"/>
          </a:xfrm>
          <a:prstGeom prst="rect">
            <a:avLst/>
          </a:prstGeom>
        </p:spPr>
      </p:pic>
      <p:pic>
        <p:nvPicPr>
          <p:cNvPr id="7" name="Picture 6" descr="Top 19+ Best Email Service Providers With Plenty of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5361435"/>
            <a:ext cx="1714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is closed to public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 office for general questions (850) 488-3124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Aquila Muhammad (ext. 2155)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muhammada@leonschools.net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Kameelah Weeks  (ext. 2613) *After 11:30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weeksk@leonschools.net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asy Way (A Blog For Children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22" y="3208785"/>
            <a:ext cx="3657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</a:t>
            </a:r>
            <a:r>
              <a:rPr lang="en-US" dirty="0"/>
              <a:t>P</a:t>
            </a:r>
            <a:r>
              <a:rPr lang="en-US" dirty="0" smtClean="0"/>
              <a:t>arent Liaison and DA coordinator?</a:t>
            </a:r>
          </a:p>
          <a:p>
            <a:r>
              <a:rPr lang="en-US" dirty="0" smtClean="0"/>
              <a:t>How do We log in?</a:t>
            </a:r>
          </a:p>
          <a:p>
            <a:r>
              <a:rPr lang="en-US" dirty="0" smtClean="0"/>
              <a:t>Do I have to follow the Schedule?</a:t>
            </a:r>
          </a:p>
          <a:p>
            <a:r>
              <a:rPr lang="en-US" dirty="0" smtClean="0"/>
              <a:t>What materials do my student need?</a:t>
            </a:r>
          </a:p>
          <a:p>
            <a:r>
              <a:rPr lang="en-US" dirty="0" smtClean="0"/>
              <a:t>How do I support the learning process?</a:t>
            </a:r>
          </a:p>
          <a:p>
            <a:r>
              <a:rPr lang="en-US" dirty="0" smtClean="0"/>
              <a:t>How/When to contact teacher?</a:t>
            </a:r>
          </a:p>
          <a:p>
            <a:r>
              <a:rPr lang="en-US" dirty="0" smtClean="0"/>
              <a:t>Who else could I contact?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3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</a:t>
            </a:r>
            <a:r>
              <a:rPr lang="en-US" dirty="0" err="1" smtClean="0"/>
              <a:t>Liasion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2" y="2194560"/>
            <a:ext cx="2323420" cy="3252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Parent </a:t>
            </a:r>
            <a:r>
              <a:rPr lang="en-US" dirty="0" err="1" smtClean="0"/>
              <a:t>Liasion</a:t>
            </a:r>
            <a:r>
              <a:rPr lang="en-US" dirty="0" smtClean="0"/>
              <a:t> </a:t>
            </a:r>
            <a:r>
              <a:rPr lang="en-US" dirty="0"/>
              <a:t>work to bridge the communication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between </a:t>
            </a:r>
            <a:r>
              <a:rPr lang="en-US" dirty="0"/>
              <a:t>school and home by helping </a:t>
            </a:r>
            <a:r>
              <a:rPr lang="en-US" b="1" dirty="0"/>
              <a:t>parents</a:t>
            </a:r>
            <a:r>
              <a:rPr lang="en-US" dirty="0"/>
              <a:t> get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information</a:t>
            </a:r>
            <a:r>
              <a:rPr lang="en-US" dirty="0"/>
              <a:t>, support, and help they need to ensure their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child's </a:t>
            </a:r>
            <a:r>
              <a:rPr lang="en-US" dirty="0"/>
              <a:t>academic and social success in school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 have served as </a:t>
            </a:r>
            <a:r>
              <a:rPr lang="en-US" dirty="0">
                <a:solidFill>
                  <a:prstClr val="black"/>
                </a:solidFill>
              </a:rPr>
              <a:t>a certified teacher </a:t>
            </a:r>
            <a:r>
              <a:rPr lang="en-US" dirty="0" smtClean="0">
                <a:solidFill>
                  <a:prstClr val="black"/>
                </a:solidFill>
              </a:rPr>
              <a:t>for the Oak </a:t>
            </a:r>
            <a:r>
              <a:rPr lang="en-US" dirty="0">
                <a:solidFill>
                  <a:prstClr val="black"/>
                </a:solidFill>
              </a:rPr>
              <a:t>Ridge 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ommunity for </a:t>
            </a:r>
            <a:r>
              <a:rPr lang="en-US" dirty="0">
                <a:solidFill>
                  <a:prstClr val="black"/>
                </a:solidFill>
              </a:rPr>
              <a:t>20 </a:t>
            </a:r>
            <a:r>
              <a:rPr lang="en-US" dirty="0" smtClean="0">
                <a:solidFill>
                  <a:prstClr val="black"/>
                </a:solidFill>
              </a:rPr>
              <a:t>years.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27622" y="5706470"/>
            <a:ext cx="2367643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Aquila Muhammad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4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been an educator for 17 years serving in various </a:t>
            </a:r>
            <a:r>
              <a:rPr lang="en-US" dirty="0" smtClean="0"/>
              <a:t>capacities </a:t>
            </a:r>
            <a:r>
              <a:rPr lang="en-US" dirty="0"/>
              <a:t>including teacher, instructional coach, assistant principal and professional learning facilitator.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Digital Academy Coordinator Maintain </a:t>
            </a:r>
            <a:r>
              <a:rPr lang="en-US" dirty="0"/>
              <a:t>a high level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credibility by keeping up with the </a:t>
            </a:r>
            <a:r>
              <a:rPr lang="en-US" dirty="0" smtClean="0"/>
              <a:t>changes </a:t>
            </a:r>
            <a:r>
              <a:rPr lang="en-US" dirty="0"/>
              <a:t>in all subject areas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Make sure students are covering </a:t>
            </a:r>
            <a:r>
              <a:rPr lang="en-US" dirty="0" smtClean="0"/>
              <a:t>the </a:t>
            </a:r>
            <a:r>
              <a:rPr lang="en-US" dirty="0"/>
              <a:t>same information as </a:t>
            </a:r>
            <a:r>
              <a:rPr lang="en-US" dirty="0" smtClean="0"/>
              <a:t>students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the regular classroom.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22" y="2630030"/>
            <a:ext cx="3913414" cy="39217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341304" y="6488668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Kameelah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follow your teacher’s instructions for </a:t>
            </a:r>
            <a:r>
              <a:rPr lang="en-US" dirty="0" err="1" smtClean="0"/>
              <a:t>loggin</a:t>
            </a:r>
            <a:r>
              <a:rPr lang="en-US" dirty="0" smtClean="0"/>
              <a:t> in.</a:t>
            </a:r>
          </a:p>
          <a:p>
            <a:r>
              <a:rPr lang="en-US" dirty="0" smtClean="0"/>
              <a:t>Students must log in through </a:t>
            </a:r>
            <a:r>
              <a:rPr lang="en-US" dirty="0" err="1" smtClean="0"/>
              <a:t>ClassLink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ClassLink</a:t>
            </a:r>
            <a:r>
              <a:rPr lang="en-US" dirty="0" smtClean="0"/>
              <a:t> they will click on the Canvas tile</a:t>
            </a:r>
          </a:p>
          <a:p>
            <a:r>
              <a:rPr lang="en-US" dirty="0"/>
              <a:t>I</a:t>
            </a:r>
            <a:r>
              <a:rPr lang="en-US" dirty="0" smtClean="0"/>
              <a:t>n Canvas there is a “Zoom” button for each course</a:t>
            </a:r>
          </a:p>
          <a:p>
            <a:r>
              <a:rPr lang="en-US" dirty="0" smtClean="0"/>
              <a:t>K-2 may have the option to join from calendar</a:t>
            </a:r>
          </a:p>
          <a:p>
            <a:r>
              <a:rPr lang="en-US" dirty="0" smtClean="0"/>
              <a:t>3-5 will have to choose the course they should be in (ELA or Math/Science)</a:t>
            </a:r>
            <a:endParaRPr lang="en-US" dirty="0"/>
          </a:p>
        </p:txBody>
      </p:sp>
      <p:pic>
        <p:nvPicPr>
          <p:cNvPr id="4" name="Picture 3" descr="Technology Enhanced Learning - Supporting staff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93" y="3057270"/>
            <a:ext cx="2506426" cy="735757"/>
          </a:xfrm>
          <a:prstGeom prst="rect">
            <a:avLst/>
          </a:prstGeom>
        </p:spPr>
      </p:pic>
      <p:pic>
        <p:nvPicPr>
          <p:cNvPr id="5" name="Picture 4" descr="A Principal's Reflections: Streamlining BYOD With Class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4756610"/>
            <a:ext cx="3902528" cy="19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31716"/>
            <a:ext cx="8610600" cy="1293028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Academy follows the normal school structure. </a:t>
            </a:r>
          </a:p>
          <a:p>
            <a:r>
              <a:rPr lang="en-US" dirty="0" smtClean="0"/>
              <a:t>Students </a:t>
            </a:r>
            <a:r>
              <a:rPr lang="en-US" b="1" u="sng" dirty="0" smtClean="0"/>
              <a:t>MUST</a:t>
            </a:r>
            <a:r>
              <a:rPr lang="en-US" dirty="0" smtClean="0"/>
              <a:t> follow the time schedule provided by the teacher.</a:t>
            </a:r>
          </a:p>
          <a:p>
            <a:r>
              <a:rPr lang="en-US" dirty="0" smtClean="0"/>
              <a:t>Students are expected to be present for ALL Zoom meetings as instructed by teacher.</a:t>
            </a:r>
          </a:p>
          <a:p>
            <a:r>
              <a:rPr lang="en-US" dirty="0" smtClean="0"/>
              <a:t>Tardy students/students leaving meeting early could be marked tardy for school attendance.</a:t>
            </a:r>
          </a:p>
          <a:p>
            <a:r>
              <a:rPr lang="en-US" dirty="0" smtClean="0"/>
              <a:t>Late students may not be permitted to join the meeting as </a:t>
            </a:r>
          </a:p>
          <a:p>
            <a:pPr marL="0" indent="0">
              <a:buNone/>
            </a:pPr>
            <a:r>
              <a:rPr lang="en-US" dirty="0" smtClean="0"/>
              <a:t>it interrupts the learning process.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84" y="4986504"/>
            <a:ext cx="2251916" cy="174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1336" y="4546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Eagles were provided book bags loaded with their grade level supplies.</a:t>
            </a:r>
          </a:p>
          <a:p>
            <a:r>
              <a:rPr lang="en-US" dirty="0" smtClean="0"/>
              <a:t>Books and materials for DA students were also provided.</a:t>
            </a:r>
          </a:p>
          <a:p>
            <a:r>
              <a:rPr lang="en-US" dirty="0" smtClean="0"/>
              <a:t>Materials are the responsibility of the family.</a:t>
            </a:r>
          </a:p>
          <a:p>
            <a:r>
              <a:rPr lang="en-US" dirty="0"/>
              <a:t>S</a:t>
            </a:r>
            <a:r>
              <a:rPr lang="en-US" dirty="0" smtClean="0"/>
              <a:t>tudents should have all necessary materials in reach when joining into class.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81" y="4000500"/>
            <a:ext cx="214312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70" y="4292018"/>
            <a:ext cx="3169655" cy="23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’unione fa la forza | Insegnanti 2.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05" y="1559379"/>
            <a:ext cx="3437101" cy="234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 VERY valuable part of DA success!</a:t>
            </a:r>
          </a:p>
          <a:p>
            <a:r>
              <a:rPr lang="en-US" dirty="0" smtClean="0"/>
              <a:t>Ensure students follow schedule</a:t>
            </a:r>
          </a:p>
          <a:p>
            <a:r>
              <a:rPr lang="en-US" dirty="0" smtClean="0"/>
              <a:t>Communicate any issues/questions</a:t>
            </a:r>
          </a:p>
          <a:p>
            <a:r>
              <a:rPr lang="en-US" dirty="0" smtClean="0"/>
              <a:t>Support your child in the learning process. Which means sometimes they will struggle or be uncomfortable.</a:t>
            </a:r>
          </a:p>
          <a:p>
            <a:r>
              <a:rPr lang="en-US" dirty="0" smtClean="0"/>
              <a:t>Monitor your child’s social and emotional well being.</a:t>
            </a:r>
          </a:p>
          <a:p>
            <a:r>
              <a:rPr lang="en-US" dirty="0" smtClean="0"/>
              <a:t>Maintain academic integrity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54" y="4697535"/>
            <a:ext cx="2766967" cy="20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2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Students are in a classroom environment</a:t>
            </a:r>
          </a:p>
          <a:p>
            <a:endParaRPr lang="en-US" dirty="0" smtClean="0"/>
          </a:p>
          <a:p>
            <a:r>
              <a:rPr lang="en-US" dirty="0" smtClean="0"/>
              <a:t>Cameras have wide view</a:t>
            </a:r>
          </a:p>
          <a:p>
            <a:endParaRPr lang="en-US" dirty="0" smtClean="0"/>
          </a:p>
          <a:p>
            <a:r>
              <a:rPr lang="en-US" dirty="0" smtClean="0"/>
              <a:t>Microphones pick up all sounds in reach</a:t>
            </a:r>
          </a:p>
          <a:p>
            <a:endParaRPr lang="en-US" dirty="0" smtClean="0"/>
          </a:p>
          <a:p>
            <a:r>
              <a:rPr lang="en-US" dirty="0" smtClean="0"/>
              <a:t>Chat rooms are for class discussions/questions</a:t>
            </a:r>
          </a:p>
          <a:p>
            <a:endParaRPr lang="en-US" dirty="0" smtClean="0"/>
          </a:p>
          <a:p>
            <a:r>
              <a:rPr lang="en-US" dirty="0" smtClean="0"/>
              <a:t>The entire class can see and hear background</a:t>
            </a:r>
          </a:p>
          <a:p>
            <a:pPr marL="0" indent="0">
              <a:buNone/>
            </a:pPr>
            <a:r>
              <a:rPr lang="en-US" dirty="0" smtClean="0"/>
              <a:t>noise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Need to KN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3" y="2680248"/>
            <a:ext cx="3880621" cy="29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5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232</TotalTime>
  <Words>520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 Parent check-in</vt:lpstr>
      <vt:lpstr>agenda</vt:lpstr>
      <vt:lpstr>Parent Liasion</vt:lpstr>
      <vt:lpstr>DA Coordinator</vt:lpstr>
      <vt:lpstr>Logging in</vt:lpstr>
      <vt:lpstr>Schedule</vt:lpstr>
      <vt:lpstr>materials</vt:lpstr>
      <vt:lpstr>Parent support</vt:lpstr>
      <vt:lpstr>Netiquette </vt:lpstr>
      <vt:lpstr>Teacher contact</vt:lpstr>
      <vt:lpstr>Alternate contact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check-in</dc:title>
  <dc:creator>Muhammad, Aquila</dc:creator>
  <cp:lastModifiedBy>Muhammad, Aquila</cp:lastModifiedBy>
  <cp:revision>18</cp:revision>
  <dcterms:created xsi:type="dcterms:W3CDTF">2020-09-14T17:53:07Z</dcterms:created>
  <dcterms:modified xsi:type="dcterms:W3CDTF">2020-09-14T22:17:41Z</dcterms:modified>
</cp:coreProperties>
</file>