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696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829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5589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43472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194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399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0547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1081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197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097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01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850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307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686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256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549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839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3764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6C13D-5C8B-4A71-AABE-B62C8780CE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Crash Course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AEAFD1-05C3-4DAA-B4AB-8798C98B6A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SALUDOS Y PRESENTACIONES</a:t>
            </a:r>
          </a:p>
        </p:txBody>
      </p:sp>
    </p:spTree>
    <p:extLst>
      <p:ext uri="{BB962C8B-B14F-4D97-AF65-F5344CB8AC3E}">
        <p14:creationId xmlns:p14="http://schemas.microsoft.com/office/powerpoint/2010/main" val="2283036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Crash Course 2 </a:t>
            </a:r>
            <a:br>
              <a:rPr lang="en-US" dirty="0"/>
            </a:br>
            <a:r>
              <a:rPr lang="en-US" sz="2400" dirty="0"/>
              <a:t>(</a:t>
            </a:r>
            <a:r>
              <a:rPr lang="en-US" sz="2400" dirty="0" err="1"/>
              <a:t>Saludos</a:t>
            </a:r>
            <a:r>
              <a:rPr lang="en-US" sz="2400" dirty="0"/>
              <a:t> y </a:t>
            </a:r>
            <a:r>
              <a:rPr lang="en-US" sz="2400" dirty="0" err="1"/>
              <a:t>presentaciones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 ask someone their name and to say your name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 ask someone his or her name say: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¿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Cómo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llamas?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 say your name say: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llamo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… (Maria)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Introductions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 introduce someone say:</a:t>
            </a:r>
          </a:p>
          <a:p>
            <a:pPr lvl="2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presento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a…(Johnny) – Let me introduce you to Johnny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When you meet someone say:</a:t>
            </a:r>
          </a:p>
          <a:p>
            <a:pPr lvl="2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Mucho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gusto – Nice to meet you</a:t>
            </a:r>
          </a:p>
          <a:p>
            <a:pPr lvl="2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Encantado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/a – Nice to meet you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Greetings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Spanish, just like English, uses different greetings at different times of the day. 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Buenos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días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– Good morning</a:t>
            </a:r>
          </a:p>
          <a:p>
            <a:pPr lvl="2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Buenas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tardes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– Good afternoon</a:t>
            </a:r>
          </a:p>
          <a:p>
            <a:pPr lvl="2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Buenas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noches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– Good evening/night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Hola – Hello/Hi (can be used any time of the day)</a:t>
            </a:r>
          </a:p>
        </p:txBody>
      </p:sp>
    </p:spTree>
    <p:extLst>
      <p:ext uri="{BB962C8B-B14F-4D97-AF65-F5344CB8AC3E}">
        <p14:creationId xmlns:p14="http://schemas.microsoft.com/office/powerpoint/2010/main" val="41079973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162</TotalTime>
  <Words>134</Words>
  <Application>Microsoft Office PowerPoint</Application>
  <PresentationFormat>Widescreen</PresentationFormat>
  <Paragraphs>20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Wingdings 3</vt:lpstr>
      <vt:lpstr>Ion</vt:lpstr>
      <vt:lpstr>Crash Course 2</vt:lpstr>
      <vt:lpstr>Crash Course 2  (Saludos y presentaciones)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Crash Course 1</dc:title>
  <dc:creator>savery</dc:creator>
  <cp:lastModifiedBy>savery</cp:lastModifiedBy>
  <cp:revision>16</cp:revision>
  <dcterms:created xsi:type="dcterms:W3CDTF">2019-07-27T12:02:36Z</dcterms:created>
  <dcterms:modified xsi:type="dcterms:W3CDTF">2019-07-28T17:53:01Z</dcterms:modified>
</cp:coreProperties>
</file>