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D91F-63F1-4C7E-A9A2-D1E775BFC36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E7C0-1155-4A1C-901C-90628E40D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3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D91F-63F1-4C7E-A9A2-D1E775BFC36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E7C0-1155-4A1C-901C-90628E40D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9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D91F-63F1-4C7E-A9A2-D1E775BFC36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E7C0-1155-4A1C-901C-90628E40D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4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D91F-63F1-4C7E-A9A2-D1E775BFC36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E7C0-1155-4A1C-901C-90628E40D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0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D91F-63F1-4C7E-A9A2-D1E775BFC36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E7C0-1155-4A1C-901C-90628E40D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4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D91F-63F1-4C7E-A9A2-D1E775BFC36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E7C0-1155-4A1C-901C-90628E40D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D91F-63F1-4C7E-A9A2-D1E775BFC36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E7C0-1155-4A1C-901C-90628E40D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7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D91F-63F1-4C7E-A9A2-D1E775BFC36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E7C0-1155-4A1C-901C-90628E40D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D91F-63F1-4C7E-A9A2-D1E775BFC36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E7C0-1155-4A1C-901C-90628E40D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D91F-63F1-4C7E-A9A2-D1E775BFC36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E7C0-1155-4A1C-901C-90628E40D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1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D91F-63F1-4C7E-A9A2-D1E775BFC36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E7C0-1155-4A1C-901C-90628E40D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6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FD91F-63F1-4C7E-A9A2-D1E775BFC36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8E7C0-1155-4A1C-901C-90628E40D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4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From a to z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Lowercase Letters </a:t>
            </a:r>
            <a:endParaRPr lang="en-US" sz="8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8"/>
    </mc:Choice>
    <mc:Fallback xmlns="">
      <p:transition spd="slow" advTm="3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k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 </a:t>
            </a:r>
            <a:endParaRPr lang="en-US" sz="8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7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7"/>
    </mc:Choice>
    <mc:Fallback xmlns="">
      <p:transition spd="slow" advTm="1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j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 </a:t>
            </a:r>
            <a:endParaRPr lang="en-US" sz="8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8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3"/>
    </mc:Choice>
    <mc:Fallback xmlns="">
      <p:transition spd="slow" advTm="1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h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 </a:t>
            </a:r>
            <a:endParaRPr lang="en-US" sz="8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7"/>
    </mc:Choice>
    <mc:Fallback xmlns="">
      <p:transition spd="slow" advTm="1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sz="1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 </a:t>
            </a:r>
            <a:endParaRPr lang="en-US" sz="8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3"/>
    </mc:Choice>
    <mc:Fallback xmlns="">
      <p:transition spd="slow" advTm="1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f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 </a:t>
            </a:r>
            <a:endParaRPr lang="en-US" sz="8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8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2"/>
    </mc:Choice>
    <mc:Fallback xmlns="">
      <p:transition spd="slow" advTm="1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d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 </a:t>
            </a:r>
            <a:endParaRPr lang="en-US" sz="8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8"/>
    </mc:Choice>
    <mc:Fallback xmlns="">
      <p:transition spd="slow" advTm="1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s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 </a:t>
            </a:r>
            <a:endParaRPr lang="en-US" sz="8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2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1"/>
    </mc:Choice>
    <mc:Fallback xmlns="">
      <p:transition spd="slow" advTm="1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>
                <a:latin typeface="Berlin Sans FB" panose="020E0602020502020306" pitchFamily="34" charset="0"/>
              </a:rPr>
              <a:t>a</a:t>
            </a:r>
            <a:endParaRPr lang="en-US" sz="15000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 </a:t>
            </a:r>
            <a:endParaRPr lang="en-US" sz="8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2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9"/>
    </mc:Choice>
    <mc:Fallback xmlns="">
      <p:transition spd="slow" advTm="1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p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 </a:t>
            </a:r>
            <a:endParaRPr lang="en-US" sz="8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2"/>
    </mc:Choice>
    <mc:Fallback xmlns="">
      <p:transition spd="slow" advTm="1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o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 </a:t>
            </a:r>
            <a:endParaRPr lang="en-US" sz="8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8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6"/>
    </mc:Choice>
    <mc:Fallback xmlns="">
      <p:transition spd="slow" advTm="1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m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8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3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9"/>
    </mc:Choice>
    <mc:Fallback xmlns="">
      <p:transition spd="slow" advTm="1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err="1" smtClean="0"/>
              <a:t>i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 </a:t>
            </a:r>
            <a:endParaRPr lang="en-US" sz="8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2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"/>
    </mc:Choice>
    <mc:Fallback xmlns="">
      <p:transition spd="slow" advTm="1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u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 </a:t>
            </a:r>
            <a:endParaRPr lang="en-US" sz="8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0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"/>
    </mc:Choice>
    <mc:Fallback xmlns="">
      <p:transition spd="slow" advTm="1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y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 </a:t>
            </a:r>
            <a:endParaRPr lang="en-US" sz="8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1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9"/>
    </mc:Choice>
    <mc:Fallback xmlns="">
      <p:transition spd="slow" advTm="1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>
                <a:latin typeface="Tw Cen MT Condensed" panose="020B0606020104020203" pitchFamily="34" charset="0"/>
                <a:ea typeface="Yu Gothic UI Semibold" panose="020B0700000000000000" pitchFamily="34" charset="-128"/>
              </a:rPr>
              <a:t>t</a:t>
            </a:r>
            <a:endParaRPr lang="en-US" sz="15000" dirty="0">
              <a:latin typeface="Tw Cen MT Condensed" panose="020B0606020104020203" pitchFamily="34" charset="0"/>
              <a:ea typeface="Yu Gothic UI Semibold" panose="020B07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 </a:t>
            </a:r>
            <a:endParaRPr lang="en-US" sz="8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5"/>
    </mc:Choice>
    <mc:Fallback xmlns="">
      <p:transition spd="slow" advTm="1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r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 </a:t>
            </a:r>
            <a:endParaRPr lang="en-US" sz="8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3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3"/>
    </mc:Choice>
    <mc:Fallback xmlns="">
      <p:transition spd="slow" advTm="1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e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 </a:t>
            </a:r>
            <a:endParaRPr lang="en-US" sz="8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2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1"/>
    </mc:Choice>
    <mc:Fallback xmlns="">
      <p:transition spd="slow" advTm="1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w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 </a:t>
            </a:r>
            <a:endParaRPr lang="en-US" sz="8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6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7"/>
    </mc:Choice>
    <mc:Fallback xmlns="">
      <p:transition spd="slow" advTm="1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q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 </a:t>
            </a:r>
            <a:endParaRPr lang="en-US" sz="8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4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4"/>
    </mc:Choice>
    <mc:Fallback xmlns="">
      <p:transition spd="slow" advTm="1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Great job!!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 </a:t>
            </a:r>
            <a:endParaRPr lang="en-US" sz="8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4"/>
    </mc:Choice>
    <mc:Fallback xmlns="">
      <p:transition spd="slow" advTm="1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n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8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2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"/>
    </mc:Choice>
    <mc:Fallback xmlns="">
      <p:transition spd="slow" advTm="1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b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8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5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"/>
    </mc:Choice>
    <mc:Fallback xmlns="">
      <p:transition spd="slow" advTm="1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v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8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4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4"/>
    </mc:Choice>
    <mc:Fallback xmlns="">
      <p:transition spd="slow" advTm="1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c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 </a:t>
            </a:r>
            <a:endParaRPr lang="en-US" sz="8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7"/>
    </mc:Choice>
    <mc:Fallback xmlns="">
      <p:transition spd="slow" advTm="2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x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 </a:t>
            </a:r>
            <a:endParaRPr lang="en-US" sz="8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3"/>
    </mc:Choice>
    <mc:Fallback xmlns="">
      <p:transition spd="slow" advTm="1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z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 </a:t>
            </a:r>
            <a:endParaRPr lang="en-US" sz="8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2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"/>
    </mc:Choice>
    <mc:Fallback xmlns="">
      <p:transition spd="slow" advTm="1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l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 </a:t>
            </a:r>
            <a:endParaRPr lang="en-US" sz="8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0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6"/>
    </mc:Choice>
    <mc:Fallback xmlns="">
      <p:transition spd="slow" advTm="1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58</Words>
  <Application>Microsoft Office PowerPoint</Application>
  <PresentationFormat>Custom</PresentationFormat>
  <Paragraphs>52</Paragraphs>
  <Slides>28</Slides>
  <Notes>0</Notes>
  <HiddenSlides>0</HiddenSlides>
  <MMClips>28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From a to z</vt:lpstr>
      <vt:lpstr>m</vt:lpstr>
      <vt:lpstr>n</vt:lpstr>
      <vt:lpstr>b</vt:lpstr>
      <vt:lpstr>v</vt:lpstr>
      <vt:lpstr>c</vt:lpstr>
      <vt:lpstr>x</vt:lpstr>
      <vt:lpstr>z</vt:lpstr>
      <vt:lpstr>l</vt:lpstr>
      <vt:lpstr>k</vt:lpstr>
      <vt:lpstr>j</vt:lpstr>
      <vt:lpstr>h</vt:lpstr>
      <vt:lpstr>g</vt:lpstr>
      <vt:lpstr>f</vt:lpstr>
      <vt:lpstr>d</vt:lpstr>
      <vt:lpstr>s</vt:lpstr>
      <vt:lpstr>a</vt:lpstr>
      <vt:lpstr>p</vt:lpstr>
      <vt:lpstr>o</vt:lpstr>
      <vt:lpstr>i</vt:lpstr>
      <vt:lpstr>u</vt:lpstr>
      <vt:lpstr>y</vt:lpstr>
      <vt:lpstr>t</vt:lpstr>
      <vt:lpstr>r</vt:lpstr>
      <vt:lpstr>e</vt:lpstr>
      <vt:lpstr>w</vt:lpstr>
      <vt:lpstr>q</vt:lpstr>
      <vt:lpstr>Great job!!</vt:lpstr>
    </vt:vector>
  </TitlesOfParts>
  <Company>Leon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a to z</dc:title>
  <dc:creator>Paul, Kesher</dc:creator>
  <cp:lastModifiedBy>Admin</cp:lastModifiedBy>
  <cp:revision>4</cp:revision>
  <dcterms:created xsi:type="dcterms:W3CDTF">2020-04-03T17:05:48Z</dcterms:created>
  <dcterms:modified xsi:type="dcterms:W3CDTF">2020-04-20T18:26:14Z</dcterms:modified>
</cp:coreProperties>
</file>