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149530" y="228102"/>
            <a:ext cx="10058401" cy="6731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“9-5-2-1-0” DAILY CHALLENGE</a:t>
            </a:r>
            <a:endParaRPr lang="en-US" sz="4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4294967295"/>
          </p:nvPr>
        </p:nvSpPr>
        <p:spPr>
          <a:xfrm>
            <a:off x="1149530" y="1253900"/>
            <a:ext cx="5524500" cy="428783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inherit"/>
              </a:rPr>
              <a:t>9</a:t>
            </a:r>
            <a:r>
              <a:rPr lang="en-US" b="1" dirty="0" smtClean="0">
                <a:solidFill>
                  <a:srgbClr val="201F1E"/>
                </a:solidFill>
                <a:latin typeface="inherit"/>
              </a:rPr>
              <a:t> – 9 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hours of sleep</a:t>
            </a:r>
            <a:r>
              <a:rPr lang="en-US" dirty="0">
                <a:solidFill>
                  <a:srgbClr val="201F1E"/>
                </a:solidFill>
                <a:latin typeface="inherit"/>
              </a:rPr>
              <a:t> (especially for the younger ones) -- *SLEEP is SO important for everyone  to help our immune system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201F1E"/>
                </a:solidFill>
                <a:latin typeface="inherit"/>
              </a:rPr>
              <a:t> 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inherit"/>
              </a:rPr>
              <a:t>5</a:t>
            </a:r>
            <a:r>
              <a:rPr lang="en-US" b="1" dirty="0" smtClean="0">
                <a:solidFill>
                  <a:srgbClr val="201F1E"/>
                </a:solidFill>
                <a:latin typeface="inherit"/>
              </a:rPr>
              <a:t> – servings 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of fruits / vegetables daily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201F1E"/>
                </a:solidFill>
                <a:latin typeface="inherit"/>
              </a:rPr>
              <a:t> 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inherit"/>
              </a:rPr>
              <a:t>2</a:t>
            </a:r>
            <a:r>
              <a:rPr lang="en-US" b="1" dirty="0" smtClean="0">
                <a:solidFill>
                  <a:srgbClr val="201F1E"/>
                </a:solidFill>
                <a:latin typeface="inherit"/>
              </a:rPr>
              <a:t> – no 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more than 2 hours of “screen time</a:t>
            </a:r>
            <a:r>
              <a:rPr lang="en-US" dirty="0">
                <a:solidFill>
                  <a:srgbClr val="201F1E"/>
                </a:solidFill>
                <a:latin typeface="inherit"/>
              </a:rPr>
              <a:t>” – outside of academics/ school work of course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inherit"/>
              </a:rPr>
              <a:t>1</a:t>
            </a:r>
            <a:r>
              <a:rPr lang="en-US" b="1" dirty="0" smtClean="0">
                <a:solidFill>
                  <a:srgbClr val="201F1E"/>
                </a:solidFill>
                <a:latin typeface="inherit"/>
              </a:rPr>
              <a:t> – HOUR 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of physical activity EVERY DAY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201F1E"/>
                </a:solidFill>
                <a:latin typeface="inherit"/>
              </a:rPr>
              <a:t> 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600" b="1" dirty="0">
                <a:solidFill>
                  <a:srgbClr val="FF0000"/>
                </a:solidFill>
                <a:latin typeface="inherit"/>
              </a:rPr>
              <a:t>0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 – zero </a:t>
            </a:r>
            <a:r>
              <a:rPr lang="en-US" b="1" dirty="0" smtClean="0">
                <a:solidFill>
                  <a:srgbClr val="201F1E"/>
                </a:solidFill>
                <a:latin typeface="inherit"/>
              </a:rPr>
              <a:t>sugary </a:t>
            </a:r>
            <a:r>
              <a:rPr lang="en-US" b="1" dirty="0">
                <a:solidFill>
                  <a:srgbClr val="201F1E"/>
                </a:solidFill>
                <a:latin typeface="inherit"/>
              </a:rPr>
              <a:t>drinks</a:t>
            </a:r>
            <a:endParaRPr lang="en-US" sz="105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818" y="901202"/>
            <a:ext cx="4180114" cy="517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835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</TotalTime>
  <Words>11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inherit</vt:lpstr>
      <vt:lpstr>Gallery</vt:lpstr>
      <vt:lpstr>“9-5-2-1-0” DAILY CHALLENGE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“9-5-2-1-0” DAILY CHALLENGE</dc:title>
  <dc:creator>Knight, Dwan</dc:creator>
  <cp:lastModifiedBy>Knight, Dwan</cp:lastModifiedBy>
  <cp:revision>2</cp:revision>
  <dcterms:created xsi:type="dcterms:W3CDTF">2020-04-01T22:04:51Z</dcterms:created>
  <dcterms:modified xsi:type="dcterms:W3CDTF">2020-04-01T22:14:54Z</dcterms:modified>
</cp:coreProperties>
</file>