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notesSlides/notesSlide1.xml" ContentType="application/vnd.openxmlformats-officedocument.presentationml.notesSlide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notesSlides/notesSlide2.xml" ContentType="application/vnd.openxmlformats-officedocument.presentationml.notesSlide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notesSlides/notesSlide3.xml" ContentType="application/vnd.openxmlformats-officedocument.presentationml.notesSlide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notesSlides/notesSlide4.xml" ContentType="application/vnd.openxmlformats-officedocument.presentationml.notesSlide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notesSlides/notesSlide5.xml" ContentType="application/vnd.openxmlformats-officedocument.presentationml.notesSlide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notesSlides/notesSlide6.xml" ContentType="application/vnd.openxmlformats-officedocument.presentationml.notesSlide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notesSlides/notesSlide7.xml" ContentType="application/vnd.openxmlformats-officedocument.presentationml.notesSlide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notesSlides/notesSlide8.xml" ContentType="application/vnd.openxmlformats-officedocument.presentationml.notesSlide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notesSlides/notesSlide9.xml" ContentType="application/vnd.openxmlformats-officedocument.presentationml.notesSlide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notesSlides/notesSlide10.xml" ContentType="application/vnd.openxmlformats-officedocument.presentationml.notesSlide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notesSlides/notesSlide11.xml" ContentType="application/vnd.openxmlformats-officedocument.presentationml.notesSlide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notesSlides/notesSlide12.xml" ContentType="application/vnd.openxmlformats-officedocument.presentationml.notesSlide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notesSlides/notesSlide13.xml" ContentType="application/vnd.openxmlformats-officedocument.presentationml.notesSlide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notesSlides/notesSlide14.xml" ContentType="application/vnd.openxmlformats-officedocument.presentationml.notesSlide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339" r:id="rId2"/>
    <p:sldId id="340" r:id="rId3"/>
    <p:sldId id="341" r:id="rId4"/>
    <p:sldId id="342" r:id="rId5"/>
    <p:sldId id="343" r:id="rId6"/>
    <p:sldId id="344" r:id="rId7"/>
    <p:sldId id="345" r:id="rId8"/>
    <p:sldId id="352" r:id="rId9"/>
    <p:sldId id="353" r:id="rId10"/>
    <p:sldId id="346" r:id="rId11"/>
    <p:sldId id="355" r:id="rId12"/>
    <p:sldId id="348" r:id="rId13"/>
    <p:sldId id="347" r:id="rId14"/>
    <p:sldId id="349" r:id="rId15"/>
    <p:sldId id="350" r:id="rId16"/>
  </p:sldIdLst>
  <p:sldSz cx="12192000" cy="6858000"/>
  <p:notesSz cx="6858000" cy="9144000"/>
  <p:custDataLst>
    <p:tags r:id="rId18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  <a:srgbClr val="996600"/>
    <a:srgbClr val="00FF00"/>
    <a:srgbClr val="0000CC"/>
    <a:srgbClr val="0066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738" y="6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gs" Target="tags/tag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4" Type="http://schemas.openxmlformats.org/officeDocument/2006/relationships/image" Target="../media/image4.wmf"/></Relationships>
</file>

<file path=ppt/drawings/_rels/vmlDrawing10.vml.rels><?xml version="1.0" encoding="UTF-8" standalone="yes"?>
<Relationships xmlns="http://schemas.openxmlformats.org/package/2006/relationships"><Relationship Id="rId8" Type="http://schemas.openxmlformats.org/officeDocument/2006/relationships/image" Target="../media/image60.wmf"/><Relationship Id="rId3" Type="http://schemas.openxmlformats.org/officeDocument/2006/relationships/image" Target="../media/image55.wmf"/><Relationship Id="rId7" Type="http://schemas.openxmlformats.org/officeDocument/2006/relationships/image" Target="../media/image59.wmf"/><Relationship Id="rId2" Type="http://schemas.openxmlformats.org/officeDocument/2006/relationships/image" Target="../media/image7.wmf"/><Relationship Id="rId1" Type="http://schemas.openxmlformats.org/officeDocument/2006/relationships/image" Target="../media/image3.wmf"/><Relationship Id="rId6" Type="http://schemas.openxmlformats.org/officeDocument/2006/relationships/image" Target="../media/image58.wmf"/><Relationship Id="rId5" Type="http://schemas.openxmlformats.org/officeDocument/2006/relationships/image" Target="../media/image57.wmf"/><Relationship Id="rId4" Type="http://schemas.openxmlformats.org/officeDocument/2006/relationships/image" Target="../media/image56.wmf"/><Relationship Id="rId9" Type="http://schemas.openxmlformats.org/officeDocument/2006/relationships/image" Target="../media/image61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2.wmf"/><Relationship Id="rId2" Type="http://schemas.openxmlformats.org/officeDocument/2006/relationships/image" Target="../media/image7.wmf"/><Relationship Id="rId1" Type="http://schemas.openxmlformats.org/officeDocument/2006/relationships/image" Target="../media/image3.wmf"/></Relationships>
</file>

<file path=ppt/drawings/_rels/vmlDrawing12.vml.rels><?xml version="1.0" encoding="UTF-8" standalone="yes"?>
<Relationships xmlns="http://schemas.openxmlformats.org/package/2006/relationships"><Relationship Id="rId8" Type="http://schemas.openxmlformats.org/officeDocument/2006/relationships/image" Target="../media/image67.wmf"/><Relationship Id="rId3" Type="http://schemas.openxmlformats.org/officeDocument/2006/relationships/image" Target="../media/image7.wmf"/><Relationship Id="rId7" Type="http://schemas.openxmlformats.org/officeDocument/2006/relationships/image" Target="../media/image66.wmf"/><Relationship Id="rId2" Type="http://schemas.openxmlformats.org/officeDocument/2006/relationships/image" Target="../media/image3.wmf"/><Relationship Id="rId1" Type="http://schemas.openxmlformats.org/officeDocument/2006/relationships/image" Target="../media/image63.wmf"/><Relationship Id="rId6" Type="http://schemas.openxmlformats.org/officeDocument/2006/relationships/image" Target="../media/image65.wmf"/><Relationship Id="rId5" Type="http://schemas.openxmlformats.org/officeDocument/2006/relationships/image" Target="../media/image25.wmf"/><Relationship Id="rId4" Type="http://schemas.openxmlformats.org/officeDocument/2006/relationships/image" Target="../media/image64.wmf"/><Relationship Id="rId9" Type="http://schemas.openxmlformats.org/officeDocument/2006/relationships/image" Target="../media/image68.wmf"/></Relationships>
</file>

<file path=ppt/drawings/_rels/vmlDrawing13.vml.rels><?xml version="1.0" encoding="UTF-8" standalone="yes"?>
<Relationships xmlns="http://schemas.openxmlformats.org/package/2006/relationships"><Relationship Id="rId8" Type="http://schemas.openxmlformats.org/officeDocument/2006/relationships/image" Target="../media/image76.wmf"/><Relationship Id="rId3" Type="http://schemas.openxmlformats.org/officeDocument/2006/relationships/image" Target="../media/image71.wmf"/><Relationship Id="rId7" Type="http://schemas.openxmlformats.org/officeDocument/2006/relationships/image" Target="../media/image75.wmf"/><Relationship Id="rId2" Type="http://schemas.openxmlformats.org/officeDocument/2006/relationships/image" Target="../media/image70.wmf"/><Relationship Id="rId1" Type="http://schemas.openxmlformats.org/officeDocument/2006/relationships/image" Target="../media/image69.wmf"/><Relationship Id="rId6" Type="http://schemas.openxmlformats.org/officeDocument/2006/relationships/image" Target="../media/image74.wmf"/><Relationship Id="rId5" Type="http://schemas.openxmlformats.org/officeDocument/2006/relationships/image" Target="../media/image73.wmf"/><Relationship Id="rId4" Type="http://schemas.openxmlformats.org/officeDocument/2006/relationships/image" Target="../media/image72.wmf"/></Relationships>
</file>

<file path=ppt/drawings/_rels/vmlDrawing14.vml.rels><?xml version="1.0" encoding="UTF-8" standalone="yes"?>
<Relationships xmlns="http://schemas.openxmlformats.org/package/2006/relationships"><Relationship Id="rId8" Type="http://schemas.openxmlformats.org/officeDocument/2006/relationships/image" Target="../media/image84.wmf"/><Relationship Id="rId3" Type="http://schemas.openxmlformats.org/officeDocument/2006/relationships/image" Target="../media/image79.wmf"/><Relationship Id="rId7" Type="http://schemas.openxmlformats.org/officeDocument/2006/relationships/image" Target="../media/image83.wmf"/><Relationship Id="rId2" Type="http://schemas.openxmlformats.org/officeDocument/2006/relationships/image" Target="../media/image78.wmf"/><Relationship Id="rId1" Type="http://schemas.openxmlformats.org/officeDocument/2006/relationships/image" Target="../media/image77.wmf"/><Relationship Id="rId6" Type="http://schemas.openxmlformats.org/officeDocument/2006/relationships/image" Target="../media/image82.wmf"/><Relationship Id="rId5" Type="http://schemas.openxmlformats.org/officeDocument/2006/relationships/image" Target="../media/image81.wmf"/><Relationship Id="rId4" Type="http://schemas.openxmlformats.org/officeDocument/2006/relationships/image" Target="../media/image80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image" Target="../media/image3.wmf"/><Relationship Id="rId7" Type="http://schemas.openxmlformats.org/officeDocument/2006/relationships/image" Target="../media/image10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6" Type="http://schemas.openxmlformats.org/officeDocument/2006/relationships/image" Target="../media/image9.wmf"/><Relationship Id="rId5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3" Type="http://schemas.openxmlformats.org/officeDocument/2006/relationships/image" Target="../media/image3.wmf"/><Relationship Id="rId7" Type="http://schemas.openxmlformats.org/officeDocument/2006/relationships/image" Target="../media/image16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6" Type="http://schemas.openxmlformats.org/officeDocument/2006/relationships/image" Target="../media/image15.wmf"/><Relationship Id="rId5" Type="http://schemas.openxmlformats.org/officeDocument/2006/relationships/image" Target="../media/image14.wmf"/><Relationship Id="rId4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7" Type="http://schemas.openxmlformats.org/officeDocument/2006/relationships/image" Target="../media/image22.wmf"/><Relationship Id="rId2" Type="http://schemas.openxmlformats.org/officeDocument/2006/relationships/image" Target="../media/image3.wmf"/><Relationship Id="rId1" Type="http://schemas.openxmlformats.org/officeDocument/2006/relationships/image" Target="../media/image18.wmf"/><Relationship Id="rId6" Type="http://schemas.openxmlformats.org/officeDocument/2006/relationships/image" Target="../media/image21.wmf"/><Relationship Id="rId5" Type="http://schemas.openxmlformats.org/officeDocument/2006/relationships/image" Target="../media/image20.wmf"/><Relationship Id="rId4" Type="http://schemas.openxmlformats.org/officeDocument/2006/relationships/image" Target="../media/image19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28.wmf"/><Relationship Id="rId3" Type="http://schemas.openxmlformats.org/officeDocument/2006/relationships/image" Target="../media/image7.wmf"/><Relationship Id="rId7" Type="http://schemas.openxmlformats.org/officeDocument/2006/relationships/image" Target="../media/image27.wmf"/><Relationship Id="rId2" Type="http://schemas.openxmlformats.org/officeDocument/2006/relationships/image" Target="../media/image3.wmf"/><Relationship Id="rId1" Type="http://schemas.openxmlformats.org/officeDocument/2006/relationships/image" Target="../media/image23.wmf"/><Relationship Id="rId6" Type="http://schemas.openxmlformats.org/officeDocument/2006/relationships/image" Target="../media/image26.wmf"/><Relationship Id="rId5" Type="http://schemas.openxmlformats.org/officeDocument/2006/relationships/image" Target="../media/image25.wmf"/><Relationship Id="rId4" Type="http://schemas.openxmlformats.org/officeDocument/2006/relationships/image" Target="../media/image24.wmf"/><Relationship Id="rId9" Type="http://schemas.openxmlformats.org/officeDocument/2006/relationships/image" Target="../media/image29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34.wmf"/><Relationship Id="rId3" Type="http://schemas.openxmlformats.org/officeDocument/2006/relationships/image" Target="../media/image7.wmf"/><Relationship Id="rId7" Type="http://schemas.openxmlformats.org/officeDocument/2006/relationships/image" Target="../media/image33.wmf"/><Relationship Id="rId2" Type="http://schemas.openxmlformats.org/officeDocument/2006/relationships/image" Target="../media/image3.wmf"/><Relationship Id="rId1" Type="http://schemas.openxmlformats.org/officeDocument/2006/relationships/image" Target="../media/image30.wmf"/><Relationship Id="rId6" Type="http://schemas.openxmlformats.org/officeDocument/2006/relationships/image" Target="../media/image32.wmf"/><Relationship Id="rId5" Type="http://schemas.openxmlformats.org/officeDocument/2006/relationships/image" Target="../media/image25.wmf"/><Relationship Id="rId4" Type="http://schemas.openxmlformats.org/officeDocument/2006/relationships/image" Target="../media/image31.w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39.wmf"/><Relationship Id="rId3" Type="http://schemas.openxmlformats.org/officeDocument/2006/relationships/image" Target="../media/image7.wmf"/><Relationship Id="rId7" Type="http://schemas.openxmlformats.org/officeDocument/2006/relationships/image" Target="../media/image38.wmf"/><Relationship Id="rId2" Type="http://schemas.openxmlformats.org/officeDocument/2006/relationships/image" Target="../media/image3.wmf"/><Relationship Id="rId1" Type="http://schemas.openxmlformats.org/officeDocument/2006/relationships/image" Target="../media/image35.wmf"/><Relationship Id="rId6" Type="http://schemas.openxmlformats.org/officeDocument/2006/relationships/image" Target="../media/image37.wmf"/><Relationship Id="rId5" Type="http://schemas.openxmlformats.org/officeDocument/2006/relationships/image" Target="../media/image25.wmf"/><Relationship Id="rId4" Type="http://schemas.openxmlformats.org/officeDocument/2006/relationships/image" Target="../media/image36.wmf"/><Relationship Id="rId9" Type="http://schemas.openxmlformats.org/officeDocument/2006/relationships/image" Target="../media/image40.wmf"/></Relationships>
</file>

<file path=ppt/drawings/_rels/vmlDrawing8.vml.rels><?xml version="1.0" encoding="UTF-8" standalone="yes"?>
<Relationships xmlns="http://schemas.openxmlformats.org/package/2006/relationships"><Relationship Id="rId8" Type="http://schemas.openxmlformats.org/officeDocument/2006/relationships/image" Target="../media/image45.wmf"/><Relationship Id="rId3" Type="http://schemas.openxmlformats.org/officeDocument/2006/relationships/image" Target="../media/image7.wmf"/><Relationship Id="rId7" Type="http://schemas.openxmlformats.org/officeDocument/2006/relationships/image" Target="../media/image44.wmf"/><Relationship Id="rId2" Type="http://schemas.openxmlformats.org/officeDocument/2006/relationships/image" Target="../media/image3.wmf"/><Relationship Id="rId1" Type="http://schemas.openxmlformats.org/officeDocument/2006/relationships/image" Target="../media/image41.wmf"/><Relationship Id="rId6" Type="http://schemas.openxmlformats.org/officeDocument/2006/relationships/image" Target="../media/image43.wmf"/><Relationship Id="rId11" Type="http://schemas.openxmlformats.org/officeDocument/2006/relationships/image" Target="../media/image48.wmf"/><Relationship Id="rId5" Type="http://schemas.openxmlformats.org/officeDocument/2006/relationships/image" Target="../media/image25.wmf"/><Relationship Id="rId10" Type="http://schemas.openxmlformats.org/officeDocument/2006/relationships/image" Target="../media/image47.wmf"/><Relationship Id="rId4" Type="http://schemas.openxmlformats.org/officeDocument/2006/relationships/image" Target="../media/image42.wmf"/><Relationship Id="rId9" Type="http://schemas.openxmlformats.org/officeDocument/2006/relationships/image" Target="../media/image46.wmf"/></Relationships>
</file>

<file path=ppt/drawings/_rels/vmlDrawing9.vml.rels><?xml version="1.0" encoding="UTF-8" standalone="yes"?>
<Relationships xmlns="http://schemas.openxmlformats.org/package/2006/relationships"><Relationship Id="rId8" Type="http://schemas.openxmlformats.org/officeDocument/2006/relationships/image" Target="../media/image54.wmf"/><Relationship Id="rId3" Type="http://schemas.openxmlformats.org/officeDocument/2006/relationships/image" Target="../media/image7.wmf"/><Relationship Id="rId7" Type="http://schemas.openxmlformats.org/officeDocument/2006/relationships/image" Target="../media/image53.wmf"/><Relationship Id="rId2" Type="http://schemas.openxmlformats.org/officeDocument/2006/relationships/image" Target="../media/image3.wmf"/><Relationship Id="rId1" Type="http://schemas.openxmlformats.org/officeDocument/2006/relationships/image" Target="../media/image49.wmf"/><Relationship Id="rId6" Type="http://schemas.openxmlformats.org/officeDocument/2006/relationships/image" Target="../media/image52.wmf"/><Relationship Id="rId5" Type="http://schemas.openxmlformats.org/officeDocument/2006/relationships/image" Target="../media/image51.wmf"/><Relationship Id="rId4" Type="http://schemas.openxmlformats.org/officeDocument/2006/relationships/image" Target="../media/image5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276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76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FE6F1EE-10E3-40DF-AFE0-0AE1CEAF6100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1FFA8AF-0C97-4A57-83E9-D391839485DF}" type="slidenum">
              <a:rPr lang="en-US"/>
              <a:pPr/>
              <a:t>1</a:t>
            </a:fld>
            <a:endParaRPr lang="en-US"/>
          </a:p>
        </p:txBody>
      </p:sp>
      <p:sp>
        <p:nvSpPr>
          <p:cNvPr id="198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98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D150675-0CBE-47D8-AF3D-25A4F24CE835}" type="slidenum">
              <a:rPr lang="en-US"/>
              <a:pPr/>
              <a:t>10</a:t>
            </a:fld>
            <a:endParaRPr lang="en-US"/>
          </a:p>
        </p:txBody>
      </p:sp>
      <p:sp>
        <p:nvSpPr>
          <p:cNvPr id="331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331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CA86859-F0D0-4258-9492-D0A207EAB51E}" type="slidenum">
              <a:rPr lang="en-US"/>
              <a:pPr/>
              <a:t>11</a:t>
            </a:fld>
            <a:endParaRPr lang="en-US"/>
          </a:p>
        </p:txBody>
      </p:sp>
      <p:sp>
        <p:nvSpPr>
          <p:cNvPr id="350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350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9A82E94-B535-406D-A0C9-B13371B4CDE4}" type="slidenum">
              <a:rPr lang="en-US"/>
              <a:pPr/>
              <a:t>12</a:t>
            </a:fld>
            <a:endParaRPr lang="en-US"/>
          </a:p>
        </p:txBody>
      </p:sp>
      <p:sp>
        <p:nvSpPr>
          <p:cNvPr id="335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335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CFF0EB6-1500-400A-8096-A19F9337D6BC}" type="slidenum">
              <a:rPr lang="en-US"/>
              <a:pPr/>
              <a:t>13</a:t>
            </a:fld>
            <a:endParaRPr lang="en-US"/>
          </a:p>
        </p:txBody>
      </p:sp>
      <p:sp>
        <p:nvSpPr>
          <p:cNvPr id="333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333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5566133-D30A-4CEC-B8A6-CFA023892D7D}" type="slidenum">
              <a:rPr lang="en-US"/>
              <a:pPr/>
              <a:t>14</a:t>
            </a:fld>
            <a:endParaRPr lang="en-US"/>
          </a:p>
        </p:txBody>
      </p:sp>
      <p:sp>
        <p:nvSpPr>
          <p:cNvPr id="337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337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5E070EC-B36B-4DB6-A519-1B63CF68F479}" type="slidenum">
              <a:rPr lang="en-US"/>
              <a:pPr/>
              <a:t>15</a:t>
            </a:fld>
            <a:endParaRPr lang="en-US"/>
          </a:p>
        </p:txBody>
      </p:sp>
      <p:sp>
        <p:nvSpPr>
          <p:cNvPr id="339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339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F10A32F-9841-4A6B-BA49-7F4BA6D5AB91}" type="slidenum">
              <a:rPr lang="en-US"/>
              <a:pPr/>
              <a:t>2</a:t>
            </a:fld>
            <a:endParaRPr lang="en-US"/>
          </a:p>
        </p:txBody>
      </p:sp>
      <p:sp>
        <p:nvSpPr>
          <p:cNvPr id="319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319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0D1AA61-3B31-4D38-ADFA-CF0105155579}" type="slidenum">
              <a:rPr lang="en-US"/>
              <a:pPr/>
              <a:t>3</a:t>
            </a:fld>
            <a:endParaRPr lang="en-US"/>
          </a:p>
        </p:txBody>
      </p:sp>
      <p:sp>
        <p:nvSpPr>
          <p:cNvPr id="321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321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7846410-2325-4AC6-9B96-AEB92E6D7AFC}" type="slidenum">
              <a:rPr lang="en-US"/>
              <a:pPr/>
              <a:t>4</a:t>
            </a:fld>
            <a:endParaRPr lang="en-US"/>
          </a:p>
        </p:txBody>
      </p:sp>
      <p:sp>
        <p:nvSpPr>
          <p:cNvPr id="323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323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AF89957-26CE-408D-94E7-E9CB50EFB7DA}" type="slidenum">
              <a:rPr lang="en-US"/>
              <a:pPr/>
              <a:t>5</a:t>
            </a:fld>
            <a:endParaRPr lang="en-US"/>
          </a:p>
        </p:txBody>
      </p:sp>
      <p:sp>
        <p:nvSpPr>
          <p:cNvPr id="325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325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95ADBF5-C0F4-47D0-BCA3-AFAAAC9E4BB4}" type="slidenum">
              <a:rPr lang="en-US"/>
              <a:pPr/>
              <a:t>6</a:t>
            </a:fld>
            <a:endParaRPr lang="en-US"/>
          </a:p>
        </p:txBody>
      </p:sp>
      <p:sp>
        <p:nvSpPr>
          <p:cNvPr id="327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327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BBA6143-8A9F-42F0-810E-E6A0CEDBD611}" type="slidenum">
              <a:rPr lang="en-US"/>
              <a:pPr/>
              <a:t>7</a:t>
            </a:fld>
            <a:endParaRPr lang="en-US"/>
          </a:p>
        </p:txBody>
      </p:sp>
      <p:sp>
        <p:nvSpPr>
          <p:cNvPr id="329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329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E7C4886-CCD0-4F0A-8A5B-6901E7BCFF1E}" type="slidenum">
              <a:rPr lang="en-US"/>
              <a:pPr/>
              <a:t>8</a:t>
            </a:fld>
            <a:endParaRPr lang="en-US"/>
          </a:p>
        </p:txBody>
      </p:sp>
      <p:sp>
        <p:nvSpPr>
          <p:cNvPr id="344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344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B2C80C0-1454-4C99-8A53-95691F43169A}" type="slidenum">
              <a:rPr lang="en-US"/>
              <a:pPr/>
              <a:t>9</a:t>
            </a:fld>
            <a:endParaRPr lang="en-US"/>
          </a:p>
        </p:txBody>
      </p:sp>
      <p:sp>
        <p:nvSpPr>
          <p:cNvPr id="346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346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269686-B9C6-41E3-9271-01018AD61FA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6B77BD-DCC2-4FBD-BA02-391AD0A60FE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B4E131-459A-4660-A555-AA0C571F65C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04CAC3-0D67-4678-8D04-E6556C56B9D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9663DA-89CD-4D26-8081-067C1238EE0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760986-0D00-4A07-8E8B-B3F93658AED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5C72F6-438D-4DC8-9280-EC06BCDDE49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DA8660-8225-4AB9-B8D3-8B3D8968F68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7BF350-3519-4C6E-BF8B-433EA77C003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8C6522-1D5E-4797-98F1-87ADAC34CF3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65387A-B22C-4CE2-BA86-A3753392788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37428AF-DF57-4ECB-90B8-941769987AF8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.xml"/><Relationship Id="rId13" Type="http://schemas.openxmlformats.org/officeDocument/2006/relationships/image" Target="../media/image2.wmf"/><Relationship Id="rId3" Type="http://schemas.openxmlformats.org/officeDocument/2006/relationships/tags" Target="../tags/tag3.xml"/><Relationship Id="rId7" Type="http://schemas.openxmlformats.org/officeDocument/2006/relationships/tags" Target="../tags/tag7.xml"/><Relationship Id="rId12" Type="http://schemas.openxmlformats.org/officeDocument/2006/relationships/oleObject" Target="../embeddings/oleObject2.bin"/><Relationship Id="rId17" Type="http://schemas.openxmlformats.org/officeDocument/2006/relationships/image" Target="../media/image4.wmf"/><Relationship Id="rId2" Type="http://schemas.openxmlformats.org/officeDocument/2006/relationships/tags" Target="../tags/tag2.xml"/><Relationship Id="rId16" Type="http://schemas.openxmlformats.org/officeDocument/2006/relationships/oleObject" Target="../embeddings/oleObject4.bin"/><Relationship Id="rId1" Type="http://schemas.openxmlformats.org/officeDocument/2006/relationships/vmlDrawing" Target="../drawings/vmlDrawing1.vml"/><Relationship Id="rId6" Type="http://schemas.openxmlformats.org/officeDocument/2006/relationships/tags" Target="../tags/tag6.xml"/><Relationship Id="rId11" Type="http://schemas.openxmlformats.org/officeDocument/2006/relationships/image" Target="../media/image1.wmf"/><Relationship Id="rId5" Type="http://schemas.openxmlformats.org/officeDocument/2006/relationships/tags" Target="../tags/tag5.xml"/><Relationship Id="rId15" Type="http://schemas.openxmlformats.org/officeDocument/2006/relationships/image" Target="../media/image3.wmf"/><Relationship Id="rId10" Type="http://schemas.openxmlformats.org/officeDocument/2006/relationships/oleObject" Target="../embeddings/oleObject1.bin"/><Relationship Id="rId4" Type="http://schemas.openxmlformats.org/officeDocument/2006/relationships/tags" Target="../tags/tag4.xml"/><Relationship Id="rId9" Type="http://schemas.openxmlformats.org/officeDocument/2006/relationships/notesSlide" Target="../notesSlides/notesSlide1.xml"/><Relationship Id="rId14" Type="http://schemas.openxmlformats.org/officeDocument/2006/relationships/oleObject" Target="../embeddings/oleObject3.bin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3.bin"/><Relationship Id="rId13" Type="http://schemas.openxmlformats.org/officeDocument/2006/relationships/image" Target="../media/image55.wmf"/><Relationship Id="rId18" Type="http://schemas.openxmlformats.org/officeDocument/2006/relationships/oleObject" Target="../embeddings/oleObject78.bin"/><Relationship Id="rId3" Type="http://schemas.openxmlformats.org/officeDocument/2006/relationships/tags" Target="../tags/tag57.xml"/><Relationship Id="rId21" Type="http://schemas.openxmlformats.org/officeDocument/2006/relationships/image" Target="../media/image59.wmf"/><Relationship Id="rId7" Type="http://schemas.openxmlformats.org/officeDocument/2006/relationships/notesSlide" Target="../notesSlides/notesSlide10.xml"/><Relationship Id="rId12" Type="http://schemas.openxmlformats.org/officeDocument/2006/relationships/oleObject" Target="../embeddings/oleObject75.bin"/><Relationship Id="rId17" Type="http://schemas.openxmlformats.org/officeDocument/2006/relationships/image" Target="../media/image57.wmf"/><Relationship Id="rId25" Type="http://schemas.openxmlformats.org/officeDocument/2006/relationships/image" Target="../media/image61.wmf"/><Relationship Id="rId2" Type="http://schemas.openxmlformats.org/officeDocument/2006/relationships/tags" Target="../tags/tag56.xml"/><Relationship Id="rId16" Type="http://schemas.openxmlformats.org/officeDocument/2006/relationships/oleObject" Target="../embeddings/oleObject77.bin"/><Relationship Id="rId20" Type="http://schemas.openxmlformats.org/officeDocument/2006/relationships/oleObject" Target="../embeddings/oleObject79.bin"/><Relationship Id="rId1" Type="http://schemas.openxmlformats.org/officeDocument/2006/relationships/vmlDrawing" Target="../drawings/vmlDrawing10.vml"/><Relationship Id="rId6" Type="http://schemas.openxmlformats.org/officeDocument/2006/relationships/slideLayout" Target="../slideLayouts/slideLayout1.xml"/><Relationship Id="rId11" Type="http://schemas.openxmlformats.org/officeDocument/2006/relationships/image" Target="../media/image7.wmf"/><Relationship Id="rId24" Type="http://schemas.openxmlformats.org/officeDocument/2006/relationships/oleObject" Target="../embeddings/oleObject81.bin"/><Relationship Id="rId5" Type="http://schemas.openxmlformats.org/officeDocument/2006/relationships/tags" Target="../tags/tag59.xml"/><Relationship Id="rId15" Type="http://schemas.openxmlformats.org/officeDocument/2006/relationships/image" Target="../media/image56.wmf"/><Relationship Id="rId23" Type="http://schemas.openxmlformats.org/officeDocument/2006/relationships/image" Target="../media/image60.wmf"/><Relationship Id="rId10" Type="http://schemas.openxmlformats.org/officeDocument/2006/relationships/oleObject" Target="../embeddings/oleObject74.bin"/><Relationship Id="rId19" Type="http://schemas.openxmlformats.org/officeDocument/2006/relationships/image" Target="../media/image58.wmf"/><Relationship Id="rId4" Type="http://schemas.openxmlformats.org/officeDocument/2006/relationships/tags" Target="../tags/tag58.xml"/><Relationship Id="rId9" Type="http://schemas.openxmlformats.org/officeDocument/2006/relationships/image" Target="../media/image3.wmf"/><Relationship Id="rId14" Type="http://schemas.openxmlformats.org/officeDocument/2006/relationships/oleObject" Target="../embeddings/oleObject76.bin"/><Relationship Id="rId22" Type="http://schemas.openxmlformats.org/officeDocument/2006/relationships/oleObject" Target="../embeddings/oleObject80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.xml"/><Relationship Id="rId13" Type="http://schemas.openxmlformats.org/officeDocument/2006/relationships/image" Target="../media/image7.wmf"/><Relationship Id="rId3" Type="http://schemas.openxmlformats.org/officeDocument/2006/relationships/tags" Target="../tags/tag61.xml"/><Relationship Id="rId7" Type="http://schemas.openxmlformats.org/officeDocument/2006/relationships/tags" Target="../tags/tag65.xml"/><Relationship Id="rId12" Type="http://schemas.openxmlformats.org/officeDocument/2006/relationships/oleObject" Target="../embeddings/oleObject83.bin"/><Relationship Id="rId2" Type="http://schemas.openxmlformats.org/officeDocument/2006/relationships/tags" Target="../tags/tag60.xml"/><Relationship Id="rId1" Type="http://schemas.openxmlformats.org/officeDocument/2006/relationships/vmlDrawing" Target="../drawings/vmlDrawing11.vml"/><Relationship Id="rId6" Type="http://schemas.openxmlformats.org/officeDocument/2006/relationships/tags" Target="../tags/tag64.xml"/><Relationship Id="rId11" Type="http://schemas.openxmlformats.org/officeDocument/2006/relationships/image" Target="../media/image3.wmf"/><Relationship Id="rId5" Type="http://schemas.openxmlformats.org/officeDocument/2006/relationships/tags" Target="../tags/tag63.xml"/><Relationship Id="rId15" Type="http://schemas.openxmlformats.org/officeDocument/2006/relationships/image" Target="../media/image62.wmf"/><Relationship Id="rId10" Type="http://schemas.openxmlformats.org/officeDocument/2006/relationships/oleObject" Target="../embeddings/oleObject82.bin"/><Relationship Id="rId4" Type="http://schemas.openxmlformats.org/officeDocument/2006/relationships/tags" Target="../tags/tag62.xml"/><Relationship Id="rId9" Type="http://schemas.openxmlformats.org/officeDocument/2006/relationships/notesSlide" Target="../notesSlides/notesSlide11.xml"/><Relationship Id="rId14" Type="http://schemas.openxmlformats.org/officeDocument/2006/relationships/oleObject" Target="../embeddings/oleObject84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tags" Target="../tags/tag72.xml"/><Relationship Id="rId13" Type="http://schemas.openxmlformats.org/officeDocument/2006/relationships/image" Target="../media/image63.wmf"/><Relationship Id="rId18" Type="http://schemas.openxmlformats.org/officeDocument/2006/relationships/oleObject" Target="../embeddings/oleObject88.bin"/><Relationship Id="rId26" Type="http://schemas.openxmlformats.org/officeDocument/2006/relationships/oleObject" Target="../embeddings/oleObject92.bin"/><Relationship Id="rId3" Type="http://schemas.openxmlformats.org/officeDocument/2006/relationships/tags" Target="../tags/tag67.xml"/><Relationship Id="rId21" Type="http://schemas.openxmlformats.org/officeDocument/2006/relationships/image" Target="../media/image25.wmf"/><Relationship Id="rId7" Type="http://schemas.openxmlformats.org/officeDocument/2006/relationships/tags" Target="../tags/tag71.xml"/><Relationship Id="rId12" Type="http://schemas.openxmlformats.org/officeDocument/2006/relationships/oleObject" Target="../embeddings/oleObject85.bin"/><Relationship Id="rId17" Type="http://schemas.openxmlformats.org/officeDocument/2006/relationships/image" Target="../media/image7.wmf"/><Relationship Id="rId25" Type="http://schemas.openxmlformats.org/officeDocument/2006/relationships/image" Target="../media/image66.wmf"/><Relationship Id="rId2" Type="http://schemas.openxmlformats.org/officeDocument/2006/relationships/tags" Target="../tags/tag66.xml"/><Relationship Id="rId16" Type="http://schemas.openxmlformats.org/officeDocument/2006/relationships/oleObject" Target="../embeddings/oleObject87.bin"/><Relationship Id="rId20" Type="http://schemas.openxmlformats.org/officeDocument/2006/relationships/oleObject" Target="../embeddings/oleObject89.bin"/><Relationship Id="rId29" Type="http://schemas.openxmlformats.org/officeDocument/2006/relationships/image" Target="../media/image68.wmf"/><Relationship Id="rId1" Type="http://schemas.openxmlformats.org/officeDocument/2006/relationships/vmlDrawing" Target="../drawings/vmlDrawing12.vml"/><Relationship Id="rId6" Type="http://schemas.openxmlformats.org/officeDocument/2006/relationships/tags" Target="../tags/tag70.xml"/><Relationship Id="rId11" Type="http://schemas.openxmlformats.org/officeDocument/2006/relationships/notesSlide" Target="../notesSlides/notesSlide12.xml"/><Relationship Id="rId24" Type="http://schemas.openxmlformats.org/officeDocument/2006/relationships/oleObject" Target="../embeddings/oleObject91.bin"/><Relationship Id="rId5" Type="http://schemas.openxmlformats.org/officeDocument/2006/relationships/tags" Target="../tags/tag69.xml"/><Relationship Id="rId15" Type="http://schemas.openxmlformats.org/officeDocument/2006/relationships/image" Target="../media/image3.wmf"/><Relationship Id="rId23" Type="http://schemas.openxmlformats.org/officeDocument/2006/relationships/image" Target="../media/image65.wmf"/><Relationship Id="rId28" Type="http://schemas.openxmlformats.org/officeDocument/2006/relationships/oleObject" Target="../embeddings/oleObject93.bin"/><Relationship Id="rId10" Type="http://schemas.openxmlformats.org/officeDocument/2006/relationships/slideLayout" Target="../slideLayouts/slideLayout1.xml"/><Relationship Id="rId19" Type="http://schemas.openxmlformats.org/officeDocument/2006/relationships/image" Target="../media/image64.wmf"/><Relationship Id="rId4" Type="http://schemas.openxmlformats.org/officeDocument/2006/relationships/tags" Target="../tags/tag68.xml"/><Relationship Id="rId9" Type="http://schemas.openxmlformats.org/officeDocument/2006/relationships/tags" Target="../tags/tag73.xml"/><Relationship Id="rId14" Type="http://schemas.openxmlformats.org/officeDocument/2006/relationships/oleObject" Target="../embeddings/oleObject86.bin"/><Relationship Id="rId22" Type="http://schemas.openxmlformats.org/officeDocument/2006/relationships/oleObject" Target="../embeddings/oleObject90.bin"/><Relationship Id="rId27" Type="http://schemas.openxmlformats.org/officeDocument/2006/relationships/image" Target="../media/image67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13.xml"/><Relationship Id="rId3" Type="http://schemas.openxmlformats.org/officeDocument/2006/relationships/tags" Target="../tags/tag76.xml"/><Relationship Id="rId7" Type="http://schemas.openxmlformats.org/officeDocument/2006/relationships/slideLayout" Target="../slideLayouts/slideLayout1.xml"/><Relationship Id="rId2" Type="http://schemas.openxmlformats.org/officeDocument/2006/relationships/tags" Target="../tags/tag75.xml"/><Relationship Id="rId1" Type="http://schemas.openxmlformats.org/officeDocument/2006/relationships/tags" Target="../tags/tag74.xml"/><Relationship Id="rId6" Type="http://schemas.openxmlformats.org/officeDocument/2006/relationships/tags" Target="../tags/tag79.xml"/><Relationship Id="rId5" Type="http://schemas.openxmlformats.org/officeDocument/2006/relationships/tags" Target="../tags/tag78.xml"/><Relationship Id="rId4" Type="http://schemas.openxmlformats.org/officeDocument/2006/relationships/tags" Target="../tags/tag77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tags" Target="../tags/tag86.xml"/><Relationship Id="rId13" Type="http://schemas.openxmlformats.org/officeDocument/2006/relationships/notesSlide" Target="../notesSlides/notesSlide14.xml"/><Relationship Id="rId18" Type="http://schemas.openxmlformats.org/officeDocument/2006/relationships/oleObject" Target="../embeddings/oleObject96.bin"/><Relationship Id="rId26" Type="http://schemas.openxmlformats.org/officeDocument/2006/relationships/oleObject" Target="../embeddings/oleObject100.bin"/><Relationship Id="rId3" Type="http://schemas.openxmlformats.org/officeDocument/2006/relationships/tags" Target="../tags/tag81.xml"/><Relationship Id="rId21" Type="http://schemas.openxmlformats.org/officeDocument/2006/relationships/image" Target="../media/image72.wmf"/><Relationship Id="rId7" Type="http://schemas.openxmlformats.org/officeDocument/2006/relationships/tags" Target="../tags/tag85.xml"/><Relationship Id="rId12" Type="http://schemas.openxmlformats.org/officeDocument/2006/relationships/slideLayout" Target="../slideLayouts/slideLayout1.xml"/><Relationship Id="rId17" Type="http://schemas.openxmlformats.org/officeDocument/2006/relationships/image" Target="../media/image70.wmf"/><Relationship Id="rId25" Type="http://schemas.openxmlformats.org/officeDocument/2006/relationships/image" Target="../media/image74.wmf"/><Relationship Id="rId2" Type="http://schemas.openxmlformats.org/officeDocument/2006/relationships/tags" Target="../tags/tag80.xml"/><Relationship Id="rId16" Type="http://schemas.openxmlformats.org/officeDocument/2006/relationships/oleObject" Target="../embeddings/oleObject95.bin"/><Relationship Id="rId20" Type="http://schemas.openxmlformats.org/officeDocument/2006/relationships/oleObject" Target="../embeddings/oleObject97.bin"/><Relationship Id="rId29" Type="http://schemas.openxmlformats.org/officeDocument/2006/relationships/image" Target="../media/image76.wmf"/><Relationship Id="rId1" Type="http://schemas.openxmlformats.org/officeDocument/2006/relationships/vmlDrawing" Target="../drawings/vmlDrawing13.vml"/><Relationship Id="rId6" Type="http://schemas.openxmlformats.org/officeDocument/2006/relationships/tags" Target="../tags/tag84.xml"/><Relationship Id="rId11" Type="http://schemas.openxmlformats.org/officeDocument/2006/relationships/tags" Target="../tags/tag89.xml"/><Relationship Id="rId24" Type="http://schemas.openxmlformats.org/officeDocument/2006/relationships/oleObject" Target="../embeddings/oleObject99.bin"/><Relationship Id="rId5" Type="http://schemas.openxmlformats.org/officeDocument/2006/relationships/tags" Target="../tags/tag83.xml"/><Relationship Id="rId15" Type="http://schemas.openxmlformats.org/officeDocument/2006/relationships/image" Target="../media/image69.wmf"/><Relationship Id="rId23" Type="http://schemas.openxmlformats.org/officeDocument/2006/relationships/image" Target="../media/image73.wmf"/><Relationship Id="rId28" Type="http://schemas.openxmlformats.org/officeDocument/2006/relationships/oleObject" Target="../embeddings/oleObject101.bin"/><Relationship Id="rId10" Type="http://schemas.openxmlformats.org/officeDocument/2006/relationships/tags" Target="../tags/tag88.xml"/><Relationship Id="rId19" Type="http://schemas.openxmlformats.org/officeDocument/2006/relationships/image" Target="../media/image71.wmf"/><Relationship Id="rId4" Type="http://schemas.openxmlformats.org/officeDocument/2006/relationships/tags" Target="../tags/tag82.xml"/><Relationship Id="rId9" Type="http://schemas.openxmlformats.org/officeDocument/2006/relationships/tags" Target="../tags/tag87.xml"/><Relationship Id="rId14" Type="http://schemas.openxmlformats.org/officeDocument/2006/relationships/oleObject" Target="../embeddings/oleObject94.bin"/><Relationship Id="rId22" Type="http://schemas.openxmlformats.org/officeDocument/2006/relationships/oleObject" Target="../embeddings/oleObject98.bin"/><Relationship Id="rId27" Type="http://schemas.openxmlformats.org/officeDocument/2006/relationships/image" Target="../media/image75.w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tags" Target="../tags/tag96.xml"/><Relationship Id="rId13" Type="http://schemas.openxmlformats.org/officeDocument/2006/relationships/notesSlide" Target="../notesSlides/notesSlide15.xml"/><Relationship Id="rId18" Type="http://schemas.openxmlformats.org/officeDocument/2006/relationships/oleObject" Target="../embeddings/oleObject104.bin"/><Relationship Id="rId26" Type="http://schemas.openxmlformats.org/officeDocument/2006/relationships/oleObject" Target="../embeddings/oleObject108.bin"/><Relationship Id="rId3" Type="http://schemas.openxmlformats.org/officeDocument/2006/relationships/tags" Target="../tags/tag91.xml"/><Relationship Id="rId21" Type="http://schemas.openxmlformats.org/officeDocument/2006/relationships/image" Target="../media/image80.wmf"/><Relationship Id="rId7" Type="http://schemas.openxmlformats.org/officeDocument/2006/relationships/tags" Target="../tags/tag95.xml"/><Relationship Id="rId12" Type="http://schemas.openxmlformats.org/officeDocument/2006/relationships/slideLayout" Target="../slideLayouts/slideLayout1.xml"/><Relationship Id="rId17" Type="http://schemas.openxmlformats.org/officeDocument/2006/relationships/image" Target="../media/image78.wmf"/><Relationship Id="rId25" Type="http://schemas.openxmlformats.org/officeDocument/2006/relationships/image" Target="../media/image82.wmf"/><Relationship Id="rId2" Type="http://schemas.openxmlformats.org/officeDocument/2006/relationships/tags" Target="../tags/tag90.xml"/><Relationship Id="rId16" Type="http://schemas.openxmlformats.org/officeDocument/2006/relationships/oleObject" Target="../embeddings/oleObject103.bin"/><Relationship Id="rId20" Type="http://schemas.openxmlformats.org/officeDocument/2006/relationships/oleObject" Target="../embeddings/oleObject105.bin"/><Relationship Id="rId29" Type="http://schemas.openxmlformats.org/officeDocument/2006/relationships/image" Target="../media/image84.wmf"/><Relationship Id="rId1" Type="http://schemas.openxmlformats.org/officeDocument/2006/relationships/vmlDrawing" Target="../drawings/vmlDrawing14.vml"/><Relationship Id="rId6" Type="http://schemas.openxmlformats.org/officeDocument/2006/relationships/tags" Target="../tags/tag94.xml"/><Relationship Id="rId11" Type="http://schemas.openxmlformats.org/officeDocument/2006/relationships/tags" Target="../tags/tag99.xml"/><Relationship Id="rId24" Type="http://schemas.openxmlformats.org/officeDocument/2006/relationships/oleObject" Target="../embeddings/oleObject107.bin"/><Relationship Id="rId5" Type="http://schemas.openxmlformats.org/officeDocument/2006/relationships/tags" Target="../tags/tag93.xml"/><Relationship Id="rId15" Type="http://schemas.openxmlformats.org/officeDocument/2006/relationships/image" Target="../media/image77.wmf"/><Relationship Id="rId23" Type="http://schemas.openxmlformats.org/officeDocument/2006/relationships/image" Target="../media/image81.wmf"/><Relationship Id="rId28" Type="http://schemas.openxmlformats.org/officeDocument/2006/relationships/oleObject" Target="../embeddings/oleObject109.bin"/><Relationship Id="rId10" Type="http://schemas.openxmlformats.org/officeDocument/2006/relationships/tags" Target="../tags/tag98.xml"/><Relationship Id="rId19" Type="http://schemas.openxmlformats.org/officeDocument/2006/relationships/image" Target="../media/image79.wmf"/><Relationship Id="rId4" Type="http://schemas.openxmlformats.org/officeDocument/2006/relationships/tags" Target="../tags/tag92.xml"/><Relationship Id="rId9" Type="http://schemas.openxmlformats.org/officeDocument/2006/relationships/tags" Target="../tags/tag97.xml"/><Relationship Id="rId14" Type="http://schemas.openxmlformats.org/officeDocument/2006/relationships/oleObject" Target="../embeddings/oleObject102.bin"/><Relationship Id="rId22" Type="http://schemas.openxmlformats.org/officeDocument/2006/relationships/oleObject" Target="../embeddings/oleObject106.bin"/><Relationship Id="rId27" Type="http://schemas.openxmlformats.org/officeDocument/2006/relationships/image" Target="../media/image83.w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2.xml"/><Relationship Id="rId13" Type="http://schemas.openxmlformats.org/officeDocument/2006/relationships/oleObject" Target="../embeddings/oleObject7.bin"/><Relationship Id="rId18" Type="http://schemas.openxmlformats.org/officeDocument/2006/relationships/image" Target="../media/image8.wmf"/><Relationship Id="rId3" Type="http://schemas.openxmlformats.org/officeDocument/2006/relationships/tags" Target="../tags/tag9.xml"/><Relationship Id="rId21" Type="http://schemas.openxmlformats.org/officeDocument/2006/relationships/oleObject" Target="../embeddings/oleObject11.bin"/><Relationship Id="rId7" Type="http://schemas.openxmlformats.org/officeDocument/2006/relationships/slideLayout" Target="../slideLayouts/slideLayout1.xml"/><Relationship Id="rId12" Type="http://schemas.openxmlformats.org/officeDocument/2006/relationships/image" Target="../media/image6.wmf"/><Relationship Id="rId17" Type="http://schemas.openxmlformats.org/officeDocument/2006/relationships/oleObject" Target="../embeddings/oleObject9.bin"/><Relationship Id="rId2" Type="http://schemas.openxmlformats.org/officeDocument/2006/relationships/tags" Target="../tags/tag8.xml"/><Relationship Id="rId16" Type="http://schemas.openxmlformats.org/officeDocument/2006/relationships/image" Target="../media/image7.wmf"/><Relationship Id="rId20" Type="http://schemas.openxmlformats.org/officeDocument/2006/relationships/image" Target="../media/image9.wmf"/><Relationship Id="rId1" Type="http://schemas.openxmlformats.org/officeDocument/2006/relationships/vmlDrawing" Target="../drawings/vmlDrawing2.vml"/><Relationship Id="rId6" Type="http://schemas.openxmlformats.org/officeDocument/2006/relationships/tags" Target="../tags/tag12.xml"/><Relationship Id="rId11" Type="http://schemas.openxmlformats.org/officeDocument/2006/relationships/oleObject" Target="../embeddings/oleObject6.bin"/><Relationship Id="rId24" Type="http://schemas.openxmlformats.org/officeDocument/2006/relationships/image" Target="../media/image11.wmf"/><Relationship Id="rId5" Type="http://schemas.openxmlformats.org/officeDocument/2006/relationships/tags" Target="../tags/tag11.xml"/><Relationship Id="rId15" Type="http://schemas.openxmlformats.org/officeDocument/2006/relationships/oleObject" Target="../embeddings/oleObject8.bin"/><Relationship Id="rId23" Type="http://schemas.openxmlformats.org/officeDocument/2006/relationships/oleObject" Target="../embeddings/oleObject12.bin"/><Relationship Id="rId10" Type="http://schemas.openxmlformats.org/officeDocument/2006/relationships/image" Target="../media/image5.wmf"/><Relationship Id="rId19" Type="http://schemas.openxmlformats.org/officeDocument/2006/relationships/oleObject" Target="../embeddings/oleObject10.bin"/><Relationship Id="rId4" Type="http://schemas.openxmlformats.org/officeDocument/2006/relationships/tags" Target="../tags/tag10.xml"/><Relationship Id="rId9" Type="http://schemas.openxmlformats.org/officeDocument/2006/relationships/oleObject" Target="../embeddings/oleObject5.bin"/><Relationship Id="rId14" Type="http://schemas.openxmlformats.org/officeDocument/2006/relationships/image" Target="../media/image3.wmf"/><Relationship Id="rId22" Type="http://schemas.openxmlformats.org/officeDocument/2006/relationships/image" Target="../media/image10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.xml"/><Relationship Id="rId13" Type="http://schemas.openxmlformats.org/officeDocument/2006/relationships/image" Target="../media/image13.wmf"/><Relationship Id="rId18" Type="http://schemas.openxmlformats.org/officeDocument/2006/relationships/oleObject" Target="../embeddings/oleObject17.bin"/><Relationship Id="rId3" Type="http://schemas.openxmlformats.org/officeDocument/2006/relationships/tags" Target="../tags/tag14.xml"/><Relationship Id="rId21" Type="http://schemas.openxmlformats.org/officeDocument/2006/relationships/image" Target="../media/image15.wmf"/><Relationship Id="rId7" Type="http://schemas.openxmlformats.org/officeDocument/2006/relationships/tags" Target="../tags/tag18.xml"/><Relationship Id="rId12" Type="http://schemas.openxmlformats.org/officeDocument/2006/relationships/oleObject" Target="../embeddings/oleObject14.bin"/><Relationship Id="rId17" Type="http://schemas.openxmlformats.org/officeDocument/2006/relationships/image" Target="../media/image7.wmf"/><Relationship Id="rId25" Type="http://schemas.openxmlformats.org/officeDocument/2006/relationships/image" Target="../media/image17.wmf"/><Relationship Id="rId2" Type="http://schemas.openxmlformats.org/officeDocument/2006/relationships/tags" Target="../tags/tag13.xml"/><Relationship Id="rId16" Type="http://schemas.openxmlformats.org/officeDocument/2006/relationships/oleObject" Target="../embeddings/oleObject16.bin"/><Relationship Id="rId20" Type="http://schemas.openxmlformats.org/officeDocument/2006/relationships/oleObject" Target="../embeddings/oleObject18.bin"/><Relationship Id="rId1" Type="http://schemas.openxmlformats.org/officeDocument/2006/relationships/vmlDrawing" Target="../drawings/vmlDrawing3.vml"/><Relationship Id="rId6" Type="http://schemas.openxmlformats.org/officeDocument/2006/relationships/tags" Target="../tags/tag17.xml"/><Relationship Id="rId11" Type="http://schemas.openxmlformats.org/officeDocument/2006/relationships/image" Target="../media/image12.wmf"/><Relationship Id="rId24" Type="http://schemas.openxmlformats.org/officeDocument/2006/relationships/oleObject" Target="../embeddings/oleObject20.bin"/><Relationship Id="rId5" Type="http://schemas.openxmlformats.org/officeDocument/2006/relationships/tags" Target="../tags/tag16.xml"/><Relationship Id="rId15" Type="http://schemas.openxmlformats.org/officeDocument/2006/relationships/image" Target="../media/image3.wmf"/><Relationship Id="rId23" Type="http://schemas.openxmlformats.org/officeDocument/2006/relationships/image" Target="../media/image16.wmf"/><Relationship Id="rId10" Type="http://schemas.openxmlformats.org/officeDocument/2006/relationships/oleObject" Target="../embeddings/oleObject13.bin"/><Relationship Id="rId19" Type="http://schemas.openxmlformats.org/officeDocument/2006/relationships/image" Target="../media/image14.wmf"/><Relationship Id="rId4" Type="http://schemas.openxmlformats.org/officeDocument/2006/relationships/tags" Target="../tags/tag15.xml"/><Relationship Id="rId9" Type="http://schemas.openxmlformats.org/officeDocument/2006/relationships/notesSlide" Target="../notesSlides/notesSlide3.xml"/><Relationship Id="rId14" Type="http://schemas.openxmlformats.org/officeDocument/2006/relationships/oleObject" Target="../embeddings/oleObject15.bin"/><Relationship Id="rId22" Type="http://schemas.openxmlformats.org/officeDocument/2006/relationships/oleObject" Target="../embeddings/oleObject19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1.bin"/><Relationship Id="rId13" Type="http://schemas.openxmlformats.org/officeDocument/2006/relationships/image" Target="../media/image7.wmf"/><Relationship Id="rId18" Type="http://schemas.openxmlformats.org/officeDocument/2006/relationships/oleObject" Target="../embeddings/oleObject26.bin"/><Relationship Id="rId3" Type="http://schemas.openxmlformats.org/officeDocument/2006/relationships/tags" Target="../tags/tag20.xml"/><Relationship Id="rId21" Type="http://schemas.openxmlformats.org/officeDocument/2006/relationships/image" Target="../media/image22.wmf"/><Relationship Id="rId7" Type="http://schemas.openxmlformats.org/officeDocument/2006/relationships/notesSlide" Target="../notesSlides/notesSlide4.xml"/><Relationship Id="rId12" Type="http://schemas.openxmlformats.org/officeDocument/2006/relationships/oleObject" Target="../embeddings/oleObject23.bin"/><Relationship Id="rId17" Type="http://schemas.openxmlformats.org/officeDocument/2006/relationships/image" Target="../media/image20.wmf"/><Relationship Id="rId2" Type="http://schemas.openxmlformats.org/officeDocument/2006/relationships/tags" Target="../tags/tag19.xml"/><Relationship Id="rId16" Type="http://schemas.openxmlformats.org/officeDocument/2006/relationships/oleObject" Target="../embeddings/oleObject25.bin"/><Relationship Id="rId20" Type="http://schemas.openxmlformats.org/officeDocument/2006/relationships/oleObject" Target="../embeddings/oleObject27.bin"/><Relationship Id="rId1" Type="http://schemas.openxmlformats.org/officeDocument/2006/relationships/vmlDrawing" Target="../drawings/vmlDrawing4.vml"/><Relationship Id="rId6" Type="http://schemas.openxmlformats.org/officeDocument/2006/relationships/slideLayout" Target="../slideLayouts/slideLayout1.xml"/><Relationship Id="rId11" Type="http://schemas.openxmlformats.org/officeDocument/2006/relationships/image" Target="../media/image3.wmf"/><Relationship Id="rId5" Type="http://schemas.openxmlformats.org/officeDocument/2006/relationships/tags" Target="../tags/tag22.xml"/><Relationship Id="rId15" Type="http://schemas.openxmlformats.org/officeDocument/2006/relationships/image" Target="../media/image19.wmf"/><Relationship Id="rId10" Type="http://schemas.openxmlformats.org/officeDocument/2006/relationships/oleObject" Target="../embeddings/oleObject22.bin"/><Relationship Id="rId19" Type="http://schemas.openxmlformats.org/officeDocument/2006/relationships/image" Target="../media/image21.wmf"/><Relationship Id="rId4" Type="http://schemas.openxmlformats.org/officeDocument/2006/relationships/tags" Target="../tags/tag21.xml"/><Relationship Id="rId9" Type="http://schemas.openxmlformats.org/officeDocument/2006/relationships/image" Target="../media/image18.wmf"/><Relationship Id="rId14" Type="http://schemas.openxmlformats.org/officeDocument/2006/relationships/oleObject" Target="../embeddings/oleObject24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.xml"/><Relationship Id="rId13" Type="http://schemas.openxmlformats.org/officeDocument/2006/relationships/image" Target="../media/image3.wmf"/><Relationship Id="rId18" Type="http://schemas.openxmlformats.org/officeDocument/2006/relationships/oleObject" Target="../embeddings/oleObject32.bin"/><Relationship Id="rId26" Type="http://schemas.openxmlformats.org/officeDocument/2006/relationships/oleObject" Target="../embeddings/oleObject36.bin"/><Relationship Id="rId3" Type="http://schemas.openxmlformats.org/officeDocument/2006/relationships/tags" Target="../tags/tag24.xml"/><Relationship Id="rId21" Type="http://schemas.openxmlformats.org/officeDocument/2006/relationships/image" Target="../media/image26.wmf"/><Relationship Id="rId7" Type="http://schemas.openxmlformats.org/officeDocument/2006/relationships/tags" Target="../tags/tag28.xml"/><Relationship Id="rId12" Type="http://schemas.openxmlformats.org/officeDocument/2006/relationships/oleObject" Target="../embeddings/oleObject29.bin"/><Relationship Id="rId17" Type="http://schemas.openxmlformats.org/officeDocument/2006/relationships/image" Target="../media/image24.wmf"/><Relationship Id="rId25" Type="http://schemas.openxmlformats.org/officeDocument/2006/relationships/image" Target="../media/image28.wmf"/><Relationship Id="rId2" Type="http://schemas.openxmlformats.org/officeDocument/2006/relationships/tags" Target="../tags/tag23.xml"/><Relationship Id="rId16" Type="http://schemas.openxmlformats.org/officeDocument/2006/relationships/oleObject" Target="../embeddings/oleObject31.bin"/><Relationship Id="rId20" Type="http://schemas.openxmlformats.org/officeDocument/2006/relationships/oleObject" Target="../embeddings/oleObject33.bin"/><Relationship Id="rId1" Type="http://schemas.openxmlformats.org/officeDocument/2006/relationships/vmlDrawing" Target="../drawings/vmlDrawing5.vml"/><Relationship Id="rId6" Type="http://schemas.openxmlformats.org/officeDocument/2006/relationships/tags" Target="../tags/tag27.xml"/><Relationship Id="rId11" Type="http://schemas.openxmlformats.org/officeDocument/2006/relationships/image" Target="../media/image23.wmf"/><Relationship Id="rId24" Type="http://schemas.openxmlformats.org/officeDocument/2006/relationships/oleObject" Target="../embeddings/oleObject35.bin"/><Relationship Id="rId5" Type="http://schemas.openxmlformats.org/officeDocument/2006/relationships/tags" Target="../tags/tag26.xml"/><Relationship Id="rId15" Type="http://schemas.openxmlformats.org/officeDocument/2006/relationships/image" Target="../media/image7.wmf"/><Relationship Id="rId23" Type="http://schemas.openxmlformats.org/officeDocument/2006/relationships/image" Target="../media/image27.wmf"/><Relationship Id="rId10" Type="http://schemas.openxmlformats.org/officeDocument/2006/relationships/oleObject" Target="../embeddings/oleObject28.bin"/><Relationship Id="rId19" Type="http://schemas.openxmlformats.org/officeDocument/2006/relationships/image" Target="../media/image25.wmf"/><Relationship Id="rId4" Type="http://schemas.openxmlformats.org/officeDocument/2006/relationships/tags" Target="../tags/tag25.xml"/><Relationship Id="rId9" Type="http://schemas.openxmlformats.org/officeDocument/2006/relationships/notesSlide" Target="../notesSlides/notesSlide5.xml"/><Relationship Id="rId14" Type="http://schemas.openxmlformats.org/officeDocument/2006/relationships/oleObject" Target="../embeddings/oleObject30.bin"/><Relationship Id="rId22" Type="http://schemas.openxmlformats.org/officeDocument/2006/relationships/oleObject" Target="../embeddings/oleObject34.bin"/><Relationship Id="rId27" Type="http://schemas.openxmlformats.org/officeDocument/2006/relationships/image" Target="../media/image29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tags" Target="../tags/tag35.xml"/><Relationship Id="rId13" Type="http://schemas.openxmlformats.org/officeDocument/2006/relationships/image" Target="../media/image30.wmf"/><Relationship Id="rId18" Type="http://schemas.openxmlformats.org/officeDocument/2006/relationships/oleObject" Target="../embeddings/oleObject40.bin"/><Relationship Id="rId26" Type="http://schemas.openxmlformats.org/officeDocument/2006/relationships/oleObject" Target="../embeddings/oleObject44.bin"/><Relationship Id="rId3" Type="http://schemas.openxmlformats.org/officeDocument/2006/relationships/tags" Target="../tags/tag30.xml"/><Relationship Id="rId21" Type="http://schemas.openxmlformats.org/officeDocument/2006/relationships/image" Target="../media/image25.wmf"/><Relationship Id="rId7" Type="http://schemas.openxmlformats.org/officeDocument/2006/relationships/tags" Target="../tags/tag34.xml"/><Relationship Id="rId12" Type="http://schemas.openxmlformats.org/officeDocument/2006/relationships/oleObject" Target="../embeddings/oleObject37.bin"/><Relationship Id="rId17" Type="http://schemas.openxmlformats.org/officeDocument/2006/relationships/image" Target="../media/image7.wmf"/><Relationship Id="rId25" Type="http://schemas.openxmlformats.org/officeDocument/2006/relationships/image" Target="../media/image33.wmf"/><Relationship Id="rId2" Type="http://schemas.openxmlformats.org/officeDocument/2006/relationships/tags" Target="../tags/tag29.xml"/><Relationship Id="rId16" Type="http://schemas.openxmlformats.org/officeDocument/2006/relationships/oleObject" Target="../embeddings/oleObject39.bin"/><Relationship Id="rId20" Type="http://schemas.openxmlformats.org/officeDocument/2006/relationships/oleObject" Target="../embeddings/oleObject41.bin"/><Relationship Id="rId1" Type="http://schemas.openxmlformats.org/officeDocument/2006/relationships/vmlDrawing" Target="../drawings/vmlDrawing6.vml"/><Relationship Id="rId6" Type="http://schemas.openxmlformats.org/officeDocument/2006/relationships/tags" Target="../tags/tag33.xml"/><Relationship Id="rId11" Type="http://schemas.openxmlformats.org/officeDocument/2006/relationships/notesSlide" Target="../notesSlides/notesSlide6.xml"/><Relationship Id="rId24" Type="http://schemas.openxmlformats.org/officeDocument/2006/relationships/oleObject" Target="../embeddings/oleObject43.bin"/><Relationship Id="rId5" Type="http://schemas.openxmlformats.org/officeDocument/2006/relationships/tags" Target="../tags/tag32.xml"/><Relationship Id="rId15" Type="http://schemas.openxmlformats.org/officeDocument/2006/relationships/image" Target="../media/image3.wmf"/><Relationship Id="rId23" Type="http://schemas.openxmlformats.org/officeDocument/2006/relationships/image" Target="../media/image32.wmf"/><Relationship Id="rId10" Type="http://schemas.openxmlformats.org/officeDocument/2006/relationships/slideLayout" Target="../slideLayouts/slideLayout1.xml"/><Relationship Id="rId19" Type="http://schemas.openxmlformats.org/officeDocument/2006/relationships/image" Target="../media/image31.wmf"/><Relationship Id="rId4" Type="http://schemas.openxmlformats.org/officeDocument/2006/relationships/tags" Target="../tags/tag31.xml"/><Relationship Id="rId9" Type="http://schemas.openxmlformats.org/officeDocument/2006/relationships/tags" Target="../tags/tag36.xml"/><Relationship Id="rId14" Type="http://schemas.openxmlformats.org/officeDocument/2006/relationships/oleObject" Target="../embeddings/oleObject38.bin"/><Relationship Id="rId22" Type="http://schemas.openxmlformats.org/officeDocument/2006/relationships/oleObject" Target="../embeddings/oleObject42.bin"/><Relationship Id="rId27" Type="http://schemas.openxmlformats.org/officeDocument/2006/relationships/image" Target="../media/image34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tags" Target="../tags/tag43.xml"/><Relationship Id="rId13" Type="http://schemas.openxmlformats.org/officeDocument/2006/relationships/image" Target="../media/image35.wmf"/><Relationship Id="rId18" Type="http://schemas.openxmlformats.org/officeDocument/2006/relationships/oleObject" Target="../embeddings/oleObject48.bin"/><Relationship Id="rId26" Type="http://schemas.openxmlformats.org/officeDocument/2006/relationships/oleObject" Target="../embeddings/oleObject52.bin"/><Relationship Id="rId3" Type="http://schemas.openxmlformats.org/officeDocument/2006/relationships/tags" Target="../tags/tag38.xml"/><Relationship Id="rId21" Type="http://schemas.openxmlformats.org/officeDocument/2006/relationships/image" Target="../media/image25.wmf"/><Relationship Id="rId7" Type="http://schemas.openxmlformats.org/officeDocument/2006/relationships/tags" Target="../tags/tag42.xml"/><Relationship Id="rId12" Type="http://schemas.openxmlformats.org/officeDocument/2006/relationships/oleObject" Target="../embeddings/oleObject45.bin"/><Relationship Id="rId17" Type="http://schemas.openxmlformats.org/officeDocument/2006/relationships/image" Target="../media/image7.wmf"/><Relationship Id="rId25" Type="http://schemas.openxmlformats.org/officeDocument/2006/relationships/image" Target="../media/image38.wmf"/><Relationship Id="rId2" Type="http://schemas.openxmlformats.org/officeDocument/2006/relationships/tags" Target="../tags/tag37.xml"/><Relationship Id="rId16" Type="http://schemas.openxmlformats.org/officeDocument/2006/relationships/oleObject" Target="../embeddings/oleObject47.bin"/><Relationship Id="rId20" Type="http://schemas.openxmlformats.org/officeDocument/2006/relationships/oleObject" Target="../embeddings/oleObject49.bin"/><Relationship Id="rId29" Type="http://schemas.openxmlformats.org/officeDocument/2006/relationships/image" Target="../media/image40.wmf"/><Relationship Id="rId1" Type="http://schemas.openxmlformats.org/officeDocument/2006/relationships/vmlDrawing" Target="../drawings/vmlDrawing7.vml"/><Relationship Id="rId6" Type="http://schemas.openxmlformats.org/officeDocument/2006/relationships/tags" Target="../tags/tag41.xml"/><Relationship Id="rId11" Type="http://schemas.openxmlformats.org/officeDocument/2006/relationships/notesSlide" Target="../notesSlides/notesSlide7.xml"/><Relationship Id="rId24" Type="http://schemas.openxmlformats.org/officeDocument/2006/relationships/oleObject" Target="../embeddings/oleObject51.bin"/><Relationship Id="rId5" Type="http://schemas.openxmlformats.org/officeDocument/2006/relationships/tags" Target="../tags/tag40.xml"/><Relationship Id="rId15" Type="http://schemas.openxmlformats.org/officeDocument/2006/relationships/image" Target="../media/image3.wmf"/><Relationship Id="rId23" Type="http://schemas.openxmlformats.org/officeDocument/2006/relationships/image" Target="../media/image37.wmf"/><Relationship Id="rId28" Type="http://schemas.openxmlformats.org/officeDocument/2006/relationships/oleObject" Target="../embeddings/oleObject53.bin"/><Relationship Id="rId10" Type="http://schemas.openxmlformats.org/officeDocument/2006/relationships/slideLayout" Target="../slideLayouts/slideLayout1.xml"/><Relationship Id="rId19" Type="http://schemas.openxmlformats.org/officeDocument/2006/relationships/image" Target="../media/image36.wmf"/><Relationship Id="rId4" Type="http://schemas.openxmlformats.org/officeDocument/2006/relationships/tags" Target="../tags/tag39.xml"/><Relationship Id="rId9" Type="http://schemas.openxmlformats.org/officeDocument/2006/relationships/tags" Target="../tags/tag44.xml"/><Relationship Id="rId14" Type="http://schemas.openxmlformats.org/officeDocument/2006/relationships/oleObject" Target="../embeddings/oleObject46.bin"/><Relationship Id="rId22" Type="http://schemas.openxmlformats.org/officeDocument/2006/relationships/oleObject" Target="../embeddings/oleObject50.bin"/><Relationship Id="rId27" Type="http://schemas.openxmlformats.org/officeDocument/2006/relationships/image" Target="../media/image39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8.xml"/><Relationship Id="rId13" Type="http://schemas.openxmlformats.org/officeDocument/2006/relationships/oleObject" Target="../embeddings/oleObject56.bin"/><Relationship Id="rId18" Type="http://schemas.openxmlformats.org/officeDocument/2006/relationships/image" Target="../media/image25.wmf"/><Relationship Id="rId26" Type="http://schemas.openxmlformats.org/officeDocument/2006/relationships/image" Target="../media/image46.wmf"/><Relationship Id="rId3" Type="http://schemas.openxmlformats.org/officeDocument/2006/relationships/tags" Target="../tags/tag46.xml"/><Relationship Id="rId21" Type="http://schemas.openxmlformats.org/officeDocument/2006/relationships/oleObject" Target="../embeddings/oleObject60.bin"/><Relationship Id="rId7" Type="http://schemas.openxmlformats.org/officeDocument/2006/relationships/slideLayout" Target="../slideLayouts/slideLayout1.xml"/><Relationship Id="rId12" Type="http://schemas.openxmlformats.org/officeDocument/2006/relationships/image" Target="../media/image3.wmf"/><Relationship Id="rId17" Type="http://schemas.openxmlformats.org/officeDocument/2006/relationships/oleObject" Target="../embeddings/oleObject58.bin"/><Relationship Id="rId25" Type="http://schemas.openxmlformats.org/officeDocument/2006/relationships/oleObject" Target="../embeddings/oleObject62.bin"/><Relationship Id="rId2" Type="http://schemas.openxmlformats.org/officeDocument/2006/relationships/tags" Target="../tags/tag45.xml"/><Relationship Id="rId16" Type="http://schemas.openxmlformats.org/officeDocument/2006/relationships/image" Target="../media/image42.wmf"/><Relationship Id="rId20" Type="http://schemas.openxmlformats.org/officeDocument/2006/relationships/image" Target="../media/image43.wmf"/><Relationship Id="rId29" Type="http://schemas.openxmlformats.org/officeDocument/2006/relationships/oleObject" Target="../embeddings/oleObject64.bin"/><Relationship Id="rId1" Type="http://schemas.openxmlformats.org/officeDocument/2006/relationships/vmlDrawing" Target="../drawings/vmlDrawing8.vml"/><Relationship Id="rId6" Type="http://schemas.openxmlformats.org/officeDocument/2006/relationships/tags" Target="../tags/tag49.xml"/><Relationship Id="rId11" Type="http://schemas.openxmlformats.org/officeDocument/2006/relationships/oleObject" Target="../embeddings/oleObject55.bin"/><Relationship Id="rId24" Type="http://schemas.openxmlformats.org/officeDocument/2006/relationships/image" Target="../media/image45.wmf"/><Relationship Id="rId5" Type="http://schemas.openxmlformats.org/officeDocument/2006/relationships/tags" Target="../tags/tag48.xml"/><Relationship Id="rId15" Type="http://schemas.openxmlformats.org/officeDocument/2006/relationships/oleObject" Target="../embeddings/oleObject57.bin"/><Relationship Id="rId23" Type="http://schemas.openxmlformats.org/officeDocument/2006/relationships/oleObject" Target="../embeddings/oleObject61.bin"/><Relationship Id="rId28" Type="http://schemas.openxmlformats.org/officeDocument/2006/relationships/image" Target="../media/image47.wmf"/><Relationship Id="rId10" Type="http://schemas.openxmlformats.org/officeDocument/2006/relationships/image" Target="../media/image41.wmf"/><Relationship Id="rId19" Type="http://schemas.openxmlformats.org/officeDocument/2006/relationships/oleObject" Target="../embeddings/oleObject59.bin"/><Relationship Id="rId4" Type="http://schemas.openxmlformats.org/officeDocument/2006/relationships/tags" Target="../tags/tag47.xml"/><Relationship Id="rId9" Type="http://schemas.openxmlformats.org/officeDocument/2006/relationships/oleObject" Target="../embeddings/oleObject54.bin"/><Relationship Id="rId14" Type="http://schemas.openxmlformats.org/officeDocument/2006/relationships/image" Target="../media/image7.wmf"/><Relationship Id="rId22" Type="http://schemas.openxmlformats.org/officeDocument/2006/relationships/image" Target="../media/image44.wmf"/><Relationship Id="rId27" Type="http://schemas.openxmlformats.org/officeDocument/2006/relationships/oleObject" Target="../embeddings/oleObject63.bin"/><Relationship Id="rId30" Type="http://schemas.openxmlformats.org/officeDocument/2006/relationships/image" Target="../media/image48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.xml"/><Relationship Id="rId13" Type="http://schemas.openxmlformats.org/officeDocument/2006/relationships/image" Target="../media/image3.wmf"/><Relationship Id="rId18" Type="http://schemas.openxmlformats.org/officeDocument/2006/relationships/oleObject" Target="../embeddings/oleObject69.bin"/><Relationship Id="rId3" Type="http://schemas.openxmlformats.org/officeDocument/2006/relationships/tags" Target="../tags/tag51.xml"/><Relationship Id="rId21" Type="http://schemas.openxmlformats.org/officeDocument/2006/relationships/image" Target="../media/image52.wmf"/><Relationship Id="rId7" Type="http://schemas.openxmlformats.org/officeDocument/2006/relationships/tags" Target="../tags/tag55.xml"/><Relationship Id="rId12" Type="http://schemas.openxmlformats.org/officeDocument/2006/relationships/oleObject" Target="../embeddings/oleObject66.bin"/><Relationship Id="rId17" Type="http://schemas.openxmlformats.org/officeDocument/2006/relationships/image" Target="../media/image50.wmf"/><Relationship Id="rId25" Type="http://schemas.openxmlformats.org/officeDocument/2006/relationships/image" Target="../media/image54.wmf"/><Relationship Id="rId2" Type="http://schemas.openxmlformats.org/officeDocument/2006/relationships/tags" Target="../tags/tag50.xml"/><Relationship Id="rId16" Type="http://schemas.openxmlformats.org/officeDocument/2006/relationships/oleObject" Target="../embeddings/oleObject68.bin"/><Relationship Id="rId20" Type="http://schemas.openxmlformats.org/officeDocument/2006/relationships/oleObject" Target="../embeddings/oleObject70.bin"/><Relationship Id="rId1" Type="http://schemas.openxmlformats.org/officeDocument/2006/relationships/vmlDrawing" Target="../drawings/vmlDrawing9.vml"/><Relationship Id="rId6" Type="http://schemas.openxmlformats.org/officeDocument/2006/relationships/tags" Target="../tags/tag54.xml"/><Relationship Id="rId11" Type="http://schemas.openxmlformats.org/officeDocument/2006/relationships/image" Target="../media/image49.wmf"/><Relationship Id="rId24" Type="http://schemas.openxmlformats.org/officeDocument/2006/relationships/oleObject" Target="../embeddings/oleObject72.bin"/><Relationship Id="rId5" Type="http://schemas.openxmlformats.org/officeDocument/2006/relationships/tags" Target="../tags/tag53.xml"/><Relationship Id="rId15" Type="http://schemas.openxmlformats.org/officeDocument/2006/relationships/image" Target="../media/image7.wmf"/><Relationship Id="rId23" Type="http://schemas.openxmlformats.org/officeDocument/2006/relationships/image" Target="../media/image53.wmf"/><Relationship Id="rId10" Type="http://schemas.openxmlformats.org/officeDocument/2006/relationships/oleObject" Target="../embeddings/oleObject65.bin"/><Relationship Id="rId19" Type="http://schemas.openxmlformats.org/officeDocument/2006/relationships/image" Target="../media/image51.wmf"/><Relationship Id="rId4" Type="http://schemas.openxmlformats.org/officeDocument/2006/relationships/tags" Target="../tags/tag52.xml"/><Relationship Id="rId9" Type="http://schemas.openxmlformats.org/officeDocument/2006/relationships/notesSlide" Target="../notesSlides/notesSlide9.xml"/><Relationship Id="rId14" Type="http://schemas.openxmlformats.org/officeDocument/2006/relationships/oleObject" Target="../embeddings/oleObject67.bin"/><Relationship Id="rId22" Type="http://schemas.openxmlformats.org/officeDocument/2006/relationships/oleObject" Target="../embeddings/oleObject7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4" name="Text Box 2"/>
          <p:cNvSpPr txBox="1">
            <a:spLocks noChangeArrowheads="1"/>
          </p:cNvSpPr>
          <p:nvPr/>
        </p:nvSpPr>
        <p:spPr bwMode="auto">
          <a:xfrm>
            <a:off x="1981200" y="152400"/>
            <a:ext cx="807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 dirty="0">
                <a:solidFill>
                  <a:srgbClr val="FF0000"/>
                </a:solidFill>
              </a:rPr>
              <a:t>§ 11.5 Alternating </a:t>
            </a:r>
            <a:r>
              <a:rPr lang="en-US" sz="2400" b="1" dirty="0">
                <a:solidFill>
                  <a:srgbClr val="FF0000"/>
                </a:solidFill>
              </a:rPr>
              <a:t>series</a:t>
            </a:r>
          </a:p>
        </p:txBody>
      </p:sp>
      <p:sp>
        <p:nvSpPr>
          <p:cNvPr id="197635" name="Text Box 3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2133600" y="1828801"/>
            <a:ext cx="8305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CC"/>
                </a:solidFill>
              </a:rPr>
              <a:t>They can be represented in the following two forms.</a:t>
            </a:r>
          </a:p>
        </p:txBody>
      </p:sp>
      <p:sp>
        <p:nvSpPr>
          <p:cNvPr id="197641" name="Rectangle 9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1524000" y="0"/>
            <a:ext cx="63500" cy="6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97648" name="Rectangle 16"/>
          <p:cNvSpPr>
            <a:spLocks noChangeArrowheads="1"/>
          </p:cNvSpPr>
          <p:nvPr/>
        </p:nvSpPr>
        <p:spPr bwMode="auto">
          <a:xfrm>
            <a:off x="1524000" y="3010972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7650" name="Rectangle 18"/>
          <p:cNvSpPr>
            <a:spLocks noChangeArrowheads="1"/>
          </p:cNvSpPr>
          <p:nvPr/>
        </p:nvSpPr>
        <p:spPr bwMode="auto">
          <a:xfrm>
            <a:off x="1524000" y="276808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7652" name="Text Box 20"/>
          <p:cNvSpPr txBox="1"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3048000" y="914401"/>
            <a:ext cx="5791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CC"/>
                </a:solidFill>
              </a:rPr>
              <a:t>An alternating series has its terms alternatively positive and negative. </a:t>
            </a:r>
          </a:p>
        </p:txBody>
      </p:sp>
      <p:sp>
        <p:nvSpPr>
          <p:cNvPr id="197654" name="Rectangle 22"/>
          <p:cNvSpPr>
            <a:spLocks noChangeArrowheads="1"/>
          </p:cNvSpPr>
          <p:nvPr/>
        </p:nvSpPr>
        <p:spPr bwMode="auto">
          <a:xfrm>
            <a:off x="1524000" y="299668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97653" name="Object 21"/>
          <p:cNvGraphicFramePr>
            <a:graphicFrameLocks noChangeAspect="1"/>
          </p:cNvGraphicFramePr>
          <p:nvPr/>
        </p:nvGraphicFramePr>
        <p:xfrm>
          <a:off x="3048000" y="2438401"/>
          <a:ext cx="1600200" cy="942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7660" name="Equation" r:id="rId10" imgW="799920" imgH="469800" progId="Equation.DSMT4">
                  <p:embed/>
                </p:oleObj>
              </mc:Choice>
              <mc:Fallback>
                <p:oleObj name="Equation" r:id="rId10" imgW="799920" imgH="469800" progId="Equation.DSMT4">
                  <p:embed/>
                  <p:pic>
                    <p:nvPicPr>
                      <p:cNvPr id="0" name="Picture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0" y="2438401"/>
                        <a:ext cx="1600200" cy="942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7655" name="Object 23"/>
          <p:cNvGraphicFramePr>
            <a:graphicFrameLocks noChangeAspect="1"/>
          </p:cNvGraphicFramePr>
          <p:nvPr/>
        </p:nvGraphicFramePr>
        <p:xfrm>
          <a:off x="6019800" y="2438401"/>
          <a:ext cx="1676400" cy="931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7661" name="Equation" r:id="rId12" imgW="799920" imgH="444240" progId="Equation.DSMT4">
                  <p:embed/>
                </p:oleObj>
              </mc:Choice>
              <mc:Fallback>
                <p:oleObj name="Equation" r:id="rId12" imgW="799920" imgH="444240" progId="Equation.DSMT4">
                  <p:embed/>
                  <p:pic>
                    <p:nvPicPr>
                      <p:cNvPr id="0" name="Picture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9800" y="2438401"/>
                        <a:ext cx="1676400" cy="931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7656" name="Text Box 24"/>
          <p:cNvSpPr txBox="1"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2895600" y="3505201"/>
            <a:ext cx="6019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CC"/>
                </a:solidFill>
              </a:rPr>
              <a:t>An alternating series will converge if the following two conditions are met.</a:t>
            </a:r>
          </a:p>
        </p:txBody>
      </p:sp>
      <p:sp>
        <p:nvSpPr>
          <p:cNvPr id="197658" name="Rectangle 26"/>
          <p:cNvSpPr>
            <a:spLocks noChangeArrowheads="1"/>
          </p:cNvSpPr>
          <p:nvPr/>
        </p:nvSpPr>
        <p:spPr bwMode="auto">
          <a:xfrm>
            <a:off x="1524000" y="2934772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97657" name="Object 25"/>
          <p:cNvGraphicFramePr>
            <a:graphicFrameLocks noChangeAspect="1"/>
          </p:cNvGraphicFramePr>
          <p:nvPr/>
        </p:nvGraphicFramePr>
        <p:xfrm>
          <a:off x="3810000" y="4343400"/>
          <a:ext cx="2362200" cy="66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7662" name="Equation" r:id="rId14" imgW="1130040" imgH="317160" progId="Equation.DSMT4">
                  <p:embed/>
                </p:oleObj>
              </mc:Choice>
              <mc:Fallback>
                <p:oleObj name="Equation" r:id="rId14" imgW="1130040" imgH="317160" progId="Equation.DSMT4">
                  <p:embed/>
                  <p:pic>
                    <p:nvPicPr>
                      <p:cNvPr id="0" name="Picture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0" y="4343400"/>
                        <a:ext cx="2362200" cy="660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7659" name="Object 27"/>
          <p:cNvGraphicFramePr>
            <a:graphicFrameLocks noChangeAspect="1"/>
          </p:cNvGraphicFramePr>
          <p:nvPr/>
        </p:nvGraphicFramePr>
        <p:xfrm>
          <a:off x="3779838" y="5002214"/>
          <a:ext cx="4176712" cy="649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7663" name="Equation" r:id="rId16" imgW="1879560" imgH="291960" progId="Equation.DSMT4">
                  <p:embed/>
                </p:oleObj>
              </mc:Choice>
              <mc:Fallback>
                <p:oleObj name="Equation" r:id="rId16" imgW="1879560" imgH="291960" progId="Equation.DSMT4">
                  <p:embed/>
                  <p:pic>
                    <p:nvPicPr>
                      <p:cNvPr id="0" name="Picture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79838" y="5002214"/>
                        <a:ext cx="4176712" cy="6492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7660" name="Text Box 28"/>
          <p:cNvSpPr txBox="1"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2895600" y="5715001"/>
            <a:ext cx="6019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CC"/>
                </a:solidFill>
              </a:rPr>
              <a:t>These conditions are valid only for an alternating series.</a:t>
            </a:r>
          </a:p>
        </p:txBody>
      </p:sp>
    </p:spTree>
    <p:custDataLst>
      <p:tags r:id="rId2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7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97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97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976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976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976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97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97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7635" grpId="0"/>
      <p:bldP spid="197652" grpId="0"/>
      <p:bldP spid="197656" grpId="0"/>
      <p:bldP spid="19766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754" name="Rectangle 2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1524000" y="0"/>
            <a:ext cx="63500" cy="6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330755" name="Rectangle 3"/>
          <p:cNvSpPr>
            <a:spLocks noChangeArrowheads="1"/>
          </p:cNvSpPr>
          <p:nvPr/>
        </p:nvSpPr>
        <p:spPr bwMode="auto">
          <a:xfrm>
            <a:off x="1524000" y="3010972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30756" name="Rectangle 4"/>
          <p:cNvSpPr>
            <a:spLocks noChangeArrowheads="1"/>
          </p:cNvSpPr>
          <p:nvPr/>
        </p:nvSpPr>
        <p:spPr bwMode="auto">
          <a:xfrm>
            <a:off x="1524000" y="276808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30757" name="Text Box 5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1828800" y="304801"/>
            <a:ext cx="2971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800000"/>
                </a:solidFill>
              </a:rPr>
              <a:t>Test the convergence or divergence of:</a:t>
            </a:r>
          </a:p>
        </p:txBody>
      </p:sp>
      <p:sp>
        <p:nvSpPr>
          <p:cNvPr id="330758" name="Rectangle 6"/>
          <p:cNvSpPr>
            <a:spLocks noChangeArrowheads="1"/>
          </p:cNvSpPr>
          <p:nvPr/>
        </p:nvSpPr>
        <p:spPr bwMode="auto">
          <a:xfrm>
            <a:off x="1524000" y="299668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330760" name="Object 8"/>
          <p:cNvGraphicFramePr>
            <a:graphicFrameLocks noChangeAspect="1"/>
          </p:cNvGraphicFramePr>
          <p:nvPr/>
        </p:nvGraphicFramePr>
        <p:xfrm>
          <a:off x="7162800" y="304800"/>
          <a:ext cx="1981200" cy="554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0781" name="Equation" r:id="rId8" imgW="1130040" imgH="317160" progId="Equation.DSMT4">
                  <p:embed/>
                </p:oleObj>
              </mc:Choice>
              <mc:Fallback>
                <p:oleObj name="Equation" r:id="rId8" imgW="1130040" imgH="31716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62800" y="304800"/>
                        <a:ext cx="1981200" cy="5540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0761" name="Object 9"/>
          <p:cNvGraphicFramePr>
            <a:graphicFrameLocks noChangeAspect="1"/>
          </p:cNvGraphicFramePr>
          <p:nvPr/>
        </p:nvGraphicFramePr>
        <p:xfrm>
          <a:off x="7162800" y="762001"/>
          <a:ext cx="3505200" cy="544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0782" name="Equation" r:id="rId10" imgW="1879560" imgH="291960" progId="Equation.DSMT4">
                  <p:embed/>
                </p:oleObj>
              </mc:Choice>
              <mc:Fallback>
                <p:oleObj name="Equation" r:id="rId10" imgW="1879560" imgH="29196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62800" y="762001"/>
                        <a:ext cx="3505200" cy="544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0762" name="Text Box 10"/>
          <p:cNvSpPr txBox="1"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1828800" y="1371601"/>
            <a:ext cx="8077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FF0000"/>
                </a:solidFill>
              </a:rPr>
              <a:t>cos(n</a:t>
            </a:r>
            <a:r>
              <a:rPr lang="en-US" sz="2000" b="1">
                <a:solidFill>
                  <a:srgbClr val="FF0000"/>
                </a:solidFill>
                <a:sym typeface="Symbol" pitchFamily="18" charset="2"/>
              </a:rPr>
              <a:t>)</a:t>
            </a:r>
            <a:r>
              <a:rPr lang="en-US" sz="2000" b="1">
                <a:solidFill>
                  <a:srgbClr val="0000CC"/>
                </a:solidFill>
                <a:sym typeface="Symbol" pitchFamily="18" charset="2"/>
              </a:rPr>
              <a:t> alternates between </a:t>
            </a:r>
            <a:r>
              <a:rPr lang="en-US" sz="2000" b="1">
                <a:solidFill>
                  <a:srgbClr val="FF0000"/>
                </a:solidFill>
                <a:sym typeface="Symbol" pitchFamily="18" charset="2"/>
              </a:rPr>
              <a:t>1</a:t>
            </a:r>
            <a:r>
              <a:rPr lang="en-US" sz="2000" b="1">
                <a:solidFill>
                  <a:srgbClr val="0000CC"/>
                </a:solidFill>
                <a:sym typeface="Symbol" pitchFamily="18" charset="2"/>
              </a:rPr>
              <a:t> and </a:t>
            </a:r>
            <a:r>
              <a:rPr lang="en-US" sz="2000" b="1">
                <a:solidFill>
                  <a:srgbClr val="FF0000"/>
                </a:solidFill>
                <a:sym typeface="Symbol" pitchFamily="18" charset="2"/>
              </a:rPr>
              <a:t>-1</a:t>
            </a:r>
            <a:r>
              <a:rPr lang="en-US" sz="2000" b="1">
                <a:solidFill>
                  <a:srgbClr val="0000CC"/>
                </a:solidFill>
                <a:sym typeface="Symbol" pitchFamily="18" charset="2"/>
              </a:rPr>
              <a:t> for integer values of </a:t>
            </a:r>
            <a:r>
              <a:rPr lang="en-US" sz="2000" b="1">
                <a:solidFill>
                  <a:srgbClr val="FF0000"/>
                </a:solidFill>
                <a:sym typeface="Symbol" pitchFamily="18" charset="2"/>
              </a:rPr>
              <a:t>n</a:t>
            </a:r>
          </a:p>
        </p:txBody>
      </p:sp>
      <p:sp>
        <p:nvSpPr>
          <p:cNvPr id="330765" name="Rectangle 13"/>
          <p:cNvSpPr>
            <a:spLocks noChangeArrowheads="1"/>
          </p:cNvSpPr>
          <p:nvPr/>
        </p:nvSpPr>
        <p:spPr bwMode="auto">
          <a:xfrm>
            <a:off x="1524000" y="3010972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330768" name="Object 16"/>
          <p:cNvGraphicFramePr>
            <a:graphicFrameLocks noChangeAspect="1"/>
          </p:cNvGraphicFramePr>
          <p:nvPr/>
        </p:nvGraphicFramePr>
        <p:xfrm>
          <a:off x="1905000" y="1981200"/>
          <a:ext cx="3265488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0783" name="Equation" r:id="rId12" imgW="1777680" imgH="457200" progId="Equation.DSMT4">
                  <p:embed/>
                </p:oleObj>
              </mc:Choice>
              <mc:Fallback>
                <p:oleObj name="Equation" r:id="rId12" imgW="1777680" imgH="457200" progId="Equation.DSMT4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1981200"/>
                        <a:ext cx="3265488" cy="838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0774" name="Object 22"/>
          <p:cNvGraphicFramePr>
            <a:graphicFrameLocks noChangeAspect="1"/>
          </p:cNvGraphicFramePr>
          <p:nvPr/>
        </p:nvGraphicFramePr>
        <p:xfrm>
          <a:off x="4648200" y="230189"/>
          <a:ext cx="1752600" cy="865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0784" name="Equation" r:id="rId14" imgW="927000" imgH="457200" progId="Equation.DSMT4">
                  <p:embed/>
                </p:oleObj>
              </mc:Choice>
              <mc:Fallback>
                <p:oleObj name="Equation" r:id="rId14" imgW="927000" imgH="457200" progId="Equation.DSMT4">
                  <p:embed/>
                  <p:pic>
                    <p:nvPicPr>
                      <p:cNvPr id="0" name="Picture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8200" y="230189"/>
                        <a:ext cx="1752600" cy="8651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0776" name="Object 24"/>
          <p:cNvGraphicFramePr>
            <a:graphicFrameLocks noChangeAspect="1"/>
          </p:cNvGraphicFramePr>
          <p:nvPr/>
        </p:nvGraphicFramePr>
        <p:xfrm>
          <a:off x="1981200" y="2895601"/>
          <a:ext cx="1346200" cy="917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0785" name="Equation" r:id="rId16" imgW="672840" imgH="457200" progId="Equation.DSMT4">
                  <p:embed/>
                </p:oleObj>
              </mc:Choice>
              <mc:Fallback>
                <p:oleObj name="Equation" r:id="rId16" imgW="672840" imgH="457200" progId="Equation.DSMT4">
                  <p:embed/>
                  <p:pic>
                    <p:nvPicPr>
                      <p:cNvPr id="0" name="Picture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2895601"/>
                        <a:ext cx="1346200" cy="917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0777" name="Object 25"/>
          <p:cNvGraphicFramePr>
            <a:graphicFrameLocks noChangeAspect="1"/>
          </p:cNvGraphicFramePr>
          <p:nvPr/>
        </p:nvGraphicFramePr>
        <p:xfrm>
          <a:off x="4191000" y="2895601"/>
          <a:ext cx="1346200" cy="917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0786" name="Equation" r:id="rId18" imgW="672840" imgH="457200" progId="Equation.DSMT4">
                  <p:embed/>
                </p:oleObj>
              </mc:Choice>
              <mc:Fallback>
                <p:oleObj name="Equation" r:id="rId18" imgW="672840" imgH="457200" progId="Equation.DSMT4">
                  <p:embed/>
                  <p:pic>
                    <p:nvPicPr>
                      <p:cNvPr id="0" name="Picture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1000" y="2895601"/>
                        <a:ext cx="1346200" cy="917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0778" name="Object 26"/>
          <p:cNvGraphicFramePr>
            <a:graphicFrameLocks noChangeAspect="1"/>
          </p:cNvGraphicFramePr>
          <p:nvPr/>
        </p:nvGraphicFramePr>
        <p:xfrm>
          <a:off x="1981200" y="3886200"/>
          <a:ext cx="280035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0787" name="Equation" r:id="rId20" imgW="1523880" imgH="457200" progId="Equation.DSMT4">
                  <p:embed/>
                </p:oleObj>
              </mc:Choice>
              <mc:Fallback>
                <p:oleObj name="Equation" r:id="rId20" imgW="1523880" imgH="457200" progId="Equation.DSMT4">
                  <p:embed/>
                  <p:pic>
                    <p:nvPicPr>
                      <p:cNvPr id="0" name="Picture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3886200"/>
                        <a:ext cx="2800350" cy="838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0779" name="Object 27"/>
          <p:cNvGraphicFramePr>
            <a:graphicFrameLocks noChangeAspect="1"/>
          </p:cNvGraphicFramePr>
          <p:nvPr/>
        </p:nvGraphicFramePr>
        <p:xfrm>
          <a:off x="1981201" y="4800600"/>
          <a:ext cx="5343525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0788" name="Equation" r:id="rId22" imgW="2908080" imgH="457200" progId="Equation.DSMT4">
                  <p:embed/>
                </p:oleObj>
              </mc:Choice>
              <mc:Fallback>
                <p:oleObj name="Equation" r:id="rId22" imgW="2908080" imgH="457200" progId="Equation.DSMT4">
                  <p:embed/>
                  <p:pic>
                    <p:nvPicPr>
                      <p:cNvPr id="0" name="Picture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1" y="4800600"/>
                        <a:ext cx="5343525" cy="838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0780" name="Object 28"/>
          <p:cNvGraphicFramePr>
            <a:graphicFrameLocks noChangeAspect="1"/>
          </p:cNvGraphicFramePr>
          <p:nvPr/>
        </p:nvGraphicFramePr>
        <p:xfrm>
          <a:off x="1905000" y="5562600"/>
          <a:ext cx="494665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0789" name="Equation" r:id="rId24" imgW="2692080" imgH="457200" progId="Equation.DSMT4">
                  <p:embed/>
                </p:oleObj>
              </mc:Choice>
              <mc:Fallback>
                <p:oleObj name="Equation" r:id="rId24" imgW="2692080" imgH="457200" progId="Equation.DSMT4">
                  <p:embed/>
                  <p:pic>
                    <p:nvPicPr>
                      <p:cNvPr id="0" name="Picture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5562600"/>
                        <a:ext cx="4946650" cy="838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307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307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307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307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307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307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307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076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186" name="Rectangle 2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1524000" y="0"/>
            <a:ext cx="63500" cy="6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349187" name="Rectangle 3"/>
          <p:cNvSpPr>
            <a:spLocks noChangeArrowheads="1"/>
          </p:cNvSpPr>
          <p:nvPr/>
        </p:nvSpPr>
        <p:spPr bwMode="auto">
          <a:xfrm>
            <a:off x="1524000" y="3010972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49188" name="Rectangle 4"/>
          <p:cNvSpPr>
            <a:spLocks noChangeArrowheads="1"/>
          </p:cNvSpPr>
          <p:nvPr/>
        </p:nvSpPr>
        <p:spPr bwMode="auto">
          <a:xfrm>
            <a:off x="1524000" y="276808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49189" name="Text Box 5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1828800" y="762001"/>
            <a:ext cx="2971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800000"/>
                </a:solidFill>
              </a:rPr>
              <a:t>Test the convergence or divergence of:</a:t>
            </a:r>
          </a:p>
        </p:txBody>
      </p:sp>
      <p:sp>
        <p:nvSpPr>
          <p:cNvPr id="349190" name="Rectangle 6"/>
          <p:cNvSpPr>
            <a:spLocks noChangeArrowheads="1"/>
          </p:cNvSpPr>
          <p:nvPr/>
        </p:nvSpPr>
        <p:spPr bwMode="auto">
          <a:xfrm>
            <a:off x="1524000" y="299668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349191" name="Object 7"/>
          <p:cNvGraphicFramePr>
            <a:graphicFrameLocks noChangeAspect="1"/>
          </p:cNvGraphicFramePr>
          <p:nvPr/>
        </p:nvGraphicFramePr>
        <p:xfrm>
          <a:off x="7162800" y="304800"/>
          <a:ext cx="1981200" cy="554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9201" name="Equation" r:id="rId10" imgW="1130040" imgH="317160" progId="Equation.DSMT4">
                  <p:embed/>
                </p:oleObj>
              </mc:Choice>
              <mc:Fallback>
                <p:oleObj name="Equation" r:id="rId10" imgW="1130040" imgH="31716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62800" y="304800"/>
                        <a:ext cx="1981200" cy="5540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9192" name="Object 8"/>
          <p:cNvGraphicFramePr>
            <a:graphicFrameLocks noChangeAspect="1"/>
          </p:cNvGraphicFramePr>
          <p:nvPr/>
        </p:nvGraphicFramePr>
        <p:xfrm>
          <a:off x="7162800" y="762001"/>
          <a:ext cx="3505200" cy="544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9202" name="Equation" r:id="rId12" imgW="1879560" imgH="291960" progId="Equation.DSMT4">
                  <p:embed/>
                </p:oleObj>
              </mc:Choice>
              <mc:Fallback>
                <p:oleObj name="Equation" r:id="rId12" imgW="1879560" imgH="29196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62800" y="762001"/>
                        <a:ext cx="3505200" cy="544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9193" name="Text Box 9"/>
          <p:cNvSpPr txBox="1"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1828800" y="1676401"/>
            <a:ext cx="8077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CC"/>
                </a:solidFill>
              </a:rPr>
              <a:t>Answer:</a:t>
            </a:r>
          </a:p>
        </p:txBody>
      </p:sp>
      <p:sp>
        <p:nvSpPr>
          <p:cNvPr id="349194" name="Rectangle 10"/>
          <p:cNvSpPr>
            <a:spLocks noChangeArrowheads="1"/>
          </p:cNvSpPr>
          <p:nvPr/>
        </p:nvSpPr>
        <p:spPr bwMode="auto">
          <a:xfrm>
            <a:off x="1524000" y="3010972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49195" name="Text Box 11"/>
          <p:cNvSpPr txBox="1"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1828800" y="2209801"/>
            <a:ext cx="8077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CC"/>
                </a:solidFill>
              </a:rPr>
              <a:t>Converges absolutely. </a:t>
            </a:r>
          </a:p>
        </p:txBody>
      </p:sp>
      <p:sp>
        <p:nvSpPr>
          <p:cNvPr id="349196" name="Rectangle 12"/>
          <p:cNvSpPr>
            <a:spLocks noChangeArrowheads="1"/>
          </p:cNvSpPr>
          <p:nvPr/>
        </p:nvSpPr>
        <p:spPr bwMode="auto">
          <a:xfrm>
            <a:off x="1524000" y="3001447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49197" name="Rectangle 13"/>
          <p:cNvSpPr>
            <a:spLocks noChangeArrowheads="1"/>
          </p:cNvSpPr>
          <p:nvPr/>
        </p:nvSpPr>
        <p:spPr bwMode="auto">
          <a:xfrm>
            <a:off x="1524000" y="299668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49198" name="Text Box 14"/>
          <p:cNvSpPr txBox="1"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1828800" y="304801"/>
            <a:ext cx="3886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CC"/>
                </a:solidFill>
              </a:rPr>
              <a:t>Try this on your own.</a:t>
            </a:r>
          </a:p>
        </p:txBody>
      </p:sp>
      <p:sp>
        <p:nvSpPr>
          <p:cNvPr id="349199" name="Rectangle 15"/>
          <p:cNvSpPr>
            <a:spLocks noChangeArrowheads="1"/>
          </p:cNvSpPr>
          <p:nvPr/>
        </p:nvSpPr>
        <p:spPr bwMode="auto">
          <a:xfrm>
            <a:off x="1524000" y="30157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349200" name="Object 16"/>
          <p:cNvGraphicFramePr>
            <a:graphicFrameLocks noChangeAspect="1"/>
          </p:cNvGraphicFramePr>
          <p:nvPr/>
        </p:nvGraphicFramePr>
        <p:xfrm>
          <a:off x="4724400" y="685800"/>
          <a:ext cx="1600200" cy="903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9203" name="Equation" r:id="rId14" imgW="812520" imgH="457200" progId="Equation.DSMT4">
                  <p:embed/>
                </p:oleObj>
              </mc:Choice>
              <mc:Fallback>
                <p:oleObj name="Equation" r:id="rId14" imgW="812520" imgH="457200" progId="Equation.DSMT4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4400" y="685800"/>
                        <a:ext cx="1600200" cy="9032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49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49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9193" grpId="0"/>
      <p:bldP spid="34919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850" name="Rectangle 2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1524000" y="0"/>
            <a:ext cx="63500" cy="6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334851" name="Rectangle 3"/>
          <p:cNvSpPr>
            <a:spLocks noChangeArrowheads="1"/>
          </p:cNvSpPr>
          <p:nvPr/>
        </p:nvSpPr>
        <p:spPr bwMode="auto">
          <a:xfrm>
            <a:off x="1524000" y="3010972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34852" name="Rectangle 4"/>
          <p:cNvSpPr>
            <a:spLocks noChangeArrowheads="1"/>
          </p:cNvSpPr>
          <p:nvPr/>
        </p:nvSpPr>
        <p:spPr bwMode="auto">
          <a:xfrm>
            <a:off x="1524000" y="276808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34853" name="Text Box 5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1828800" y="304801"/>
            <a:ext cx="2971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800000"/>
                </a:solidFill>
              </a:rPr>
              <a:t>Test the convergence or divergence of:</a:t>
            </a:r>
          </a:p>
        </p:txBody>
      </p:sp>
      <p:sp>
        <p:nvSpPr>
          <p:cNvPr id="334854" name="Rectangle 6"/>
          <p:cNvSpPr>
            <a:spLocks noChangeArrowheads="1"/>
          </p:cNvSpPr>
          <p:nvPr/>
        </p:nvSpPr>
        <p:spPr bwMode="auto">
          <a:xfrm>
            <a:off x="1524000" y="299668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334855" name="Object 7"/>
          <p:cNvGraphicFramePr>
            <a:graphicFrameLocks noChangeAspect="1"/>
          </p:cNvGraphicFramePr>
          <p:nvPr/>
        </p:nvGraphicFramePr>
        <p:xfrm>
          <a:off x="1905000" y="2286001"/>
          <a:ext cx="1346200" cy="968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4871" name="Equation" r:id="rId12" imgW="672840" imgH="482400" progId="Equation.DSMT4">
                  <p:embed/>
                </p:oleObj>
              </mc:Choice>
              <mc:Fallback>
                <p:oleObj name="Equation" r:id="rId12" imgW="672840" imgH="48240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2286001"/>
                        <a:ext cx="1346200" cy="968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4856" name="Object 8"/>
          <p:cNvGraphicFramePr>
            <a:graphicFrameLocks noChangeAspect="1"/>
          </p:cNvGraphicFramePr>
          <p:nvPr/>
        </p:nvGraphicFramePr>
        <p:xfrm>
          <a:off x="7162800" y="304800"/>
          <a:ext cx="1981200" cy="554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4872" name="Equation" r:id="rId14" imgW="1130040" imgH="317160" progId="Equation.DSMT4">
                  <p:embed/>
                </p:oleObj>
              </mc:Choice>
              <mc:Fallback>
                <p:oleObj name="Equation" r:id="rId14" imgW="1130040" imgH="31716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62800" y="304800"/>
                        <a:ext cx="1981200" cy="5540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4857" name="Object 9"/>
          <p:cNvGraphicFramePr>
            <a:graphicFrameLocks noChangeAspect="1"/>
          </p:cNvGraphicFramePr>
          <p:nvPr/>
        </p:nvGraphicFramePr>
        <p:xfrm>
          <a:off x="7162800" y="762001"/>
          <a:ext cx="3505200" cy="544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4873" name="Equation" r:id="rId16" imgW="1879560" imgH="291960" progId="Equation.DSMT4">
                  <p:embed/>
                </p:oleObj>
              </mc:Choice>
              <mc:Fallback>
                <p:oleObj name="Equation" r:id="rId16" imgW="1879560" imgH="29196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62800" y="762001"/>
                        <a:ext cx="3505200" cy="544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4858" name="Text Box 10"/>
          <p:cNvSpPr txBox="1"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1828800" y="1676401"/>
            <a:ext cx="8077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CC"/>
                </a:solidFill>
              </a:rPr>
              <a:t>Ignoring the sign, the </a:t>
            </a:r>
            <a:r>
              <a:rPr lang="en-US" sz="2000" b="1">
                <a:solidFill>
                  <a:srgbClr val="FF0000"/>
                </a:solidFill>
              </a:rPr>
              <a:t>n</a:t>
            </a:r>
            <a:r>
              <a:rPr lang="en-US" sz="2000" b="1" baseline="30000">
                <a:solidFill>
                  <a:srgbClr val="FF0000"/>
                </a:solidFill>
              </a:rPr>
              <a:t>th</a:t>
            </a:r>
            <a:r>
              <a:rPr lang="en-US" sz="2000" b="1">
                <a:solidFill>
                  <a:srgbClr val="0000CC"/>
                </a:solidFill>
              </a:rPr>
              <a:t> term is:</a:t>
            </a:r>
          </a:p>
        </p:txBody>
      </p:sp>
      <p:graphicFrame>
        <p:nvGraphicFramePr>
          <p:cNvPr id="334859" name="Object 11"/>
          <p:cNvGraphicFramePr>
            <a:graphicFrameLocks noChangeAspect="1"/>
          </p:cNvGraphicFramePr>
          <p:nvPr/>
        </p:nvGraphicFramePr>
        <p:xfrm>
          <a:off x="6223000" y="1346201"/>
          <a:ext cx="1498600" cy="968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4874" name="Equation" r:id="rId18" imgW="749160" imgH="482400" progId="Equation.DSMT4">
                  <p:embed/>
                </p:oleObj>
              </mc:Choice>
              <mc:Fallback>
                <p:oleObj name="Equation" r:id="rId18" imgW="749160" imgH="482400" progId="Equation.DSMT4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23000" y="1346201"/>
                        <a:ext cx="1498600" cy="968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4860" name="Object 12"/>
          <p:cNvGraphicFramePr>
            <a:graphicFrameLocks noChangeAspect="1"/>
          </p:cNvGraphicFramePr>
          <p:nvPr/>
        </p:nvGraphicFramePr>
        <p:xfrm>
          <a:off x="3276600" y="2514600"/>
          <a:ext cx="533400" cy="382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4875" name="Equation" r:id="rId20" imgW="266400" imgH="190440" progId="Equation.DSMT4">
                  <p:embed/>
                </p:oleObj>
              </mc:Choice>
              <mc:Fallback>
                <p:oleObj name="Equation" r:id="rId20" imgW="266400" imgH="190440" progId="Equation.DSMT4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2514600"/>
                        <a:ext cx="533400" cy="3825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4861" name="Rectangle 13"/>
          <p:cNvSpPr>
            <a:spLocks noChangeArrowheads="1"/>
          </p:cNvSpPr>
          <p:nvPr/>
        </p:nvSpPr>
        <p:spPr bwMode="auto">
          <a:xfrm>
            <a:off x="1524000" y="3010972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334862" name="Object 14"/>
          <p:cNvGraphicFramePr>
            <a:graphicFrameLocks noChangeAspect="1"/>
          </p:cNvGraphicFramePr>
          <p:nvPr/>
        </p:nvGraphicFramePr>
        <p:xfrm>
          <a:off x="5486400" y="2260601"/>
          <a:ext cx="2438400" cy="968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4876" name="Equation" r:id="rId22" imgW="1218960" imgH="482400" progId="Equation.DSMT4">
                  <p:embed/>
                </p:oleObj>
              </mc:Choice>
              <mc:Fallback>
                <p:oleObj name="Equation" r:id="rId22" imgW="1218960" imgH="482400" progId="Equation.DSMT4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86400" y="2260601"/>
                        <a:ext cx="2438400" cy="968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4863" name="Text Box 15"/>
          <p:cNvSpPr txBox="1"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1905000" y="3429001"/>
            <a:ext cx="8077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CC"/>
                </a:solidFill>
              </a:rPr>
              <a:t>Both conditions for convergence of alternating series are met.</a:t>
            </a:r>
          </a:p>
        </p:txBody>
      </p:sp>
      <p:graphicFrame>
        <p:nvGraphicFramePr>
          <p:cNvPr id="334864" name="Object 16"/>
          <p:cNvGraphicFramePr>
            <a:graphicFrameLocks noChangeAspect="1"/>
          </p:cNvGraphicFramePr>
          <p:nvPr/>
        </p:nvGraphicFramePr>
        <p:xfrm>
          <a:off x="1981200" y="3962400"/>
          <a:ext cx="2705100" cy="908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4877" name="Equation" r:id="rId24" imgW="1473120" imgH="495000" progId="Equation.DSMT4">
                  <p:embed/>
                </p:oleObj>
              </mc:Choice>
              <mc:Fallback>
                <p:oleObj name="Equation" r:id="rId24" imgW="1473120" imgH="495000" progId="Equation.DSMT4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3962400"/>
                        <a:ext cx="2705100" cy="908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4865" name="Text Box 17"/>
          <p:cNvSpPr txBox="1"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1828800" y="5334001"/>
            <a:ext cx="1295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CC"/>
                </a:solidFill>
              </a:rPr>
              <a:t>Hint:</a:t>
            </a:r>
          </a:p>
        </p:txBody>
      </p:sp>
      <p:sp>
        <p:nvSpPr>
          <p:cNvPr id="334866" name="Text Box 18"/>
          <p:cNvSpPr txBox="1"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6400800" y="3962401"/>
            <a:ext cx="36576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CC"/>
                </a:solidFill>
              </a:rPr>
              <a:t>Can you check if this convergence is conditional or absolute.</a:t>
            </a:r>
          </a:p>
        </p:txBody>
      </p:sp>
      <p:sp>
        <p:nvSpPr>
          <p:cNvPr id="334867" name="Text Box 19"/>
          <p:cNvSpPr txBox="1"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2971800" y="5334001"/>
            <a:ext cx="6400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CC"/>
                </a:solidFill>
              </a:rPr>
              <a:t>Compare it with the series:</a:t>
            </a:r>
          </a:p>
        </p:txBody>
      </p:sp>
      <p:graphicFrame>
        <p:nvGraphicFramePr>
          <p:cNvPr id="334869" name="Object 21"/>
          <p:cNvGraphicFramePr>
            <a:graphicFrameLocks noChangeAspect="1"/>
          </p:cNvGraphicFramePr>
          <p:nvPr/>
        </p:nvGraphicFramePr>
        <p:xfrm>
          <a:off x="6553201" y="5105400"/>
          <a:ext cx="746125" cy="839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4878" name="Equation" r:id="rId26" imgW="406080" imgH="457200" progId="Equation.DSMT4">
                  <p:embed/>
                </p:oleObj>
              </mc:Choice>
              <mc:Fallback>
                <p:oleObj name="Equation" r:id="rId26" imgW="406080" imgH="457200" progId="Equation.DSMT4">
                  <p:embed/>
                  <p:pic>
                    <p:nvPicPr>
                      <p:cNvPr id="0" name="Picture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53201" y="5105400"/>
                        <a:ext cx="746125" cy="8397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4870" name="Object 22"/>
          <p:cNvGraphicFramePr>
            <a:graphicFrameLocks noChangeAspect="1"/>
          </p:cNvGraphicFramePr>
          <p:nvPr/>
        </p:nvGraphicFramePr>
        <p:xfrm>
          <a:off x="4724400" y="228600"/>
          <a:ext cx="1295400" cy="1036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4879" name="Equation" r:id="rId28" imgW="622080" imgH="495000" progId="Equation.DSMT4">
                  <p:embed/>
                </p:oleObj>
              </mc:Choice>
              <mc:Fallback>
                <p:oleObj name="Equation" r:id="rId28" imgW="622080" imgH="495000" progId="Equation.DSMT4">
                  <p:embed/>
                  <p:pic>
                    <p:nvPicPr>
                      <p:cNvPr id="0" name="Picture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4400" y="228600"/>
                        <a:ext cx="1295400" cy="10366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348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348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348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348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348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348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348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34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348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3348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3348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4858" grpId="0"/>
      <p:bldP spid="334863" grpId="0"/>
      <p:bldP spid="334865" grpId="0"/>
      <p:bldP spid="334866" grpId="0"/>
      <p:bldP spid="33486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802" name="Rectangle 2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1524000" y="0"/>
            <a:ext cx="63500" cy="6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332803" name="Rectangle 3"/>
          <p:cNvSpPr>
            <a:spLocks noChangeArrowheads="1"/>
          </p:cNvSpPr>
          <p:nvPr/>
        </p:nvSpPr>
        <p:spPr bwMode="auto">
          <a:xfrm>
            <a:off x="1524000" y="3010972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32804" name="Rectangle 4"/>
          <p:cNvSpPr>
            <a:spLocks noChangeArrowheads="1"/>
          </p:cNvSpPr>
          <p:nvPr/>
        </p:nvSpPr>
        <p:spPr bwMode="auto">
          <a:xfrm>
            <a:off x="1524000" y="276808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32805" name="Text Box 5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1828800" y="304801"/>
            <a:ext cx="800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FF0000"/>
                </a:solidFill>
              </a:rPr>
              <a:t>Partial sum of n terms of an alternating series</a:t>
            </a:r>
          </a:p>
        </p:txBody>
      </p:sp>
      <p:sp>
        <p:nvSpPr>
          <p:cNvPr id="332806" name="Rectangle 6"/>
          <p:cNvSpPr>
            <a:spLocks noChangeArrowheads="1"/>
          </p:cNvSpPr>
          <p:nvPr/>
        </p:nvSpPr>
        <p:spPr bwMode="auto">
          <a:xfrm>
            <a:off x="1524000" y="299668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32809" name="Text Box 9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1828800" y="1371601"/>
            <a:ext cx="80772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CC"/>
                </a:solidFill>
                <a:sym typeface="Symbol" pitchFamily="18" charset="2"/>
              </a:rPr>
              <a:t>If the sum </a:t>
            </a:r>
            <a:r>
              <a:rPr lang="en-US" sz="2000" b="1">
                <a:solidFill>
                  <a:srgbClr val="FF0000"/>
                </a:solidFill>
                <a:sym typeface="Symbol" pitchFamily="18" charset="2"/>
              </a:rPr>
              <a:t>S</a:t>
            </a:r>
            <a:r>
              <a:rPr lang="en-US" sz="2000" b="1" baseline="-25000">
                <a:solidFill>
                  <a:srgbClr val="FF0000"/>
                </a:solidFill>
                <a:sym typeface="Symbol" pitchFamily="18" charset="2"/>
              </a:rPr>
              <a:t>N</a:t>
            </a:r>
            <a:r>
              <a:rPr lang="en-US" sz="2000" b="1">
                <a:solidFill>
                  <a:srgbClr val="0000CC"/>
                </a:solidFill>
                <a:sym typeface="Symbol" pitchFamily="18" charset="2"/>
              </a:rPr>
              <a:t> of n terms of an alternating series is used to approximate the sum </a:t>
            </a:r>
            <a:r>
              <a:rPr lang="en-US" sz="2000" b="1">
                <a:solidFill>
                  <a:srgbClr val="FF0000"/>
                </a:solidFill>
                <a:sym typeface="Symbol" pitchFamily="18" charset="2"/>
              </a:rPr>
              <a:t>S</a:t>
            </a:r>
            <a:r>
              <a:rPr lang="en-US" sz="2000" b="1">
                <a:solidFill>
                  <a:srgbClr val="0000CC"/>
                </a:solidFill>
                <a:sym typeface="Symbol" pitchFamily="18" charset="2"/>
              </a:rPr>
              <a:t> of the series, the error caused by the approximation will be </a:t>
            </a:r>
            <a:r>
              <a:rPr lang="en-US" sz="2000" b="1">
                <a:solidFill>
                  <a:srgbClr val="FF0000"/>
                </a:solidFill>
                <a:sym typeface="Symbol" pitchFamily="18" charset="2"/>
              </a:rPr>
              <a:t>R</a:t>
            </a:r>
            <a:r>
              <a:rPr lang="en-US" sz="2000" b="1" baseline="-25000">
                <a:solidFill>
                  <a:srgbClr val="FF0000"/>
                </a:solidFill>
                <a:sym typeface="Symbol" pitchFamily="18" charset="2"/>
              </a:rPr>
              <a:t>N</a:t>
            </a:r>
            <a:r>
              <a:rPr lang="en-US" sz="2000" b="1">
                <a:solidFill>
                  <a:srgbClr val="FF0000"/>
                </a:solidFill>
                <a:sym typeface="Symbol" pitchFamily="18" charset="2"/>
              </a:rPr>
              <a:t> = S – S</a:t>
            </a:r>
            <a:r>
              <a:rPr lang="en-US" sz="2000" b="1" baseline="-25000">
                <a:solidFill>
                  <a:srgbClr val="FF0000"/>
                </a:solidFill>
                <a:sym typeface="Symbol" pitchFamily="18" charset="2"/>
              </a:rPr>
              <a:t>N</a:t>
            </a:r>
            <a:r>
              <a:rPr lang="en-US" sz="2000" b="1">
                <a:solidFill>
                  <a:srgbClr val="0000CC"/>
                </a:solidFill>
                <a:sym typeface="Symbol" pitchFamily="18" charset="2"/>
              </a:rPr>
              <a:t>  </a:t>
            </a:r>
            <a:endParaRPr lang="en-US" sz="2000" b="1">
              <a:solidFill>
                <a:srgbClr val="FF0000"/>
              </a:solidFill>
              <a:sym typeface="Symbol" pitchFamily="18" charset="2"/>
            </a:endParaRPr>
          </a:p>
        </p:txBody>
      </p:sp>
      <p:sp>
        <p:nvSpPr>
          <p:cNvPr id="332810" name="Rectangle 10"/>
          <p:cNvSpPr>
            <a:spLocks noChangeArrowheads="1"/>
          </p:cNvSpPr>
          <p:nvPr/>
        </p:nvSpPr>
        <p:spPr bwMode="auto">
          <a:xfrm>
            <a:off x="1524000" y="3010972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32812" name="Text Box 12"/>
          <p:cNvSpPr txBox="1"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2286000" y="2590801"/>
            <a:ext cx="73152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6600"/>
                </a:solidFill>
              </a:rPr>
              <a:t>If a converging alternating series satisfies the condition </a:t>
            </a:r>
            <a:r>
              <a:rPr lang="en-US" sz="2000" b="1">
                <a:solidFill>
                  <a:srgbClr val="FF0000"/>
                </a:solidFill>
              </a:rPr>
              <a:t>a</a:t>
            </a:r>
            <a:r>
              <a:rPr lang="en-US" sz="2000" b="1" baseline="-25000">
                <a:solidFill>
                  <a:srgbClr val="FF0000"/>
                </a:solidFill>
              </a:rPr>
              <a:t>n+1</a:t>
            </a:r>
            <a:r>
              <a:rPr lang="en-US" sz="2000" b="1">
                <a:solidFill>
                  <a:srgbClr val="FF0000"/>
                </a:solidFill>
              </a:rPr>
              <a:t> </a:t>
            </a:r>
            <a:r>
              <a:rPr lang="en-US" sz="2000" b="1">
                <a:solidFill>
                  <a:srgbClr val="FF0000"/>
                </a:solidFill>
                <a:sym typeface="Symbol" pitchFamily="18" charset="2"/>
              </a:rPr>
              <a:t></a:t>
            </a:r>
            <a:r>
              <a:rPr lang="en-US" sz="2000" b="1">
                <a:solidFill>
                  <a:srgbClr val="FF0000"/>
                </a:solidFill>
              </a:rPr>
              <a:t> a</a:t>
            </a:r>
            <a:r>
              <a:rPr lang="en-US" sz="2000" b="1" baseline="-25000">
                <a:solidFill>
                  <a:srgbClr val="FF0000"/>
                </a:solidFill>
              </a:rPr>
              <a:t>n</a:t>
            </a:r>
            <a:r>
              <a:rPr lang="en-US" sz="2000" b="1">
                <a:solidFill>
                  <a:srgbClr val="006600"/>
                </a:solidFill>
              </a:rPr>
              <a:t>,  then the absolute value of the remainder </a:t>
            </a:r>
            <a:r>
              <a:rPr lang="en-US" sz="2000" b="1">
                <a:solidFill>
                  <a:srgbClr val="FF0000"/>
                </a:solidFill>
              </a:rPr>
              <a:t>R</a:t>
            </a:r>
            <a:r>
              <a:rPr lang="en-US" sz="2000" b="1" baseline="-25000">
                <a:solidFill>
                  <a:srgbClr val="FF0000"/>
                </a:solidFill>
              </a:rPr>
              <a:t>N</a:t>
            </a:r>
            <a:r>
              <a:rPr lang="en-US" sz="2000" b="1">
                <a:solidFill>
                  <a:srgbClr val="006600"/>
                </a:solidFill>
              </a:rPr>
              <a:t> is less than or equal to the first neglected term.</a:t>
            </a:r>
            <a:r>
              <a:rPr lang="en-US" sz="2000">
                <a:solidFill>
                  <a:srgbClr val="006600"/>
                </a:solidFill>
              </a:rPr>
              <a:t> </a:t>
            </a:r>
          </a:p>
        </p:txBody>
      </p:sp>
      <p:sp>
        <p:nvSpPr>
          <p:cNvPr id="332817" name="Text Box 17"/>
          <p:cNvSpPr txBox="1"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3581400" y="3657600"/>
            <a:ext cx="3962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  <a:sym typeface="Symbol" pitchFamily="18" charset="2"/>
              </a:rPr>
              <a:t></a:t>
            </a:r>
            <a:r>
              <a:rPr lang="en-US" sz="2400" b="1">
                <a:solidFill>
                  <a:srgbClr val="FF0000"/>
                </a:solidFill>
              </a:rPr>
              <a:t>S – S</a:t>
            </a:r>
            <a:r>
              <a:rPr lang="en-US" sz="2400" b="1" baseline="-25000">
                <a:solidFill>
                  <a:srgbClr val="FF0000"/>
                </a:solidFill>
              </a:rPr>
              <a:t>N</a:t>
            </a:r>
            <a:r>
              <a:rPr lang="en-US" sz="2400" b="1">
                <a:solidFill>
                  <a:srgbClr val="FF0000"/>
                </a:solidFill>
                <a:sym typeface="Symbol" pitchFamily="18" charset="2"/>
              </a:rPr>
              <a:t></a:t>
            </a:r>
            <a:r>
              <a:rPr lang="en-US" sz="2400" b="1">
                <a:solidFill>
                  <a:srgbClr val="FF0000"/>
                </a:solidFill>
              </a:rPr>
              <a:t> = </a:t>
            </a:r>
            <a:r>
              <a:rPr lang="en-US" sz="2400" b="1">
                <a:solidFill>
                  <a:srgbClr val="FF0000"/>
                </a:solidFill>
                <a:sym typeface="Symbol" pitchFamily="18" charset="2"/>
              </a:rPr>
              <a:t></a:t>
            </a:r>
            <a:r>
              <a:rPr lang="en-US" sz="2400" b="1">
                <a:solidFill>
                  <a:srgbClr val="FF0000"/>
                </a:solidFill>
              </a:rPr>
              <a:t>R</a:t>
            </a:r>
            <a:r>
              <a:rPr lang="en-US" sz="2400" b="1" baseline="-25000">
                <a:solidFill>
                  <a:srgbClr val="FF0000"/>
                </a:solidFill>
              </a:rPr>
              <a:t>N</a:t>
            </a:r>
            <a:r>
              <a:rPr lang="en-US" sz="2400" b="1">
                <a:solidFill>
                  <a:srgbClr val="FF0000"/>
                </a:solidFill>
                <a:sym typeface="Symbol" pitchFamily="18" charset="2"/>
              </a:rPr>
              <a:t></a:t>
            </a:r>
            <a:r>
              <a:rPr lang="en-US" sz="2400" b="1">
                <a:solidFill>
                  <a:srgbClr val="FF0000"/>
                </a:solidFill>
              </a:rPr>
              <a:t> </a:t>
            </a:r>
            <a:r>
              <a:rPr lang="en-US" sz="2400" b="1">
                <a:solidFill>
                  <a:srgbClr val="FF0000"/>
                </a:solidFill>
                <a:sym typeface="Symbol" pitchFamily="18" charset="2"/>
              </a:rPr>
              <a:t></a:t>
            </a:r>
            <a:r>
              <a:rPr lang="en-US" sz="2400" b="1">
                <a:solidFill>
                  <a:srgbClr val="FF0000"/>
                </a:solidFill>
              </a:rPr>
              <a:t> a</a:t>
            </a:r>
            <a:r>
              <a:rPr lang="en-US" sz="2400" b="1" baseline="-25000">
                <a:solidFill>
                  <a:srgbClr val="FF0000"/>
                </a:solidFill>
              </a:rPr>
              <a:t>n+1</a:t>
            </a:r>
            <a:r>
              <a:rPr lang="en-US" sz="2400">
                <a:solidFill>
                  <a:srgbClr val="FF0000"/>
                </a:solidFill>
              </a:rPr>
              <a:t> </a:t>
            </a: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328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328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328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2809" grpId="0"/>
      <p:bldP spid="332812" grpId="0"/>
      <p:bldP spid="33281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898" name="Rectangle 2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1524000" y="0"/>
            <a:ext cx="63500" cy="6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336899" name="Rectangle 3"/>
          <p:cNvSpPr>
            <a:spLocks noChangeArrowheads="1"/>
          </p:cNvSpPr>
          <p:nvPr/>
        </p:nvSpPr>
        <p:spPr bwMode="auto">
          <a:xfrm>
            <a:off x="1524000" y="3010972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36900" name="Rectangle 4"/>
          <p:cNvSpPr>
            <a:spLocks noChangeArrowheads="1"/>
          </p:cNvSpPr>
          <p:nvPr/>
        </p:nvSpPr>
        <p:spPr bwMode="auto">
          <a:xfrm>
            <a:off x="1524000" y="276808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36901" name="Text Box 5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1828800" y="304801"/>
            <a:ext cx="6172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800000"/>
                </a:solidFill>
              </a:rPr>
              <a:t>Determine the number of terms required to approximate the sum of the convergent series</a:t>
            </a:r>
            <a:r>
              <a:rPr lang="en-US" sz="2000">
                <a:solidFill>
                  <a:srgbClr val="800000"/>
                </a:solidFill>
              </a:rPr>
              <a:t> </a:t>
            </a:r>
          </a:p>
        </p:txBody>
      </p:sp>
      <p:sp>
        <p:nvSpPr>
          <p:cNvPr id="336902" name="Rectangle 6"/>
          <p:cNvSpPr>
            <a:spLocks noChangeArrowheads="1"/>
          </p:cNvSpPr>
          <p:nvPr/>
        </p:nvSpPr>
        <p:spPr bwMode="auto">
          <a:xfrm>
            <a:off x="1524000" y="299668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36906" name="Text Box 10"/>
          <p:cNvSpPr txBox="1"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1828800" y="990601"/>
            <a:ext cx="4572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800000"/>
                </a:solidFill>
              </a:rPr>
              <a:t>with an error less than 0.001</a:t>
            </a:r>
          </a:p>
        </p:txBody>
      </p:sp>
      <p:sp>
        <p:nvSpPr>
          <p:cNvPr id="336909" name="Rectangle 13"/>
          <p:cNvSpPr>
            <a:spLocks noChangeArrowheads="1"/>
          </p:cNvSpPr>
          <p:nvPr/>
        </p:nvSpPr>
        <p:spPr bwMode="auto">
          <a:xfrm>
            <a:off x="1524000" y="3010972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36911" name="Text Box 15"/>
          <p:cNvSpPr txBox="1"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1828800" y="1600201"/>
            <a:ext cx="8077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CC"/>
                </a:solidFill>
              </a:rPr>
              <a:t>If </a:t>
            </a:r>
            <a:r>
              <a:rPr lang="en-US" sz="2000" b="1">
                <a:solidFill>
                  <a:srgbClr val="FF0000"/>
                </a:solidFill>
              </a:rPr>
              <a:t>n</a:t>
            </a:r>
            <a:r>
              <a:rPr lang="en-US" sz="2000" b="1">
                <a:solidFill>
                  <a:srgbClr val="0000CC"/>
                </a:solidFill>
              </a:rPr>
              <a:t> terms are used for the approximation, the error </a:t>
            </a:r>
            <a:r>
              <a:rPr lang="en-US" sz="2000" b="1">
                <a:solidFill>
                  <a:srgbClr val="FF0000"/>
                </a:solidFill>
              </a:rPr>
              <a:t>R</a:t>
            </a:r>
            <a:r>
              <a:rPr lang="en-US" sz="2000" b="1" baseline="-25000">
                <a:solidFill>
                  <a:srgbClr val="FF0000"/>
                </a:solidFill>
              </a:rPr>
              <a:t>N</a:t>
            </a:r>
            <a:r>
              <a:rPr lang="en-US" sz="2000" b="1">
                <a:solidFill>
                  <a:srgbClr val="FF0000"/>
                </a:solidFill>
              </a:rPr>
              <a:t> </a:t>
            </a:r>
            <a:r>
              <a:rPr lang="en-US" sz="2000" b="1">
                <a:solidFill>
                  <a:srgbClr val="FF0000"/>
                </a:solidFill>
                <a:sym typeface="Symbol" pitchFamily="18" charset="2"/>
              </a:rPr>
              <a:t> a</a:t>
            </a:r>
            <a:r>
              <a:rPr lang="en-US" sz="2000" b="1" baseline="-25000">
                <a:solidFill>
                  <a:srgbClr val="FF0000"/>
                </a:solidFill>
                <a:sym typeface="Symbol" pitchFamily="18" charset="2"/>
              </a:rPr>
              <a:t>n+1</a:t>
            </a:r>
            <a:endParaRPr lang="en-US" sz="2000" b="1">
              <a:solidFill>
                <a:srgbClr val="FF0000"/>
              </a:solidFill>
              <a:sym typeface="Symbol" pitchFamily="18" charset="2"/>
            </a:endParaRPr>
          </a:p>
        </p:txBody>
      </p:sp>
      <p:graphicFrame>
        <p:nvGraphicFramePr>
          <p:cNvPr id="336912" name="Object 16"/>
          <p:cNvGraphicFramePr>
            <a:graphicFrameLocks noChangeAspect="1"/>
          </p:cNvGraphicFramePr>
          <p:nvPr/>
        </p:nvGraphicFramePr>
        <p:xfrm>
          <a:off x="1905000" y="2209801"/>
          <a:ext cx="2332038" cy="885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6927" name="Equation" r:id="rId14" imgW="1269720" imgH="482400" progId="Equation.DSMT4">
                  <p:embed/>
                </p:oleObj>
              </mc:Choice>
              <mc:Fallback>
                <p:oleObj name="Equation" r:id="rId14" imgW="1269720" imgH="482400" progId="Equation.DSMT4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2209801"/>
                        <a:ext cx="2332038" cy="885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6913" name="Text Box 17"/>
          <p:cNvSpPr txBox="1"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1905000" y="3810001"/>
            <a:ext cx="419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CC"/>
                </a:solidFill>
              </a:rPr>
              <a:t>Use your calculator to evaluate</a:t>
            </a:r>
          </a:p>
        </p:txBody>
      </p:sp>
      <p:sp>
        <p:nvSpPr>
          <p:cNvPr id="336914" name="Text Box 18"/>
          <p:cNvSpPr txBox="1"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1905000" y="3200401"/>
            <a:ext cx="6172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CC"/>
                </a:solidFill>
              </a:rPr>
              <a:t>This can be solved only by trial and error.</a:t>
            </a:r>
          </a:p>
        </p:txBody>
      </p:sp>
      <p:sp>
        <p:nvSpPr>
          <p:cNvPr id="336919" name="Rectangle 23"/>
          <p:cNvSpPr>
            <a:spLocks noChangeArrowheads="1"/>
          </p:cNvSpPr>
          <p:nvPr/>
        </p:nvSpPr>
        <p:spPr bwMode="auto">
          <a:xfrm>
            <a:off x="1524000" y="3001447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336918" name="Object 22"/>
          <p:cNvGraphicFramePr>
            <a:graphicFrameLocks noChangeAspect="1"/>
          </p:cNvGraphicFramePr>
          <p:nvPr/>
        </p:nvGraphicFramePr>
        <p:xfrm>
          <a:off x="7696200" y="152401"/>
          <a:ext cx="2057400" cy="974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6928" name="Equation" r:id="rId16" imgW="1028520" imgH="482400" progId="Equation.DSMT4">
                  <p:embed/>
                </p:oleObj>
              </mc:Choice>
              <mc:Fallback>
                <p:oleObj name="Equation" r:id="rId16" imgW="1028520" imgH="482400" progId="Equation.DSMT4">
                  <p:embed/>
                  <p:pic>
                    <p:nvPicPr>
                      <p:cNvPr id="0" name="Picture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96200" y="152401"/>
                        <a:ext cx="2057400" cy="974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6920" name="Object 24"/>
          <p:cNvGraphicFramePr>
            <a:graphicFrameLocks noChangeAspect="1"/>
          </p:cNvGraphicFramePr>
          <p:nvPr/>
        </p:nvGraphicFramePr>
        <p:xfrm>
          <a:off x="5943600" y="2133601"/>
          <a:ext cx="2471738" cy="885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6929" name="Equation" r:id="rId18" imgW="1346040" imgH="482400" progId="Equation.DSMT4">
                  <p:embed/>
                </p:oleObj>
              </mc:Choice>
              <mc:Fallback>
                <p:oleObj name="Equation" r:id="rId18" imgW="1346040" imgH="482400" progId="Equation.DSMT4">
                  <p:embed/>
                  <p:pic>
                    <p:nvPicPr>
                      <p:cNvPr id="0" name="Picture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3600" y="2133601"/>
                        <a:ext cx="2471738" cy="885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6921" name="Object 25"/>
          <p:cNvGraphicFramePr>
            <a:graphicFrameLocks noChangeAspect="1"/>
          </p:cNvGraphicFramePr>
          <p:nvPr/>
        </p:nvGraphicFramePr>
        <p:xfrm>
          <a:off x="6019801" y="3581401"/>
          <a:ext cx="1470025" cy="885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6930" name="Equation" r:id="rId20" imgW="799920" imgH="482400" progId="Equation.DSMT4">
                  <p:embed/>
                </p:oleObj>
              </mc:Choice>
              <mc:Fallback>
                <p:oleObj name="Equation" r:id="rId20" imgW="799920" imgH="482400" progId="Equation.DSMT4">
                  <p:embed/>
                  <p:pic>
                    <p:nvPicPr>
                      <p:cNvPr id="0" name="Picture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9801" y="3581401"/>
                        <a:ext cx="1470025" cy="885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6922" name="Text Box 26"/>
          <p:cNvSpPr txBox="1"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7543800" y="3810001"/>
            <a:ext cx="3124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CC"/>
                </a:solidFill>
              </a:rPr>
              <a:t>for different values of </a:t>
            </a:r>
            <a:r>
              <a:rPr lang="en-US" sz="2000" b="1">
                <a:solidFill>
                  <a:srgbClr val="FF0000"/>
                </a:solidFill>
              </a:rPr>
              <a:t>n</a:t>
            </a:r>
          </a:p>
        </p:txBody>
      </p:sp>
      <p:graphicFrame>
        <p:nvGraphicFramePr>
          <p:cNvPr id="336923" name="Object 27"/>
          <p:cNvGraphicFramePr>
            <a:graphicFrameLocks noChangeAspect="1"/>
          </p:cNvGraphicFramePr>
          <p:nvPr/>
        </p:nvGraphicFramePr>
        <p:xfrm>
          <a:off x="1981201" y="4267201"/>
          <a:ext cx="2143125" cy="790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6931" name="Equation" r:id="rId22" imgW="1307880" imgH="482400" progId="Equation.DSMT4">
                  <p:embed/>
                </p:oleObj>
              </mc:Choice>
              <mc:Fallback>
                <p:oleObj name="Equation" r:id="rId22" imgW="1307880" imgH="482400" progId="Equation.DSMT4">
                  <p:embed/>
                  <p:pic>
                    <p:nvPicPr>
                      <p:cNvPr id="0" name="Picture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1" y="4267201"/>
                        <a:ext cx="2143125" cy="790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6924" name="Object 28"/>
          <p:cNvGraphicFramePr>
            <a:graphicFrameLocks noChangeAspect="1"/>
          </p:cNvGraphicFramePr>
          <p:nvPr/>
        </p:nvGraphicFramePr>
        <p:xfrm>
          <a:off x="1981201" y="5105401"/>
          <a:ext cx="2371725" cy="790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6932" name="Equation" r:id="rId24" imgW="1447560" imgH="482400" progId="Equation.DSMT4">
                  <p:embed/>
                </p:oleObj>
              </mc:Choice>
              <mc:Fallback>
                <p:oleObj name="Equation" r:id="rId24" imgW="1447560" imgH="482400" progId="Equation.DSMT4">
                  <p:embed/>
                  <p:pic>
                    <p:nvPicPr>
                      <p:cNvPr id="0" name="Picture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1" y="5105401"/>
                        <a:ext cx="2371725" cy="790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6925" name="Object 29"/>
          <p:cNvGraphicFramePr>
            <a:graphicFrameLocks noChangeAspect="1"/>
          </p:cNvGraphicFramePr>
          <p:nvPr/>
        </p:nvGraphicFramePr>
        <p:xfrm>
          <a:off x="2057400" y="5867401"/>
          <a:ext cx="2351088" cy="790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6933" name="Equation" r:id="rId26" imgW="1434960" imgH="482400" progId="Equation.DSMT4">
                  <p:embed/>
                </p:oleObj>
              </mc:Choice>
              <mc:Fallback>
                <p:oleObj name="Equation" r:id="rId26" imgW="1434960" imgH="482400" progId="Equation.DSMT4">
                  <p:embed/>
                  <p:pic>
                    <p:nvPicPr>
                      <p:cNvPr id="0" name="Picture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5867401"/>
                        <a:ext cx="2351088" cy="790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6926" name="Object 30"/>
          <p:cNvGraphicFramePr>
            <a:graphicFrameLocks noChangeAspect="1"/>
          </p:cNvGraphicFramePr>
          <p:nvPr/>
        </p:nvGraphicFramePr>
        <p:xfrm>
          <a:off x="6019800" y="4495801"/>
          <a:ext cx="2516188" cy="790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6934" name="Equation" r:id="rId28" imgW="1536480" imgH="482400" progId="Equation.DSMT4">
                  <p:embed/>
                </p:oleObj>
              </mc:Choice>
              <mc:Fallback>
                <p:oleObj name="Equation" r:id="rId28" imgW="1536480" imgH="482400" progId="Equation.DSMT4">
                  <p:embed/>
                  <p:pic>
                    <p:nvPicPr>
                      <p:cNvPr id="0" name="Picture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9800" y="4495801"/>
                        <a:ext cx="2516188" cy="790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6927" name="Text Box 31"/>
          <p:cNvSpPr txBox="1">
            <a:spLocks noChangeArrowheads="1"/>
          </p:cNvSpPr>
          <p:nvPr>
            <p:custDataLst>
              <p:tags r:id="rId10"/>
            </p:custDataLst>
          </p:nvPr>
        </p:nvSpPr>
        <p:spPr bwMode="auto">
          <a:xfrm>
            <a:off x="5943600" y="5334001"/>
            <a:ext cx="2514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CC"/>
                </a:solidFill>
              </a:rPr>
              <a:t>0.00026 &lt; 0.001</a:t>
            </a:r>
          </a:p>
        </p:txBody>
      </p:sp>
      <p:sp>
        <p:nvSpPr>
          <p:cNvPr id="336928" name="Text Box 32"/>
          <p:cNvSpPr txBox="1"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5943600" y="5715001"/>
            <a:ext cx="4114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CC"/>
                </a:solidFill>
              </a:rPr>
              <a:t>We should use 5 terms, n = 0 to </a:t>
            </a:r>
            <a:r>
              <a:rPr lang="en-US" sz="2000" b="1">
                <a:solidFill>
                  <a:srgbClr val="FF0000"/>
                </a:solidFill>
              </a:rPr>
              <a:t>n = 4</a:t>
            </a:r>
            <a:r>
              <a:rPr lang="en-US" sz="2000" b="1">
                <a:solidFill>
                  <a:srgbClr val="0000CC"/>
                </a:solidFill>
              </a:rPr>
              <a:t> for this approximation.</a:t>
            </a:r>
          </a:p>
        </p:txBody>
      </p:sp>
    </p:spTree>
    <p:custDataLst>
      <p:tags r:id="rId2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369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369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369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369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369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369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369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369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369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3369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3369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3369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3369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6911" grpId="0"/>
      <p:bldP spid="336913" grpId="0"/>
      <p:bldP spid="336914" grpId="0"/>
      <p:bldP spid="336922" grpId="0"/>
      <p:bldP spid="336927" grpId="0"/>
      <p:bldP spid="33692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946" name="Rectangle 2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1524000" y="0"/>
            <a:ext cx="63500" cy="6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338947" name="Rectangle 3"/>
          <p:cNvSpPr>
            <a:spLocks noChangeArrowheads="1"/>
          </p:cNvSpPr>
          <p:nvPr/>
        </p:nvSpPr>
        <p:spPr bwMode="auto">
          <a:xfrm>
            <a:off x="1524000" y="3010972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38948" name="Rectangle 4"/>
          <p:cNvSpPr>
            <a:spLocks noChangeArrowheads="1"/>
          </p:cNvSpPr>
          <p:nvPr/>
        </p:nvSpPr>
        <p:spPr bwMode="auto">
          <a:xfrm>
            <a:off x="1524000" y="276808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38949" name="Text Box 5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1828800" y="304801"/>
            <a:ext cx="6172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800000"/>
                </a:solidFill>
              </a:rPr>
              <a:t>Determine the number of terms required to approximate the sum of the convergent series</a:t>
            </a:r>
            <a:r>
              <a:rPr lang="en-US" sz="2000">
                <a:solidFill>
                  <a:srgbClr val="800000"/>
                </a:solidFill>
              </a:rPr>
              <a:t> </a:t>
            </a:r>
          </a:p>
        </p:txBody>
      </p:sp>
      <p:sp>
        <p:nvSpPr>
          <p:cNvPr id="338950" name="Rectangle 6"/>
          <p:cNvSpPr>
            <a:spLocks noChangeArrowheads="1"/>
          </p:cNvSpPr>
          <p:nvPr/>
        </p:nvSpPr>
        <p:spPr bwMode="auto">
          <a:xfrm>
            <a:off x="1524000" y="299668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38951" name="Text Box 7"/>
          <p:cNvSpPr txBox="1"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1828800" y="990601"/>
            <a:ext cx="4572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800000"/>
                </a:solidFill>
              </a:rPr>
              <a:t>with an error less than 0.001</a:t>
            </a:r>
          </a:p>
        </p:txBody>
      </p:sp>
      <p:sp>
        <p:nvSpPr>
          <p:cNvPr id="338952" name="Rectangle 8"/>
          <p:cNvSpPr>
            <a:spLocks noChangeArrowheads="1"/>
          </p:cNvSpPr>
          <p:nvPr/>
        </p:nvSpPr>
        <p:spPr bwMode="auto">
          <a:xfrm>
            <a:off x="1524000" y="3010972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38953" name="Text Box 9"/>
          <p:cNvSpPr txBox="1"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1828800" y="1600201"/>
            <a:ext cx="8077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CC"/>
                </a:solidFill>
              </a:rPr>
              <a:t>If </a:t>
            </a:r>
            <a:r>
              <a:rPr lang="en-US" sz="2000" b="1">
                <a:solidFill>
                  <a:srgbClr val="FF0000"/>
                </a:solidFill>
              </a:rPr>
              <a:t>n</a:t>
            </a:r>
            <a:r>
              <a:rPr lang="en-US" sz="2000" b="1">
                <a:solidFill>
                  <a:srgbClr val="0000CC"/>
                </a:solidFill>
              </a:rPr>
              <a:t> terms are used for the approximation, the error </a:t>
            </a:r>
            <a:r>
              <a:rPr lang="en-US" sz="2000" b="1">
                <a:solidFill>
                  <a:srgbClr val="FF0000"/>
                </a:solidFill>
              </a:rPr>
              <a:t>R</a:t>
            </a:r>
            <a:r>
              <a:rPr lang="en-US" sz="2000" b="1" baseline="-25000">
                <a:solidFill>
                  <a:srgbClr val="FF0000"/>
                </a:solidFill>
              </a:rPr>
              <a:t>N</a:t>
            </a:r>
            <a:r>
              <a:rPr lang="en-US" sz="2000" b="1">
                <a:solidFill>
                  <a:srgbClr val="FF0000"/>
                </a:solidFill>
              </a:rPr>
              <a:t> </a:t>
            </a:r>
            <a:r>
              <a:rPr lang="en-US" sz="2000" b="1">
                <a:solidFill>
                  <a:srgbClr val="FF0000"/>
                </a:solidFill>
                <a:sym typeface="Symbol" pitchFamily="18" charset="2"/>
              </a:rPr>
              <a:t> a</a:t>
            </a:r>
            <a:r>
              <a:rPr lang="en-US" sz="2000" b="1" baseline="-25000">
                <a:solidFill>
                  <a:srgbClr val="FF0000"/>
                </a:solidFill>
                <a:sym typeface="Symbol" pitchFamily="18" charset="2"/>
              </a:rPr>
              <a:t>n+1</a:t>
            </a:r>
            <a:endParaRPr lang="en-US" sz="2000" b="1">
              <a:solidFill>
                <a:srgbClr val="FF0000"/>
              </a:solidFill>
              <a:sym typeface="Symbol" pitchFamily="18" charset="2"/>
            </a:endParaRPr>
          </a:p>
        </p:txBody>
      </p:sp>
      <p:graphicFrame>
        <p:nvGraphicFramePr>
          <p:cNvPr id="338954" name="Object 10"/>
          <p:cNvGraphicFramePr>
            <a:graphicFrameLocks noChangeAspect="1"/>
          </p:cNvGraphicFramePr>
          <p:nvPr/>
        </p:nvGraphicFramePr>
        <p:xfrm>
          <a:off x="1951038" y="2209801"/>
          <a:ext cx="2239962" cy="885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972" name="Equation" r:id="rId14" imgW="1218960" imgH="482400" progId="Equation.DSMT4">
                  <p:embed/>
                </p:oleObj>
              </mc:Choice>
              <mc:Fallback>
                <p:oleObj name="Equation" r:id="rId14" imgW="1218960" imgH="482400" progId="Equation.DSMT4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51038" y="2209801"/>
                        <a:ext cx="2239962" cy="885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8955" name="Text Box 11"/>
          <p:cNvSpPr txBox="1"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1905000" y="3810001"/>
            <a:ext cx="419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CC"/>
                </a:solidFill>
              </a:rPr>
              <a:t>Use your calculator to evaluate</a:t>
            </a:r>
          </a:p>
        </p:txBody>
      </p:sp>
      <p:sp>
        <p:nvSpPr>
          <p:cNvPr id="338956" name="Text Box 12"/>
          <p:cNvSpPr txBox="1"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1905000" y="3200401"/>
            <a:ext cx="6172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CC"/>
                </a:solidFill>
              </a:rPr>
              <a:t>This can be solved only by trial and error.</a:t>
            </a:r>
          </a:p>
        </p:txBody>
      </p:sp>
      <p:sp>
        <p:nvSpPr>
          <p:cNvPr id="338957" name="Rectangle 13"/>
          <p:cNvSpPr>
            <a:spLocks noChangeArrowheads="1"/>
          </p:cNvSpPr>
          <p:nvPr/>
        </p:nvSpPr>
        <p:spPr bwMode="auto">
          <a:xfrm>
            <a:off x="1524000" y="3001447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338959" name="Object 15"/>
          <p:cNvGraphicFramePr>
            <a:graphicFrameLocks noChangeAspect="1"/>
          </p:cNvGraphicFramePr>
          <p:nvPr/>
        </p:nvGraphicFramePr>
        <p:xfrm>
          <a:off x="5978525" y="2133601"/>
          <a:ext cx="2401888" cy="885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973" name="Equation" r:id="rId16" imgW="1307880" imgH="482400" progId="Equation.DSMT4">
                  <p:embed/>
                </p:oleObj>
              </mc:Choice>
              <mc:Fallback>
                <p:oleObj name="Equation" r:id="rId16" imgW="1307880" imgH="482400" progId="Equation.DSMT4">
                  <p:embed/>
                  <p:pic>
                    <p:nvPicPr>
                      <p:cNvPr id="0" name="Picture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78525" y="2133601"/>
                        <a:ext cx="2401888" cy="885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8961" name="Text Box 17"/>
          <p:cNvSpPr txBox="1"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7543800" y="3810001"/>
            <a:ext cx="3124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CC"/>
                </a:solidFill>
              </a:rPr>
              <a:t>for different values of </a:t>
            </a:r>
            <a:r>
              <a:rPr lang="en-US" sz="2000" b="1">
                <a:solidFill>
                  <a:srgbClr val="FF0000"/>
                </a:solidFill>
              </a:rPr>
              <a:t>n</a:t>
            </a:r>
          </a:p>
        </p:txBody>
      </p:sp>
      <p:graphicFrame>
        <p:nvGraphicFramePr>
          <p:cNvPr id="338962" name="Object 18"/>
          <p:cNvGraphicFramePr>
            <a:graphicFrameLocks noChangeAspect="1"/>
          </p:cNvGraphicFramePr>
          <p:nvPr/>
        </p:nvGraphicFramePr>
        <p:xfrm>
          <a:off x="2022475" y="4267201"/>
          <a:ext cx="2058988" cy="790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974" name="Equation" r:id="rId18" imgW="1257120" imgH="482400" progId="Equation.DSMT4">
                  <p:embed/>
                </p:oleObj>
              </mc:Choice>
              <mc:Fallback>
                <p:oleObj name="Equation" r:id="rId18" imgW="1257120" imgH="482400" progId="Equation.DSMT4">
                  <p:embed/>
                  <p:pic>
                    <p:nvPicPr>
                      <p:cNvPr id="0" name="Picture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22475" y="4267201"/>
                        <a:ext cx="2058988" cy="790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8963" name="Object 19"/>
          <p:cNvGraphicFramePr>
            <a:graphicFrameLocks noChangeAspect="1"/>
          </p:cNvGraphicFramePr>
          <p:nvPr/>
        </p:nvGraphicFramePr>
        <p:xfrm>
          <a:off x="2011363" y="5105401"/>
          <a:ext cx="2309812" cy="790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975" name="Equation" r:id="rId20" imgW="1409400" imgH="482400" progId="Equation.DSMT4">
                  <p:embed/>
                </p:oleObj>
              </mc:Choice>
              <mc:Fallback>
                <p:oleObj name="Equation" r:id="rId20" imgW="1409400" imgH="482400" progId="Equation.DSMT4">
                  <p:embed/>
                  <p:pic>
                    <p:nvPicPr>
                      <p:cNvPr id="0" name="Picture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11363" y="5105401"/>
                        <a:ext cx="2309812" cy="790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8964" name="Object 20"/>
          <p:cNvGraphicFramePr>
            <a:graphicFrameLocks noChangeAspect="1"/>
          </p:cNvGraphicFramePr>
          <p:nvPr/>
        </p:nvGraphicFramePr>
        <p:xfrm>
          <a:off x="2027238" y="5867401"/>
          <a:ext cx="2413000" cy="790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976" name="Equation" r:id="rId22" imgW="1473120" imgH="482400" progId="Equation.DSMT4">
                  <p:embed/>
                </p:oleObj>
              </mc:Choice>
              <mc:Fallback>
                <p:oleObj name="Equation" r:id="rId22" imgW="1473120" imgH="482400" progId="Equation.DSMT4">
                  <p:embed/>
                  <p:pic>
                    <p:nvPicPr>
                      <p:cNvPr id="0" name="Picture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27238" y="5867401"/>
                        <a:ext cx="2413000" cy="790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8966" name="Text Box 22"/>
          <p:cNvSpPr txBox="1">
            <a:spLocks noChangeArrowheads="1"/>
          </p:cNvSpPr>
          <p:nvPr>
            <p:custDataLst>
              <p:tags r:id="rId10"/>
            </p:custDataLst>
          </p:nvPr>
        </p:nvSpPr>
        <p:spPr bwMode="auto">
          <a:xfrm>
            <a:off x="5715000" y="4419601"/>
            <a:ext cx="2514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CC"/>
                </a:solidFill>
              </a:rPr>
              <a:t>0.00098 &lt; 0.0001</a:t>
            </a:r>
          </a:p>
        </p:txBody>
      </p:sp>
      <p:sp>
        <p:nvSpPr>
          <p:cNvPr id="338967" name="Text Box 23"/>
          <p:cNvSpPr txBox="1"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5715000" y="4876801"/>
            <a:ext cx="4114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CC"/>
                </a:solidFill>
              </a:rPr>
              <a:t>We should use 3 terms, n = 1 to </a:t>
            </a:r>
            <a:r>
              <a:rPr lang="en-US" sz="2000" b="1">
                <a:solidFill>
                  <a:srgbClr val="FF0000"/>
                </a:solidFill>
              </a:rPr>
              <a:t>n = 3</a:t>
            </a:r>
            <a:r>
              <a:rPr lang="en-US" sz="2000" b="1">
                <a:solidFill>
                  <a:srgbClr val="0000CC"/>
                </a:solidFill>
              </a:rPr>
              <a:t> for this approximation.</a:t>
            </a:r>
          </a:p>
        </p:txBody>
      </p:sp>
      <p:sp>
        <p:nvSpPr>
          <p:cNvPr id="338969" name="Rectangle 25"/>
          <p:cNvSpPr>
            <a:spLocks noChangeArrowheads="1"/>
          </p:cNvSpPr>
          <p:nvPr/>
        </p:nvSpPr>
        <p:spPr bwMode="auto">
          <a:xfrm>
            <a:off x="1524000" y="3010972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338968" name="Object 24"/>
          <p:cNvGraphicFramePr>
            <a:graphicFrameLocks noChangeAspect="1"/>
          </p:cNvGraphicFramePr>
          <p:nvPr/>
        </p:nvGraphicFramePr>
        <p:xfrm>
          <a:off x="7772401" y="304801"/>
          <a:ext cx="1243013" cy="828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977" name="Equation" r:id="rId24" imgW="698400" imgH="469800" progId="Equation.DSMT4">
                  <p:embed/>
                </p:oleObj>
              </mc:Choice>
              <mc:Fallback>
                <p:oleObj name="Equation" r:id="rId24" imgW="698400" imgH="469800" progId="Equation.DSMT4">
                  <p:embed/>
                  <p:pic>
                    <p:nvPicPr>
                      <p:cNvPr id="0" name="Picture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72401" y="304801"/>
                        <a:ext cx="1243013" cy="828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8970" name="Object 26"/>
          <p:cNvGraphicFramePr>
            <a:graphicFrameLocks noChangeAspect="1"/>
          </p:cNvGraphicFramePr>
          <p:nvPr/>
        </p:nvGraphicFramePr>
        <p:xfrm>
          <a:off x="5943600" y="3533776"/>
          <a:ext cx="1295400" cy="835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978" name="Equation" r:id="rId26" imgW="749160" imgH="482400" progId="Equation.DSMT4">
                  <p:embed/>
                </p:oleObj>
              </mc:Choice>
              <mc:Fallback>
                <p:oleObj name="Equation" r:id="rId26" imgW="749160" imgH="482400" progId="Equation.DSMT4">
                  <p:embed/>
                  <p:pic>
                    <p:nvPicPr>
                      <p:cNvPr id="0" name="Picture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3600" y="3533776"/>
                        <a:ext cx="1295400" cy="835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8971" name="Object 27"/>
          <p:cNvGraphicFramePr>
            <a:graphicFrameLocks noChangeAspect="1"/>
          </p:cNvGraphicFramePr>
          <p:nvPr/>
        </p:nvGraphicFramePr>
        <p:xfrm>
          <a:off x="5791201" y="5638801"/>
          <a:ext cx="3222625" cy="747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979" name="Equation" r:id="rId28" imgW="1968480" imgH="457200" progId="Equation.DSMT4">
                  <p:embed/>
                </p:oleObj>
              </mc:Choice>
              <mc:Fallback>
                <p:oleObj name="Equation" r:id="rId28" imgW="1968480" imgH="457200" progId="Equation.DSMT4">
                  <p:embed/>
                  <p:pic>
                    <p:nvPicPr>
                      <p:cNvPr id="0" name="Picture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1201" y="5638801"/>
                        <a:ext cx="3222625" cy="7477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389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389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389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389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389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389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389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389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389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3389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3389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3389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3389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8953" grpId="0"/>
      <p:bldP spid="338955" grpId="0"/>
      <p:bldP spid="338956" grpId="0"/>
      <p:bldP spid="338961" grpId="0"/>
      <p:bldP spid="338966" grpId="0"/>
      <p:bldP spid="33896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466" name="Text Box 2"/>
          <p:cNvSpPr txBox="1">
            <a:spLocks noChangeArrowheads="1"/>
          </p:cNvSpPr>
          <p:nvPr/>
        </p:nvSpPr>
        <p:spPr bwMode="auto">
          <a:xfrm>
            <a:off x="1981200" y="152400"/>
            <a:ext cx="807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</a:rPr>
              <a:t>Conditional convergence and absolute convergence</a:t>
            </a:r>
          </a:p>
        </p:txBody>
      </p:sp>
      <p:sp>
        <p:nvSpPr>
          <p:cNvPr id="318468" name="Rectangle 4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1524000" y="0"/>
            <a:ext cx="63500" cy="6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318469" name="Rectangle 5"/>
          <p:cNvSpPr>
            <a:spLocks noChangeArrowheads="1"/>
          </p:cNvSpPr>
          <p:nvPr/>
        </p:nvSpPr>
        <p:spPr bwMode="auto">
          <a:xfrm>
            <a:off x="1524000" y="3010972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18470" name="Rectangle 6"/>
          <p:cNvSpPr>
            <a:spLocks noChangeArrowheads="1"/>
          </p:cNvSpPr>
          <p:nvPr/>
        </p:nvSpPr>
        <p:spPr bwMode="auto">
          <a:xfrm>
            <a:off x="1524000" y="276808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18471" name="Text Box 7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1828800" y="914400"/>
            <a:ext cx="579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CC"/>
                </a:solidFill>
              </a:rPr>
              <a:t>Consider the alternating series: </a:t>
            </a:r>
          </a:p>
        </p:txBody>
      </p:sp>
      <p:sp>
        <p:nvSpPr>
          <p:cNvPr id="318472" name="Rectangle 8"/>
          <p:cNvSpPr>
            <a:spLocks noChangeArrowheads="1"/>
          </p:cNvSpPr>
          <p:nvPr/>
        </p:nvSpPr>
        <p:spPr bwMode="auto">
          <a:xfrm>
            <a:off x="1524000" y="299668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318473" name="Object 9"/>
          <p:cNvGraphicFramePr>
            <a:graphicFrameLocks noChangeAspect="1"/>
          </p:cNvGraphicFramePr>
          <p:nvPr/>
        </p:nvGraphicFramePr>
        <p:xfrm>
          <a:off x="1905000" y="1371601"/>
          <a:ext cx="1447800" cy="917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484" name="Equation" r:id="rId9" imgW="723600" imgH="457200" progId="Equation.DSMT4">
                  <p:embed/>
                </p:oleObj>
              </mc:Choice>
              <mc:Fallback>
                <p:oleObj name="Equation" r:id="rId9" imgW="723600" imgH="45720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1371601"/>
                        <a:ext cx="1447800" cy="917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8474" name="Object 10"/>
          <p:cNvGraphicFramePr>
            <a:graphicFrameLocks noChangeAspect="1"/>
          </p:cNvGraphicFramePr>
          <p:nvPr/>
        </p:nvGraphicFramePr>
        <p:xfrm>
          <a:off x="1981200" y="2438400"/>
          <a:ext cx="1411288" cy="958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485" name="Equation" r:id="rId11" imgW="672840" imgH="457200" progId="Equation.DSMT4">
                  <p:embed/>
                </p:oleObj>
              </mc:Choice>
              <mc:Fallback>
                <p:oleObj name="Equation" r:id="rId11" imgW="672840" imgH="457200" progId="Equation.DSMT4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2438400"/>
                        <a:ext cx="1411288" cy="958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8476" name="Rectangle 12"/>
          <p:cNvSpPr>
            <a:spLocks noChangeArrowheads="1"/>
          </p:cNvSpPr>
          <p:nvPr/>
        </p:nvSpPr>
        <p:spPr bwMode="auto">
          <a:xfrm>
            <a:off x="1981200" y="29395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318477" name="Object 13"/>
          <p:cNvGraphicFramePr>
            <a:graphicFrameLocks noChangeAspect="1"/>
          </p:cNvGraphicFramePr>
          <p:nvPr/>
        </p:nvGraphicFramePr>
        <p:xfrm>
          <a:off x="7162800" y="609600"/>
          <a:ext cx="1981200" cy="554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486" name="Equation" r:id="rId13" imgW="1130040" imgH="317160" progId="Equation.DSMT4">
                  <p:embed/>
                </p:oleObj>
              </mc:Choice>
              <mc:Fallback>
                <p:oleObj name="Equation" r:id="rId13" imgW="1130040" imgH="317160" progId="Equation.DSMT4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62800" y="609600"/>
                        <a:ext cx="1981200" cy="5540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8478" name="Object 14"/>
          <p:cNvGraphicFramePr>
            <a:graphicFrameLocks noChangeAspect="1"/>
          </p:cNvGraphicFramePr>
          <p:nvPr/>
        </p:nvGraphicFramePr>
        <p:xfrm>
          <a:off x="7162800" y="1219201"/>
          <a:ext cx="3505200" cy="544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487" name="Equation" r:id="rId15" imgW="1879560" imgH="291960" progId="Equation.DSMT4">
                  <p:embed/>
                </p:oleObj>
              </mc:Choice>
              <mc:Fallback>
                <p:oleObj name="Equation" r:id="rId15" imgW="1879560" imgH="291960" progId="Equation.DSMT4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62800" y="1219201"/>
                        <a:ext cx="3505200" cy="544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8480" name="Object 16"/>
          <p:cNvGraphicFramePr>
            <a:graphicFrameLocks noChangeAspect="1"/>
          </p:cNvGraphicFramePr>
          <p:nvPr/>
        </p:nvGraphicFramePr>
        <p:xfrm>
          <a:off x="3810000" y="2438400"/>
          <a:ext cx="1411288" cy="958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488" name="Equation" r:id="rId17" imgW="672840" imgH="457200" progId="Equation.DSMT4">
                  <p:embed/>
                </p:oleObj>
              </mc:Choice>
              <mc:Fallback>
                <p:oleObj name="Equation" r:id="rId17" imgW="672840" imgH="457200" progId="Equation.DSMT4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0" y="2438400"/>
                        <a:ext cx="1411288" cy="958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8481" name="Object 17"/>
          <p:cNvGraphicFramePr>
            <a:graphicFrameLocks noChangeAspect="1"/>
          </p:cNvGraphicFramePr>
          <p:nvPr/>
        </p:nvGraphicFramePr>
        <p:xfrm>
          <a:off x="5791200" y="2514601"/>
          <a:ext cx="4572000" cy="917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489" name="Equation" r:id="rId19" imgW="2286000" imgH="457200" progId="Equation.DSMT4">
                  <p:embed/>
                </p:oleObj>
              </mc:Choice>
              <mc:Fallback>
                <p:oleObj name="Equation" r:id="rId19" imgW="2286000" imgH="457200" progId="Equation.DSMT4">
                  <p:embed/>
                  <p:pic>
                    <p:nvPicPr>
                      <p:cNvPr id="0" name="Picture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1200" y="2514601"/>
                        <a:ext cx="4572000" cy="917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8482" name="Object 18"/>
          <p:cNvGraphicFramePr>
            <a:graphicFrameLocks noChangeAspect="1"/>
          </p:cNvGraphicFramePr>
          <p:nvPr/>
        </p:nvGraphicFramePr>
        <p:xfrm>
          <a:off x="1981200" y="3505201"/>
          <a:ext cx="5740400" cy="917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490" name="Equation" r:id="rId21" imgW="2869920" imgH="457200" progId="Equation.DSMT4">
                  <p:embed/>
                </p:oleObj>
              </mc:Choice>
              <mc:Fallback>
                <p:oleObj name="Equation" r:id="rId21" imgW="2869920" imgH="457200" progId="Equation.DSMT4">
                  <p:embed/>
                  <p:pic>
                    <p:nvPicPr>
                      <p:cNvPr id="0" name="Picture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3505201"/>
                        <a:ext cx="5740400" cy="917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8483" name="Object 19"/>
          <p:cNvGraphicFramePr>
            <a:graphicFrameLocks noChangeAspect="1"/>
          </p:cNvGraphicFramePr>
          <p:nvPr/>
        </p:nvGraphicFramePr>
        <p:xfrm>
          <a:off x="1981200" y="4419601"/>
          <a:ext cx="6477000" cy="917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491" name="Equation" r:id="rId23" imgW="3238200" imgH="457200" progId="Equation.DSMT4">
                  <p:embed/>
                </p:oleObj>
              </mc:Choice>
              <mc:Fallback>
                <p:oleObj name="Equation" r:id="rId23" imgW="3238200" imgH="457200" progId="Equation.DSMT4">
                  <p:embed/>
                  <p:pic>
                    <p:nvPicPr>
                      <p:cNvPr id="0" name="Picture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4419601"/>
                        <a:ext cx="6477000" cy="917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8484" name="Text Box 20"/>
          <p:cNvSpPr txBox="1"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1905000" y="5334001"/>
            <a:ext cx="8534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CC"/>
                </a:solidFill>
              </a:rPr>
              <a:t>It converges only under the conditions of an alternating series.</a:t>
            </a:r>
          </a:p>
        </p:txBody>
      </p:sp>
      <p:sp>
        <p:nvSpPr>
          <p:cNvPr id="318485" name="Text Box 21"/>
          <p:cNvSpPr txBox="1"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1905000" y="6172200"/>
            <a:ext cx="853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CC"/>
                </a:solidFill>
              </a:rPr>
              <a:t>Such convergence is called </a:t>
            </a:r>
            <a:r>
              <a:rPr lang="en-US" sz="2400" b="1">
                <a:solidFill>
                  <a:srgbClr val="FF0000"/>
                </a:solidFill>
              </a:rPr>
              <a:t>conditional convergence</a:t>
            </a:r>
            <a:r>
              <a:rPr lang="en-US" sz="2400" b="1">
                <a:solidFill>
                  <a:srgbClr val="0000CC"/>
                </a:solidFill>
              </a:rPr>
              <a:t>. </a:t>
            </a:r>
          </a:p>
        </p:txBody>
      </p:sp>
    </p:spTree>
    <p:custDataLst>
      <p:tags r:id="rId2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184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184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184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184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18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18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18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18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18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8471" grpId="0"/>
      <p:bldP spid="318484" grpId="0"/>
      <p:bldP spid="31848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515" name="Rectangle 3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1524000" y="0"/>
            <a:ext cx="63500" cy="6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320516" name="Rectangle 4"/>
          <p:cNvSpPr>
            <a:spLocks noChangeArrowheads="1"/>
          </p:cNvSpPr>
          <p:nvPr/>
        </p:nvSpPr>
        <p:spPr bwMode="auto">
          <a:xfrm>
            <a:off x="1524000" y="3010972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20517" name="Rectangle 5"/>
          <p:cNvSpPr>
            <a:spLocks noChangeArrowheads="1"/>
          </p:cNvSpPr>
          <p:nvPr/>
        </p:nvSpPr>
        <p:spPr bwMode="auto">
          <a:xfrm>
            <a:off x="1524000" y="276808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20518" name="Text Box 6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1828800" y="304801"/>
            <a:ext cx="3962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CC"/>
                </a:solidFill>
              </a:rPr>
              <a:t>On the other hand, consider the alternating series: </a:t>
            </a:r>
          </a:p>
        </p:txBody>
      </p:sp>
      <p:sp>
        <p:nvSpPr>
          <p:cNvPr id="320519" name="Rectangle 7"/>
          <p:cNvSpPr>
            <a:spLocks noChangeArrowheads="1"/>
          </p:cNvSpPr>
          <p:nvPr/>
        </p:nvSpPr>
        <p:spPr bwMode="auto">
          <a:xfrm>
            <a:off x="1524000" y="299668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320520" name="Object 8"/>
          <p:cNvGraphicFramePr>
            <a:graphicFrameLocks noChangeAspect="1"/>
          </p:cNvGraphicFramePr>
          <p:nvPr/>
        </p:nvGraphicFramePr>
        <p:xfrm>
          <a:off x="5486400" y="228601"/>
          <a:ext cx="1574800" cy="917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0529" name="Equation" r:id="rId10" imgW="787320" imgH="457200" progId="Equation.DSMT4">
                  <p:embed/>
                </p:oleObj>
              </mc:Choice>
              <mc:Fallback>
                <p:oleObj name="Equation" r:id="rId10" imgW="787320" imgH="45720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86400" y="228601"/>
                        <a:ext cx="1574800" cy="917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0521" name="Object 9"/>
          <p:cNvGraphicFramePr>
            <a:graphicFrameLocks noChangeAspect="1"/>
          </p:cNvGraphicFramePr>
          <p:nvPr/>
        </p:nvGraphicFramePr>
        <p:xfrm>
          <a:off x="1981200" y="1447800"/>
          <a:ext cx="1544638" cy="958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0530" name="Equation" r:id="rId12" imgW="736560" imgH="457200" progId="Equation.DSMT4">
                  <p:embed/>
                </p:oleObj>
              </mc:Choice>
              <mc:Fallback>
                <p:oleObj name="Equation" r:id="rId12" imgW="736560" imgH="45720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1447800"/>
                        <a:ext cx="1544638" cy="958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0523" name="Object 11"/>
          <p:cNvGraphicFramePr>
            <a:graphicFrameLocks noChangeAspect="1"/>
          </p:cNvGraphicFramePr>
          <p:nvPr/>
        </p:nvGraphicFramePr>
        <p:xfrm>
          <a:off x="7772400" y="228601"/>
          <a:ext cx="1676400" cy="468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0531" name="Equation" r:id="rId14" imgW="1130040" imgH="317160" progId="Equation.DSMT4">
                  <p:embed/>
                </p:oleObj>
              </mc:Choice>
              <mc:Fallback>
                <p:oleObj name="Equation" r:id="rId14" imgW="1130040" imgH="317160" progId="Equation.DSMT4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72400" y="228601"/>
                        <a:ext cx="1676400" cy="468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0524" name="Object 12"/>
          <p:cNvGraphicFramePr>
            <a:graphicFrameLocks noChangeAspect="1"/>
          </p:cNvGraphicFramePr>
          <p:nvPr/>
        </p:nvGraphicFramePr>
        <p:xfrm>
          <a:off x="7772400" y="685801"/>
          <a:ext cx="2895600" cy="449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0532" name="Equation" r:id="rId16" imgW="1879560" imgH="291960" progId="Equation.DSMT4">
                  <p:embed/>
                </p:oleObj>
              </mc:Choice>
              <mc:Fallback>
                <p:oleObj name="Equation" r:id="rId16" imgW="1879560" imgH="291960" progId="Equation.DSMT4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72400" y="685801"/>
                        <a:ext cx="2895600" cy="449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0525" name="Object 13"/>
          <p:cNvGraphicFramePr>
            <a:graphicFrameLocks noChangeAspect="1"/>
          </p:cNvGraphicFramePr>
          <p:nvPr/>
        </p:nvGraphicFramePr>
        <p:xfrm>
          <a:off x="4419600" y="1371601"/>
          <a:ext cx="1944688" cy="1012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0533" name="Equation" r:id="rId18" imgW="927000" imgH="482400" progId="Equation.DSMT4">
                  <p:embed/>
                </p:oleObj>
              </mc:Choice>
              <mc:Fallback>
                <p:oleObj name="Equation" r:id="rId18" imgW="927000" imgH="482400" progId="Equation.DSMT4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9600" y="1371601"/>
                        <a:ext cx="1944688" cy="1012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0526" name="Object 14"/>
          <p:cNvGraphicFramePr>
            <a:graphicFrameLocks noChangeAspect="1"/>
          </p:cNvGraphicFramePr>
          <p:nvPr/>
        </p:nvGraphicFramePr>
        <p:xfrm>
          <a:off x="1981200" y="2514601"/>
          <a:ext cx="4699000" cy="917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0534" name="Equation" r:id="rId20" imgW="2349360" imgH="457200" progId="Equation.DSMT4">
                  <p:embed/>
                </p:oleObj>
              </mc:Choice>
              <mc:Fallback>
                <p:oleObj name="Equation" r:id="rId20" imgW="2349360" imgH="457200" progId="Equation.DSMT4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2514601"/>
                        <a:ext cx="4699000" cy="917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0527" name="Object 15"/>
          <p:cNvGraphicFramePr>
            <a:graphicFrameLocks noChangeAspect="1"/>
          </p:cNvGraphicFramePr>
          <p:nvPr/>
        </p:nvGraphicFramePr>
        <p:xfrm>
          <a:off x="1981200" y="3429001"/>
          <a:ext cx="5308600" cy="917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0535" name="Equation" r:id="rId22" imgW="2654280" imgH="457200" progId="Equation.DSMT4">
                  <p:embed/>
                </p:oleObj>
              </mc:Choice>
              <mc:Fallback>
                <p:oleObj name="Equation" r:id="rId22" imgW="2654280" imgH="457200" progId="Equation.DSMT4">
                  <p:embed/>
                  <p:pic>
                    <p:nvPicPr>
                      <p:cNvPr id="0" name="Picture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3429001"/>
                        <a:ext cx="5308600" cy="917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0528" name="Object 16"/>
          <p:cNvGraphicFramePr>
            <a:graphicFrameLocks noChangeAspect="1"/>
          </p:cNvGraphicFramePr>
          <p:nvPr/>
        </p:nvGraphicFramePr>
        <p:xfrm>
          <a:off x="1981200" y="4292601"/>
          <a:ext cx="6096000" cy="892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0536" name="Equation" r:id="rId24" imgW="3136680" imgH="457200" progId="Equation.DSMT4">
                  <p:embed/>
                </p:oleObj>
              </mc:Choice>
              <mc:Fallback>
                <p:oleObj name="Equation" r:id="rId24" imgW="3136680" imgH="457200" progId="Equation.DSMT4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4292601"/>
                        <a:ext cx="6096000" cy="892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0529" name="Text Box 17"/>
          <p:cNvSpPr txBox="1"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1905000" y="5181601"/>
            <a:ext cx="8077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CC"/>
                </a:solidFill>
              </a:rPr>
              <a:t>Convergence occurs under conditions of alternative series as well as under general conditions of convergence. </a:t>
            </a:r>
          </a:p>
        </p:txBody>
      </p:sp>
      <p:sp>
        <p:nvSpPr>
          <p:cNvPr id="320530" name="Text Box 18"/>
          <p:cNvSpPr txBox="1"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1905000" y="6096000"/>
            <a:ext cx="853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CC"/>
                </a:solidFill>
              </a:rPr>
              <a:t>Such convergence is called </a:t>
            </a:r>
            <a:r>
              <a:rPr lang="en-US" sz="2400" b="1">
                <a:solidFill>
                  <a:srgbClr val="FF0000"/>
                </a:solidFill>
              </a:rPr>
              <a:t>absolute convergence</a:t>
            </a:r>
            <a:r>
              <a:rPr lang="en-US" sz="2400" b="1">
                <a:solidFill>
                  <a:srgbClr val="0000CC"/>
                </a:solidFill>
              </a:rPr>
              <a:t>. </a:t>
            </a:r>
          </a:p>
        </p:txBody>
      </p:sp>
      <p:sp>
        <p:nvSpPr>
          <p:cNvPr id="320531" name="Text Box 19"/>
          <p:cNvSpPr txBox="1"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7315200" y="1524001"/>
            <a:ext cx="27432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CC"/>
                </a:solidFill>
              </a:rPr>
              <a:t>Both conditions are satisfied.</a:t>
            </a:r>
          </a:p>
        </p:txBody>
      </p:sp>
    </p:spTree>
    <p:custDataLst>
      <p:tags r:id="rId2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20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205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205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205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20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205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205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205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205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320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0518" grpId="0"/>
      <p:bldP spid="320529" grpId="0"/>
      <p:bldP spid="320530" grpId="0"/>
      <p:bldP spid="32053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562" name="Rectangle 2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1524000" y="0"/>
            <a:ext cx="63500" cy="6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322563" name="Rectangle 3"/>
          <p:cNvSpPr>
            <a:spLocks noChangeArrowheads="1"/>
          </p:cNvSpPr>
          <p:nvPr/>
        </p:nvSpPr>
        <p:spPr bwMode="auto">
          <a:xfrm>
            <a:off x="1524000" y="3010972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22564" name="Rectangle 4"/>
          <p:cNvSpPr>
            <a:spLocks noChangeArrowheads="1"/>
          </p:cNvSpPr>
          <p:nvPr/>
        </p:nvSpPr>
        <p:spPr bwMode="auto">
          <a:xfrm>
            <a:off x="1524000" y="276808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22565" name="Text Box 5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1828800" y="304801"/>
            <a:ext cx="2971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800000"/>
                </a:solidFill>
              </a:rPr>
              <a:t>Test the convergence or divergence of:</a:t>
            </a:r>
          </a:p>
        </p:txBody>
      </p:sp>
      <p:sp>
        <p:nvSpPr>
          <p:cNvPr id="322566" name="Rectangle 6"/>
          <p:cNvSpPr>
            <a:spLocks noChangeArrowheads="1"/>
          </p:cNvSpPr>
          <p:nvPr/>
        </p:nvSpPr>
        <p:spPr bwMode="auto">
          <a:xfrm>
            <a:off x="1524000" y="299668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322567" name="Object 7"/>
          <p:cNvGraphicFramePr>
            <a:graphicFrameLocks noChangeAspect="1"/>
          </p:cNvGraphicFramePr>
          <p:nvPr/>
        </p:nvGraphicFramePr>
        <p:xfrm>
          <a:off x="1905000" y="2362201"/>
          <a:ext cx="1447800" cy="917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2583" name="Equation" r:id="rId8" imgW="723600" imgH="457200" progId="Equation.DSMT4">
                  <p:embed/>
                </p:oleObj>
              </mc:Choice>
              <mc:Fallback>
                <p:oleObj name="Equation" r:id="rId8" imgW="723600" imgH="45720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2362201"/>
                        <a:ext cx="1447800" cy="917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2570" name="Object 10"/>
          <p:cNvGraphicFramePr>
            <a:graphicFrameLocks noChangeAspect="1"/>
          </p:cNvGraphicFramePr>
          <p:nvPr/>
        </p:nvGraphicFramePr>
        <p:xfrm>
          <a:off x="7162800" y="304800"/>
          <a:ext cx="1981200" cy="554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2584" name="Equation" r:id="rId10" imgW="1130040" imgH="317160" progId="Equation.DSMT4">
                  <p:embed/>
                </p:oleObj>
              </mc:Choice>
              <mc:Fallback>
                <p:oleObj name="Equation" r:id="rId10" imgW="1130040" imgH="317160" progId="Equation.DSMT4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62800" y="304800"/>
                        <a:ext cx="1981200" cy="5540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2571" name="Object 11"/>
          <p:cNvGraphicFramePr>
            <a:graphicFrameLocks noChangeAspect="1"/>
          </p:cNvGraphicFramePr>
          <p:nvPr/>
        </p:nvGraphicFramePr>
        <p:xfrm>
          <a:off x="7162800" y="762001"/>
          <a:ext cx="3505200" cy="544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2585" name="Equation" r:id="rId12" imgW="1879560" imgH="291960" progId="Equation.DSMT4">
                  <p:embed/>
                </p:oleObj>
              </mc:Choice>
              <mc:Fallback>
                <p:oleObj name="Equation" r:id="rId12" imgW="1879560" imgH="291960" progId="Equation.DSMT4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62800" y="762001"/>
                        <a:ext cx="3505200" cy="544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2576" name="Text Box 16"/>
          <p:cNvSpPr txBox="1"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1828800" y="1676401"/>
            <a:ext cx="8077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CC"/>
                </a:solidFill>
              </a:rPr>
              <a:t>Ignoring the sign, the </a:t>
            </a:r>
            <a:r>
              <a:rPr lang="en-US" sz="2000" b="1">
                <a:solidFill>
                  <a:srgbClr val="FF0000"/>
                </a:solidFill>
              </a:rPr>
              <a:t>n</a:t>
            </a:r>
            <a:r>
              <a:rPr lang="en-US" sz="2000" b="1" baseline="30000">
                <a:solidFill>
                  <a:srgbClr val="FF0000"/>
                </a:solidFill>
              </a:rPr>
              <a:t>th</a:t>
            </a:r>
            <a:r>
              <a:rPr lang="en-US" sz="2000" b="1">
                <a:solidFill>
                  <a:srgbClr val="0000CC"/>
                </a:solidFill>
              </a:rPr>
              <a:t> term is:</a:t>
            </a:r>
          </a:p>
        </p:txBody>
      </p:sp>
      <p:graphicFrame>
        <p:nvGraphicFramePr>
          <p:cNvPr id="322578" name="Object 18"/>
          <p:cNvGraphicFramePr>
            <a:graphicFrameLocks noChangeAspect="1"/>
          </p:cNvGraphicFramePr>
          <p:nvPr/>
        </p:nvGraphicFramePr>
        <p:xfrm>
          <a:off x="4724400" y="304801"/>
          <a:ext cx="1447800" cy="847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2586" name="Equation" r:id="rId14" imgW="799920" imgH="469800" progId="Equation.DSMT4">
                  <p:embed/>
                </p:oleObj>
              </mc:Choice>
              <mc:Fallback>
                <p:oleObj name="Equation" r:id="rId14" imgW="799920" imgH="469800" progId="Equation.DSMT4">
                  <p:embed/>
                  <p:pic>
                    <p:nvPicPr>
                      <p:cNvPr id="0" name="Picture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4400" y="304801"/>
                        <a:ext cx="1447800" cy="847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2580" name="Object 20"/>
          <p:cNvGraphicFramePr>
            <a:graphicFrameLocks noChangeAspect="1"/>
          </p:cNvGraphicFramePr>
          <p:nvPr/>
        </p:nvGraphicFramePr>
        <p:xfrm>
          <a:off x="6172200" y="1371601"/>
          <a:ext cx="1600200" cy="917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2587" name="Equation" r:id="rId16" imgW="799920" imgH="457200" progId="Equation.DSMT4">
                  <p:embed/>
                </p:oleObj>
              </mc:Choice>
              <mc:Fallback>
                <p:oleObj name="Equation" r:id="rId16" imgW="799920" imgH="457200" progId="Equation.DSMT4">
                  <p:embed/>
                  <p:pic>
                    <p:nvPicPr>
                      <p:cNvPr id="0" name="Picture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72200" y="1371601"/>
                        <a:ext cx="1600200" cy="917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2581" name="Object 21"/>
          <p:cNvGraphicFramePr>
            <a:graphicFrameLocks noChangeAspect="1"/>
          </p:cNvGraphicFramePr>
          <p:nvPr/>
        </p:nvGraphicFramePr>
        <p:xfrm>
          <a:off x="3352800" y="2362201"/>
          <a:ext cx="584200" cy="892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2588" name="Equation" r:id="rId18" imgW="291960" imgH="444240" progId="Equation.DSMT4">
                  <p:embed/>
                </p:oleObj>
              </mc:Choice>
              <mc:Fallback>
                <p:oleObj name="Equation" r:id="rId18" imgW="291960" imgH="444240" progId="Equation.DSMT4">
                  <p:embed/>
                  <p:pic>
                    <p:nvPicPr>
                      <p:cNvPr id="0" name="Picture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2800" y="2362201"/>
                        <a:ext cx="584200" cy="892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2582" name="Object 22"/>
          <p:cNvGraphicFramePr>
            <a:graphicFrameLocks noChangeAspect="1"/>
          </p:cNvGraphicFramePr>
          <p:nvPr/>
        </p:nvGraphicFramePr>
        <p:xfrm>
          <a:off x="1905000" y="3581400"/>
          <a:ext cx="4673600" cy="509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2589" name="Equation" r:id="rId20" imgW="2666880" imgH="291960" progId="Equation.DSMT4">
                  <p:embed/>
                </p:oleObj>
              </mc:Choice>
              <mc:Fallback>
                <p:oleObj name="Equation" r:id="rId20" imgW="2666880" imgH="291960" progId="Equation.DSMT4">
                  <p:embed/>
                  <p:pic>
                    <p:nvPicPr>
                      <p:cNvPr id="0" name="Picture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3581400"/>
                        <a:ext cx="4673600" cy="5095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225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22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225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22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225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257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610" name="Rectangle 2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1524000" y="0"/>
            <a:ext cx="63500" cy="6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324611" name="Rectangle 3"/>
          <p:cNvSpPr>
            <a:spLocks noChangeArrowheads="1"/>
          </p:cNvSpPr>
          <p:nvPr/>
        </p:nvSpPr>
        <p:spPr bwMode="auto">
          <a:xfrm>
            <a:off x="1524000" y="3010972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24612" name="Rectangle 4"/>
          <p:cNvSpPr>
            <a:spLocks noChangeArrowheads="1"/>
          </p:cNvSpPr>
          <p:nvPr/>
        </p:nvSpPr>
        <p:spPr bwMode="auto">
          <a:xfrm>
            <a:off x="1524000" y="276808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24613" name="Text Box 5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1828800" y="304801"/>
            <a:ext cx="2971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800000"/>
                </a:solidFill>
              </a:rPr>
              <a:t>Test the convergence or divergence of:</a:t>
            </a:r>
          </a:p>
        </p:txBody>
      </p:sp>
      <p:sp>
        <p:nvSpPr>
          <p:cNvPr id="324614" name="Rectangle 6"/>
          <p:cNvSpPr>
            <a:spLocks noChangeArrowheads="1"/>
          </p:cNvSpPr>
          <p:nvPr/>
        </p:nvSpPr>
        <p:spPr bwMode="auto">
          <a:xfrm>
            <a:off x="1524000" y="299668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324615" name="Object 7"/>
          <p:cNvGraphicFramePr>
            <a:graphicFrameLocks noChangeAspect="1"/>
          </p:cNvGraphicFramePr>
          <p:nvPr/>
        </p:nvGraphicFramePr>
        <p:xfrm>
          <a:off x="2057400" y="2362201"/>
          <a:ext cx="1143000" cy="917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4630" name="Equation" r:id="rId10" imgW="571320" imgH="457200" progId="Equation.DSMT4">
                  <p:embed/>
                </p:oleObj>
              </mc:Choice>
              <mc:Fallback>
                <p:oleObj name="Equation" r:id="rId10" imgW="571320" imgH="45720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2362201"/>
                        <a:ext cx="1143000" cy="917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4616" name="Object 8"/>
          <p:cNvGraphicFramePr>
            <a:graphicFrameLocks noChangeAspect="1"/>
          </p:cNvGraphicFramePr>
          <p:nvPr/>
        </p:nvGraphicFramePr>
        <p:xfrm>
          <a:off x="7162800" y="304800"/>
          <a:ext cx="1981200" cy="554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4631" name="Equation" r:id="rId12" imgW="1130040" imgH="317160" progId="Equation.DSMT4">
                  <p:embed/>
                </p:oleObj>
              </mc:Choice>
              <mc:Fallback>
                <p:oleObj name="Equation" r:id="rId12" imgW="1130040" imgH="31716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62800" y="304800"/>
                        <a:ext cx="1981200" cy="5540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4617" name="Object 9"/>
          <p:cNvGraphicFramePr>
            <a:graphicFrameLocks noChangeAspect="1"/>
          </p:cNvGraphicFramePr>
          <p:nvPr/>
        </p:nvGraphicFramePr>
        <p:xfrm>
          <a:off x="7162800" y="762001"/>
          <a:ext cx="3505200" cy="544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4632" name="Equation" r:id="rId14" imgW="1879560" imgH="291960" progId="Equation.DSMT4">
                  <p:embed/>
                </p:oleObj>
              </mc:Choice>
              <mc:Fallback>
                <p:oleObj name="Equation" r:id="rId14" imgW="1879560" imgH="29196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62800" y="762001"/>
                        <a:ext cx="3505200" cy="544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4618" name="Text Box 10"/>
          <p:cNvSpPr txBox="1"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1828800" y="1676401"/>
            <a:ext cx="8077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CC"/>
                </a:solidFill>
              </a:rPr>
              <a:t>Ignoring the sign, the </a:t>
            </a:r>
            <a:r>
              <a:rPr lang="en-US" sz="2000" b="1">
                <a:solidFill>
                  <a:srgbClr val="FF0000"/>
                </a:solidFill>
              </a:rPr>
              <a:t>n</a:t>
            </a:r>
            <a:r>
              <a:rPr lang="en-US" sz="2000" b="1" baseline="30000">
                <a:solidFill>
                  <a:srgbClr val="FF0000"/>
                </a:solidFill>
              </a:rPr>
              <a:t>th</a:t>
            </a:r>
            <a:r>
              <a:rPr lang="en-US" sz="2000" b="1">
                <a:solidFill>
                  <a:srgbClr val="0000CC"/>
                </a:solidFill>
              </a:rPr>
              <a:t> term is:</a:t>
            </a:r>
          </a:p>
        </p:txBody>
      </p:sp>
      <p:graphicFrame>
        <p:nvGraphicFramePr>
          <p:cNvPr id="324620" name="Object 12"/>
          <p:cNvGraphicFramePr>
            <a:graphicFrameLocks noChangeAspect="1"/>
          </p:cNvGraphicFramePr>
          <p:nvPr/>
        </p:nvGraphicFramePr>
        <p:xfrm>
          <a:off x="6324600" y="1371601"/>
          <a:ext cx="1295400" cy="917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4633" name="Equation" r:id="rId16" imgW="647640" imgH="457200" progId="Equation.DSMT4">
                  <p:embed/>
                </p:oleObj>
              </mc:Choice>
              <mc:Fallback>
                <p:oleObj name="Equation" r:id="rId16" imgW="647640" imgH="457200" progId="Equation.DSMT4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24600" y="1371601"/>
                        <a:ext cx="1295400" cy="917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4621" name="Object 13"/>
          <p:cNvGraphicFramePr>
            <a:graphicFrameLocks noChangeAspect="1"/>
          </p:cNvGraphicFramePr>
          <p:nvPr/>
        </p:nvGraphicFramePr>
        <p:xfrm>
          <a:off x="3378200" y="2616200"/>
          <a:ext cx="533400" cy="382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4634" name="Equation" r:id="rId18" imgW="266400" imgH="190440" progId="Equation.DSMT4">
                  <p:embed/>
                </p:oleObj>
              </mc:Choice>
              <mc:Fallback>
                <p:oleObj name="Equation" r:id="rId18" imgW="266400" imgH="190440" progId="Equation.DSMT4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78200" y="2616200"/>
                        <a:ext cx="533400" cy="3825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4624" name="Rectangle 16"/>
          <p:cNvSpPr>
            <a:spLocks noChangeArrowheads="1"/>
          </p:cNvSpPr>
          <p:nvPr/>
        </p:nvSpPr>
        <p:spPr bwMode="auto">
          <a:xfrm>
            <a:off x="1524000" y="3010972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324623" name="Object 15"/>
          <p:cNvGraphicFramePr>
            <a:graphicFrameLocks noChangeAspect="1"/>
          </p:cNvGraphicFramePr>
          <p:nvPr/>
        </p:nvGraphicFramePr>
        <p:xfrm>
          <a:off x="4724400" y="304801"/>
          <a:ext cx="1143000" cy="862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4635" name="Equation" r:id="rId20" imgW="622080" imgH="469800" progId="Equation.DSMT4">
                  <p:embed/>
                </p:oleObj>
              </mc:Choice>
              <mc:Fallback>
                <p:oleObj name="Equation" r:id="rId20" imgW="622080" imgH="469800" progId="Equation.DSMT4">
                  <p:embed/>
                  <p:pic>
                    <p:nvPicPr>
                      <p:cNvPr id="0" name="Picture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4400" y="304801"/>
                        <a:ext cx="1143000" cy="8620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4625" name="Object 17"/>
          <p:cNvGraphicFramePr>
            <a:graphicFrameLocks noChangeAspect="1"/>
          </p:cNvGraphicFramePr>
          <p:nvPr/>
        </p:nvGraphicFramePr>
        <p:xfrm>
          <a:off x="5715000" y="2362201"/>
          <a:ext cx="2184400" cy="968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4636" name="Equation" r:id="rId22" imgW="1091880" imgH="482400" progId="Equation.DSMT4">
                  <p:embed/>
                </p:oleObj>
              </mc:Choice>
              <mc:Fallback>
                <p:oleObj name="Equation" r:id="rId22" imgW="1091880" imgH="482400" progId="Equation.DSMT4">
                  <p:embed/>
                  <p:pic>
                    <p:nvPicPr>
                      <p:cNvPr id="0" name="Picture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5000" y="2362201"/>
                        <a:ext cx="2184400" cy="968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4626" name="Text Box 18"/>
          <p:cNvSpPr txBox="1"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1905000" y="3657601"/>
            <a:ext cx="8077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CC"/>
                </a:solidFill>
              </a:rPr>
              <a:t>Both conditions for convergence of alternating series are met.</a:t>
            </a:r>
          </a:p>
        </p:txBody>
      </p:sp>
      <p:graphicFrame>
        <p:nvGraphicFramePr>
          <p:cNvPr id="324627" name="Object 19"/>
          <p:cNvGraphicFramePr>
            <a:graphicFrameLocks noChangeAspect="1"/>
          </p:cNvGraphicFramePr>
          <p:nvPr/>
        </p:nvGraphicFramePr>
        <p:xfrm>
          <a:off x="1905000" y="4267201"/>
          <a:ext cx="4338638" cy="862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4637" name="Equation" r:id="rId24" imgW="2361960" imgH="469800" progId="Equation.DSMT4">
                  <p:embed/>
                </p:oleObj>
              </mc:Choice>
              <mc:Fallback>
                <p:oleObj name="Equation" r:id="rId24" imgW="2361960" imgH="469800" progId="Equation.DSMT4">
                  <p:embed/>
                  <p:pic>
                    <p:nvPicPr>
                      <p:cNvPr id="0" name="Picture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4267201"/>
                        <a:ext cx="4338638" cy="8620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4628" name="Text Box 20"/>
          <p:cNvSpPr txBox="1"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1828800" y="5257801"/>
            <a:ext cx="4495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CC"/>
                </a:solidFill>
              </a:rPr>
              <a:t>It is conditional because compared to the diverging harmonic series</a:t>
            </a:r>
          </a:p>
        </p:txBody>
      </p:sp>
      <p:graphicFrame>
        <p:nvGraphicFramePr>
          <p:cNvPr id="324629" name="Object 21"/>
          <p:cNvGraphicFramePr>
            <a:graphicFrameLocks noChangeAspect="1"/>
          </p:cNvGraphicFramePr>
          <p:nvPr/>
        </p:nvGraphicFramePr>
        <p:xfrm>
          <a:off x="6477000" y="5181600"/>
          <a:ext cx="2846388" cy="839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4638" name="Equation" r:id="rId26" imgW="1549080" imgH="457200" progId="Equation.DSMT4">
                  <p:embed/>
                </p:oleObj>
              </mc:Choice>
              <mc:Fallback>
                <p:oleObj name="Equation" r:id="rId26" imgW="1549080" imgH="457200" progId="Equation.DSMT4">
                  <p:embed/>
                  <p:pic>
                    <p:nvPicPr>
                      <p:cNvPr id="0" name="Picture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77000" y="5181600"/>
                        <a:ext cx="2846388" cy="8397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246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246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246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246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246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24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246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24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24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4618" grpId="0"/>
      <p:bldP spid="324626" grpId="0"/>
      <p:bldP spid="32462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658" name="Rectangle 2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1524000" y="0"/>
            <a:ext cx="63500" cy="6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326659" name="Rectangle 3"/>
          <p:cNvSpPr>
            <a:spLocks noChangeArrowheads="1"/>
          </p:cNvSpPr>
          <p:nvPr/>
        </p:nvSpPr>
        <p:spPr bwMode="auto">
          <a:xfrm>
            <a:off x="1524000" y="3010972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26660" name="Rectangle 4"/>
          <p:cNvSpPr>
            <a:spLocks noChangeArrowheads="1"/>
          </p:cNvSpPr>
          <p:nvPr/>
        </p:nvSpPr>
        <p:spPr bwMode="auto">
          <a:xfrm>
            <a:off x="1524000" y="276808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26661" name="Text Box 5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1828800" y="304801"/>
            <a:ext cx="2971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800000"/>
                </a:solidFill>
              </a:rPr>
              <a:t>Test the convergence or divergence of:</a:t>
            </a:r>
          </a:p>
        </p:txBody>
      </p:sp>
      <p:sp>
        <p:nvSpPr>
          <p:cNvPr id="326662" name="Rectangle 6"/>
          <p:cNvSpPr>
            <a:spLocks noChangeArrowheads="1"/>
          </p:cNvSpPr>
          <p:nvPr/>
        </p:nvSpPr>
        <p:spPr bwMode="auto">
          <a:xfrm>
            <a:off x="1524000" y="299668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326663" name="Object 7"/>
          <p:cNvGraphicFramePr>
            <a:graphicFrameLocks noChangeAspect="1"/>
          </p:cNvGraphicFramePr>
          <p:nvPr/>
        </p:nvGraphicFramePr>
        <p:xfrm>
          <a:off x="1917700" y="2362201"/>
          <a:ext cx="1422400" cy="917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6677" name="Equation" r:id="rId12" imgW="711000" imgH="457200" progId="Equation.DSMT4">
                  <p:embed/>
                </p:oleObj>
              </mc:Choice>
              <mc:Fallback>
                <p:oleObj name="Equation" r:id="rId12" imgW="711000" imgH="45720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17700" y="2362201"/>
                        <a:ext cx="1422400" cy="917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6664" name="Object 8"/>
          <p:cNvGraphicFramePr>
            <a:graphicFrameLocks noChangeAspect="1"/>
          </p:cNvGraphicFramePr>
          <p:nvPr/>
        </p:nvGraphicFramePr>
        <p:xfrm>
          <a:off x="7162800" y="304800"/>
          <a:ext cx="1981200" cy="554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6678" name="Equation" r:id="rId14" imgW="1130040" imgH="317160" progId="Equation.DSMT4">
                  <p:embed/>
                </p:oleObj>
              </mc:Choice>
              <mc:Fallback>
                <p:oleObj name="Equation" r:id="rId14" imgW="1130040" imgH="31716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62800" y="304800"/>
                        <a:ext cx="1981200" cy="5540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6665" name="Object 9"/>
          <p:cNvGraphicFramePr>
            <a:graphicFrameLocks noChangeAspect="1"/>
          </p:cNvGraphicFramePr>
          <p:nvPr/>
        </p:nvGraphicFramePr>
        <p:xfrm>
          <a:off x="7162800" y="762001"/>
          <a:ext cx="3505200" cy="544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6679" name="Equation" r:id="rId16" imgW="1879560" imgH="291960" progId="Equation.DSMT4">
                  <p:embed/>
                </p:oleObj>
              </mc:Choice>
              <mc:Fallback>
                <p:oleObj name="Equation" r:id="rId16" imgW="1879560" imgH="29196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62800" y="762001"/>
                        <a:ext cx="3505200" cy="544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6666" name="Text Box 10"/>
          <p:cNvSpPr txBox="1"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1828800" y="1676401"/>
            <a:ext cx="8077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CC"/>
                </a:solidFill>
              </a:rPr>
              <a:t>Ignoring the sign, the </a:t>
            </a:r>
            <a:r>
              <a:rPr lang="en-US" sz="2000" b="1">
                <a:solidFill>
                  <a:srgbClr val="FF0000"/>
                </a:solidFill>
              </a:rPr>
              <a:t>n</a:t>
            </a:r>
            <a:r>
              <a:rPr lang="en-US" sz="2000" b="1" baseline="30000">
                <a:solidFill>
                  <a:srgbClr val="FF0000"/>
                </a:solidFill>
              </a:rPr>
              <a:t>th</a:t>
            </a:r>
            <a:r>
              <a:rPr lang="en-US" sz="2000" b="1">
                <a:solidFill>
                  <a:srgbClr val="0000CC"/>
                </a:solidFill>
              </a:rPr>
              <a:t> term is:</a:t>
            </a:r>
          </a:p>
        </p:txBody>
      </p:sp>
      <p:graphicFrame>
        <p:nvGraphicFramePr>
          <p:cNvPr id="326667" name="Object 11"/>
          <p:cNvGraphicFramePr>
            <a:graphicFrameLocks noChangeAspect="1"/>
          </p:cNvGraphicFramePr>
          <p:nvPr/>
        </p:nvGraphicFramePr>
        <p:xfrm>
          <a:off x="6197600" y="1371601"/>
          <a:ext cx="1549400" cy="917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6680" name="Equation" r:id="rId18" imgW="774360" imgH="457200" progId="Equation.DSMT4">
                  <p:embed/>
                </p:oleObj>
              </mc:Choice>
              <mc:Fallback>
                <p:oleObj name="Equation" r:id="rId18" imgW="774360" imgH="457200" progId="Equation.DSMT4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97600" y="1371601"/>
                        <a:ext cx="1549400" cy="917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6668" name="Object 12"/>
          <p:cNvGraphicFramePr>
            <a:graphicFrameLocks noChangeAspect="1"/>
          </p:cNvGraphicFramePr>
          <p:nvPr/>
        </p:nvGraphicFramePr>
        <p:xfrm>
          <a:off x="3378200" y="2616200"/>
          <a:ext cx="533400" cy="382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6681" name="Equation" r:id="rId20" imgW="266400" imgH="190440" progId="Equation.DSMT4">
                  <p:embed/>
                </p:oleObj>
              </mc:Choice>
              <mc:Fallback>
                <p:oleObj name="Equation" r:id="rId20" imgW="266400" imgH="190440" progId="Equation.DSMT4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78200" y="2616200"/>
                        <a:ext cx="533400" cy="3825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6669" name="Rectangle 13"/>
          <p:cNvSpPr>
            <a:spLocks noChangeArrowheads="1"/>
          </p:cNvSpPr>
          <p:nvPr/>
        </p:nvSpPr>
        <p:spPr bwMode="auto">
          <a:xfrm>
            <a:off x="1524000" y="3010972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326671" name="Object 15"/>
          <p:cNvGraphicFramePr>
            <a:graphicFrameLocks noChangeAspect="1"/>
          </p:cNvGraphicFramePr>
          <p:nvPr/>
        </p:nvGraphicFramePr>
        <p:xfrm>
          <a:off x="5435600" y="2362201"/>
          <a:ext cx="2743200" cy="968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6682" name="Equation" r:id="rId22" imgW="1371600" imgH="482400" progId="Equation.DSMT4">
                  <p:embed/>
                </p:oleObj>
              </mc:Choice>
              <mc:Fallback>
                <p:oleObj name="Equation" r:id="rId22" imgW="1371600" imgH="482400" progId="Equation.DSMT4">
                  <p:embed/>
                  <p:pic>
                    <p:nvPicPr>
                      <p:cNvPr id="0" name="Picture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35600" y="2362201"/>
                        <a:ext cx="2743200" cy="968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6672" name="Text Box 16"/>
          <p:cNvSpPr txBox="1"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1905000" y="3657601"/>
            <a:ext cx="8077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CC"/>
                </a:solidFill>
              </a:rPr>
              <a:t>Both conditions for convergence of alternating series are met.</a:t>
            </a:r>
          </a:p>
        </p:txBody>
      </p:sp>
      <p:graphicFrame>
        <p:nvGraphicFramePr>
          <p:cNvPr id="326673" name="Object 17"/>
          <p:cNvGraphicFramePr>
            <a:graphicFrameLocks noChangeAspect="1"/>
          </p:cNvGraphicFramePr>
          <p:nvPr/>
        </p:nvGraphicFramePr>
        <p:xfrm>
          <a:off x="1981201" y="4191001"/>
          <a:ext cx="2892425" cy="862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6683" name="Equation" r:id="rId24" imgW="1574640" imgH="469800" progId="Equation.DSMT4">
                  <p:embed/>
                </p:oleObj>
              </mc:Choice>
              <mc:Fallback>
                <p:oleObj name="Equation" r:id="rId24" imgW="1574640" imgH="469800" progId="Equation.DSMT4">
                  <p:embed/>
                  <p:pic>
                    <p:nvPicPr>
                      <p:cNvPr id="0" name="Picture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1" y="4191001"/>
                        <a:ext cx="2892425" cy="8620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6674" name="Text Box 18"/>
          <p:cNvSpPr txBox="1"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1828800" y="5257801"/>
            <a:ext cx="1295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CC"/>
                </a:solidFill>
              </a:rPr>
              <a:t>Hint:</a:t>
            </a:r>
          </a:p>
        </p:txBody>
      </p:sp>
      <p:graphicFrame>
        <p:nvGraphicFramePr>
          <p:cNvPr id="326676" name="Object 20"/>
          <p:cNvGraphicFramePr>
            <a:graphicFrameLocks noChangeAspect="1"/>
          </p:cNvGraphicFramePr>
          <p:nvPr/>
        </p:nvGraphicFramePr>
        <p:xfrm>
          <a:off x="4648200" y="304800"/>
          <a:ext cx="1441450" cy="844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6684" name="Equation" r:id="rId26" imgW="799920" imgH="469800" progId="Equation.DSMT4">
                  <p:embed/>
                </p:oleObj>
              </mc:Choice>
              <mc:Fallback>
                <p:oleObj name="Equation" r:id="rId26" imgW="799920" imgH="469800" progId="Equation.DSMT4">
                  <p:embed/>
                  <p:pic>
                    <p:nvPicPr>
                      <p:cNvPr id="0" name="Picture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8200" y="304800"/>
                        <a:ext cx="1441450" cy="844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6678" name="Text Box 22"/>
          <p:cNvSpPr txBox="1"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5257800" y="4191001"/>
            <a:ext cx="4572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CC"/>
                </a:solidFill>
              </a:rPr>
              <a:t>Can you check if this convergence is conditional or absolute.</a:t>
            </a:r>
          </a:p>
        </p:txBody>
      </p:sp>
      <p:sp>
        <p:nvSpPr>
          <p:cNvPr id="326679" name="Text Box 23"/>
          <p:cNvSpPr txBox="1"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5181600" y="5181601"/>
            <a:ext cx="4953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CC"/>
                </a:solidFill>
              </a:rPr>
              <a:t>Compare it with the harmonic series.</a:t>
            </a:r>
          </a:p>
        </p:txBody>
      </p:sp>
    </p:spTree>
    <p:custDataLst>
      <p:tags r:id="rId2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266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266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266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266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266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266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266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26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26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326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6666" grpId="0"/>
      <p:bldP spid="326672" grpId="0"/>
      <p:bldP spid="326674" grpId="0"/>
      <p:bldP spid="326678" grpId="0"/>
      <p:bldP spid="32667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706" name="Rectangle 2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1524000" y="0"/>
            <a:ext cx="63500" cy="6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328707" name="Rectangle 3"/>
          <p:cNvSpPr>
            <a:spLocks noChangeArrowheads="1"/>
          </p:cNvSpPr>
          <p:nvPr/>
        </p:nvSpPr>
        <p:spPr bwMode="auto">
          <a:xfrm>
            <a:off x="1524000" y="3010972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28708" name="Rectangle 4"/>
          <p:cNvSpPr>
            <a:spLocks noChangeArrowheads="1"/>
          </p:cNvSpPr>
          <p:nvPr/>
        </p:nvSpPr>
        <p:spPr bwMode="auto">
          <a:xfrm>
            <a:off x="1524000" y="276808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28709" name="Text Box 5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1828800" y="304801"/>
            <a:ext cx="2971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800000"/>
                </a:solidFill>
              </a:rPr>
              <a:t>Test the convergence or divergence of:</a:t>
            </a:r>
          </a:p>
        </p:txBody>
      </p:sp>
      <p:sp>
        <p:nvSpPr>
          <p:cNvPr id="328710" name="Rectangle 6"/>
          <p:cNvSpPr>
            <a:spLocks noChangeArrowheads="1"/>
          </p:cNvSpPr>
          <p:nvPr/>
        </p:nvSpPr>
        <p:spPr bwMode="auto">
          <a:xfrm>
            <a:off x="1524000" y="299668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328711" name="Object 7"/>
          <p:cNvGraphicFramePr>
            <a:graphicFrameLocks noChangeAspect="1"/>
          </p:cNvGraphicFramePr>
          <p:nvPr/>
        </p:nvGraphicFramePr>
        <p:xfrm>
          <a:off x="1905000" y="2209801"/>
          <a:ext cx="1803400" cy="917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728" name="Equation" r:id="rId12" imgW="901440" imgH="457200" progId="Equation.DSMT4">
                  <p:embed/>
                </p:oleObj>
              </mc:Choice>
              <mc:Fallback>
                <p:oleObj name="Equation" r:id="rId12" imgW="901440" imgH="45720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2209801"/>
                        <a:ext cx="1803400" cy="917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8712" name="Object 8"/>
          <p:cNvGraphicFramePr>
            <a:graphicFrameLocks noChangeAspect="1"/>
          </p:cNvGraphicFramePr>
          <p:nvPr/>
        </p:nvGraphicFramePr>
        <p:xfrm>
          <a:off x="7162800" y="304800"/>
          <a:ext cx="1981200" cy="554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729" name="Equation" r:id="rId14" imgW="1130040" imgH="317160" progId="Equation.DSMT4">
                  <p:embed/>
                </p:oleObj>
              </mc:Choice>
              <mc:Fallback>
                <p:oleObj name="Equation" r:id="rId14" imgW="1130040" imgH="31716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62800" y="304800"/>
                        <a:ext cx="1981200" cy="5540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8713" name="Object 9"/>
          <p:cNvGraphicFramePr>
            <a:graphicFrameLocks noChangeAspect="1"/>
          </p:cNvGraphicFramePr>
          <p:nvPr/>
        </p:nvGraphicFramePr>
        <p:xfrm>
          <a:off x="7162800" y="762001"/>
          <a:ext cx="3505200" cy="544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730" name="Equation" r:id="rId16" imgW="1879560" imgH="291960" progId="Equation.DSMT4">
                  <p:embed/>
                </p:oleObj>
              </mc:Choice>
              <mc:Fallback>
                <p:oleObj name="Equation" r:id="rId16" imgW="1879560" imgH="29196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62800" y="762001"/>
                        <a:ext cx="3505200" cy="544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8714" name="Text Box 10"/>
          <p:cNvSpPr txBox="1"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1828800" y="1676401"/>
            <a:ext cx="8077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CC"/>
                </a:solidFill>
              </a:rPr>
              <a:t>Ignoring the sign, the </a:t>
            </a:r>
            <a:r>
              <a:rPr lang="en-US" sz="2000" b="1">
                <a:solidFill>
                  <a:srgbClr val="FF0000"/>
                </a:solidFill>
              </a:rPr>
              <a:t>n</a:t>
            </a:r>
            <a:r>
              <a:rPr lang="en-US" sz="2000" b="1" baseline="30000">
                <a:solidFill>
                  <a:srgbClr val="FF0000"/>
                </a:solidFill>
              </a:rPr>
              <a:t>th</a:t>
            </a:r>
            <a:r>
              <a:rPr lang="en-US" sz="2000" b="1">
                <a:solidFill>
                  <a:srgbClr val="0000CC"/>
                </a:solidFill>
              </a:rPr>
              <a:t> term is:</a:t>
            </a:r>
          </a:p>
        </p:txBody>
      </p:sp>
      <p:graphicFrame>
        <p:nvGraphicFramePr>
          <p:cNvPr id="328715" name="Object 11"/>
          <p:cNvGraphicFramePr>
            <a:graphicFrameLocks noChangeAspect="1"/>
          </p:cNvGraphicFramePr>
          <p:nvPr/>
        </p:nvGraphicFramePr>
        <p:xfrm>
          <a:off x="6007100" y="1371601"/>
          <a:ext cx="1930400" cy="917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731" name="Equation" r:id="rId18" imgW="965160" imgH="457200" progId="Equation.DSMT4">
                  <p:embed/>
                </p:oleObj>
              </mc:Choice>
              <mc:Fallback>
                <p:oleObj name="Equation" r:id="rId18" imgW="965160" imgH="457200" progId="Equation.DSMT4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07100" y="1371601"/>
                        <a:ext cx="1930400" cy="917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8716" name="Object 12"/>
          <p:cNvGraphicFramePr>
            <a:graphicFrameLocks noChangeAspect="1"/>
          </p:cNvGraphicFramePr>
          <p:nvPr/>
        </p:nvGraphicFramePr>
        <p:xfrm>
          <a:off x="3657600" y="2438400"/>
          <a:ext cx="533400" cy="382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732" name="Equation" r:id="rId20" imgW="266400" imgH="190440" progId="Equation.DSMT4">
                  <p:embed/>
                </p:oleObj>
              </mc:Choice>
              <mc:Fallback>
                <p:oleObj name="Equation" r:id="rId20" imgW="266400" imgH="190440" progId="Equation.DSMT4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7600" y="2438400"/>
                        <a:ext cx="533400" cy="3825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8717" name="Rectangle 13"/>
          <p:cNvSpPr>
            <a:spLocks noChangeArrowheads="1"/>
          </p:cNvSpPr>
          <p:nvPr/>
        </p:nvSpPr>
        <p:spPr bwMode="auto">
          <a:xfrm>
            <a:off x="1524000" y="3010972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328718" name="Object 14"/>
          <p:cNvGraphicFramePr>
            <a:graphicFrameLocks noChangeAspect="1"/>
          </p:cNvGraphicFramePr>
          <p:nvPr/>
        </p:nvGraphicFramePr>
        <p:xfrm>
          <a:off x="5257800" y="2286001"/>
          <a:ext cx="2895600" cy="917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733" name="Equation" r:id="rId22" imgW="1447560" imgH="457200" progId="Equation.DSMT4">
                  <p:embed/>
                </p:oleObj>
              </mc:Choice>
              <mc:Fallback>
                <p:oleObj name="Equation" r:id="rId22" imgW="1447560" imgH="457200" progId="Equation.DSMT4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7800" y="2286001"/>
                        <a:ext cx="2895600" cy="917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8719" name="Text Box 15"/>
          <p:cNvSpPr txBox="1"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1905000" y="3429001"/>
            <a:ext cx="8077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CC"/>
                </a:solidFill>
              </a:rPr>
              <a:t>Both conditions for convergence of alternating series are met.</a:t>
            </a:r>
          </a:p>
        </p:txBody>
      </p:sp>
      <p:graphicFrame>
        <p:nvGraphicFramePr>
          <p:cNvPr id="328720" name="Object 16"/>
          <p:cNvGraphicFramePr>
            <a:graphicFrameLocks noChangeAspect="1"/>
          </p:cNvGraphicFramePr>
          <p:nvPr/>
        </p:nvGraphicFramePr>
        <p:xfrm>
          <a:off x="1981201" y="3962401"/>
          <a:ext cx="3802063" cy="862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734" name="Equation" r:id="rId24" imgW="2070000" imgH="469800" progId="Equation.DSMT4">
                  <p:embed/>
                </p:oleObj>
              </mc:Choice>
              <mc:Fallback>
                <p:oleObj name="Equation" r:id="rId24" imgW="2070000" imgH="469800" progId="Equation.DSMT4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1" y="3962401"/>
                        <a:ext cx="3802063" cy="8620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8721" name="Text Box 17"/>
          <p:cNvSpPr txBox="1"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1828800" y="5257801"/>
            <a:ext cx="1295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CC"/>
                </a:solidFill>
              </a:rPr>
              <a:t>Hint:</a:t>
            </a:r>
          </a:p>
        </p:txBody>
      </p:sp>
      <p:sp>
        <p:nvSpPr>
          <p:cNvPr id="328723" name="Text Box 19"/>
          <p:cNvSpPr txBox="1"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6400800" y="3962401"/>
            <a:ext cx="36576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CC"/>
                </a:solidFill>
              </a:rPr>
              <a:t>Can you check if this convergence is conditional or absolute.</a:t>
            </a:r>
          </a:p>
        </p:txBody>
      </p:sp>
      <p:sp>
        <p:nvSpPr>
          <p:cNvPr id="328724" name="Text Box 20"/>
          <p:cNvSpPr txBox="1"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2971800" y="5334001"/>
            <a:ext cx="4953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CC"/>
                </a:solidFill>
              </a:rPr>
              <a:t>Use integral test.</a:t>
            </a:r>
          </a:p>
        </p:txBody>
      </p:sp>
      <p:graphicFrame>
        <p:nvGraphicFramePr>
          <p:cNvPr id="328725" name="Object 21"/>
          <p:cNvGraphicFramePr>
            <a:graphicFrameLocks noChangeAspect="1"/>
          </p:cNvGraphicFramePr>
          <p:nvPr/>
        </p:nvGraphicFramePr>
        <p:xfrm>
          <a:off x="4648200" y="304800"/>
          <a:ext cx="2355850" cy="850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735" name="Equation" r:id="rId26" imgW="1295280" imgH="469800" progId="Equation.DSMT4">
                  <p:embed/>
                </p:oleObj>
              </mc:Choice>
              <mc:Fallback>
                <p:oleObj name="Equation" r:id="rId26" imgW="1295280" imgH="469800" progId="Equation.DSMT4">
                  <p:embed/>
                  <p:pic>
                    <p:nvPicPr>
                      <p:cNvPr id="0" name="Picture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8200" y="304800"/>
                        <a:ext cx="2355850" cy="850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8727" name="Object 23"/>
          <p:cNvGraphicFramePr>
            <a:graphicFrameLocks noChangeAspect="1"/>
          </p:cNvGraphicFramePr>
          <p:nvPr/>
        </p:nvGraphicFramePr>
        <p:xfrm>
          <a:off x="2971801" y="5791201"/>
          <a:ext cx="5294313" cy="862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736" name="Equation" r:id="rId28" imgW="2882880" imgH="469800" progId="Equation.DSMT4">
                  <p:embed/>
                </p:oleObj>
              </mc:Choice>
              <mc:Fallback>
                <p:oleObj name="Equation" r:id="rId28" imgW="2882880" imgH="469800" progId="Equation.DSMT4">
                  <p:embed/>
                  <p:pic>
                    <p:nvPicPr>
                      <p:cNvPr id="0" name="Picture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1" y="5791201"/>
                        <a:ext cx="5294313" cy="8620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287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287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287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287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287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287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287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287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287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328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3287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8714" grpId="0"/>
      <p:bldP spid="328719" grpId="0"/>
      <p:bldP spid="328721" grpId="0"/>
      <p:bldP spid="328723" grpId="0"/>
      <p:bldP spid="32872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042" name="Rectangle 2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1524000" y="0"/>
            <a:ext cx="63500" cy="6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343043" name="Rectangle 3"/>
          <p:cNvSpPr>
            <a:spLocks noChangeArrowheads="1"/>
          </p:cNvSpPr>
          <p:nvPr/>
        </p:nvSpPr>
        <p:spPr bwMode="auto">
          <a:xfrm>
            <a:off x="1524000" y="3010972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43044" name="Rectangle 4"/>
          <p:cNvSpPr>
            <a:spLocks noChangeArrowheads="1"/>
          </p:cNvSpPr>
          <p:nvPr/>
        </p:nvSpPr>
        <p:spPr bwMode="auto">
          <a:xfrm>
            <a:off x="1524000" y="276808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43045" name="Text Box 5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1828800" y="304801"/>
            <a:ext cx="2971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800000"/>
                </a:solidFill>
              </a:rPr>
              <a:t>Test the convergence or divergence of:</a:t>
            </a:r>
          </a:p>
        </p:txBody>
      </p:sp>
      <p:sp>
        <p:nvSpPr>
          <p:cNvPr id="343046" name="Rectangle 6"/>
          <p:cNvSpPr>
            <a:spLocks noChangeArrowheads="1"/>
          </p:cNvSpPr>
          <p:nvPr/>
        </p:nvSpPr>
        <p:spPr bwMode="auto">
          <a:xfrm>
            <a:off x="1524000" y="299668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343047" name="Object 7"/>
          <p:cNvGraphicFramePr>
            <a:graphicFrameLocks noChangeAspect="1"/>
          </p:cNvGraphicFramePr>
          <p:nvPr/>
        </p:nvGraphicFramePr>
        <p:xfrm>
          <a:off x="1905000" y="2133601"/>
          <a:ext cx="1295400" cy="942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3066" name="Equation" r:id="rId9" imgW="647640" imgH="469800" progId="Equation.DSMT4">
                  <p:embed/>
                </p:oleObj>
              </mc:Choice>
              <mc:Fallback>
                <p:oleObj name="Equation" r:id="rId9" imgW="647640" imgH="46980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2133601"/>
                        <a:ext cx="1295400" cy="942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3048" name="Object 8"/>
          <p:cNvGraphicFramePr>
            <a:graphicFrameLocks noChangeAspect="1"/>
          </p:cNvGraphicFramePr>
          <p:nvPr/>
        </p:nvGraphicFramePr>
        <p:xfrm>
          <a:off x="7162800" y="304800"/>
          <a:ext cx="1981200" cy="554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3067" name="Equation" r:id="rId11" imgW="1130040" imgH="317160" progId="Equation.DSMT4">
                  <p:embed/>
                </p:oleObj>
              </mc:Choice>
              <mc:Fallback>
                <p:oleObj name="Equation" r:id="rId11" imgW="1130040" imgH="31716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62800" y="304800"/>
                        <a:ext cx="1981200" cy="5540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3049" name="Object 9"/>
          <p:cNvGraphicFramePr>
            <a:graphicFrameLocks noChangeAspect="1"/>
          </p:cNvGraphicFramePr>
          <p:nvPr/>
        </p:nvGraphicFramePr>
        <p:xfrm>
          <a:off x="7162800" y="762001"/>
          <a:ext cx="3505200" cy="544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3068" name="Equation" r:id="rId13" imgW="1879560" imgH="291960" progId="Equation.DSMT4">
                  <p:embed/>
                </p:oleObj>
              </mc:Choice>
              <mc:Fallback>
                <p:oleObj name="Equation" r:id="rId13" imgW="1879560" imgH="29196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62800" y="762001"/>
                        <a:ext cx="3505200" cy="544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3050" name="Text Box 10"/>
          <p:cNvSpPr txBox="1"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1828800" y="1676401"/>
            <a:ext cx="8077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CC"/>
                </a:solidFill>
              </a:rPr>
              <a:t>Ignoring the sign, the </a:t>
            </a:r>
            <a:r>
              <a:rPr lang="en-US" sz="2000" b="1">
                <a:solidFill>
                  <a:srgbClr val="FF0000"/>
                </a:solidFill>
              </a:rPr>
              <a:t>n</a:t>
            </a:r>
            <a:r>
              <a:rPr lang="en-US" sz="2000" b="1" baseline="30000">
                <a:solidFill>
                  <a:srgbClr val="FF0000"/>
                </a:solidFill>
              </a:rPr>
              <a:t>th</a:t>
            </a:r>
            <a:r>
              <a:rPr lang="en-US" sz="2000" b="1">
                <a:solidFill>
                  <a:srgbClr val="0000CC"/>
                </a:solidFill>
              </a:rPr>
              <a:t> term is:</a:t>
            </a:r>
          </a:p>
        </p:txBody>
      </p:sp>
      <p:graphicFrame>
        <p:nvGraphicFramePr>
          <p:cNvPr id="343051" name="Object 11"/>
          <p:cNvGraphicFramePr>
            <a:graphicFrameLocks noChangeAspect="1"/>
          </p:cNvGraphicFramePr>
          <p:nvPr/>
        </p:nvGraphicFramePr>
        <p:xfrm>
          <a:off x="6261100" y="1358901"/>
          <a:ext cx="1422400" cy="942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3069" name="Equation" r:id="rId15" imgW="711000" imgH="469800" progId="Equation.DSMT4">
                  <p:embed/>
                </p:oleObj>
              </mc:Choice>
              <mc:Fallback>
                <p:oleObj name="Equation" r:id="rId15" imgW="711000" imgH="469800" progId="Equation.DSMT4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61100" y="1358901"/>
                        <a:ext cx="1422400" cy="942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3052" name="Object 12"/>
          <p:cNvGraphicFramePr>
            <a:graphicFrameLocks noChangeAspect="1"/>
          </p:cNvGraphicFramePr>
          <p:nvPr/>
        </p:nvGraphicFramePr>
        <p:xfrm>
          <a:off x="3200400" y="2438400"/>
          <a:ext cx="533400" cy="382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3070" name="Equation" r:id="rId17" imgW="266400" imgH="190440" progId="Equation.DSMT4">
                  <p:embed/>
                </p:oleObj>
              </mc:Choice>
              <mc:Fallback>
                <p:oleObj name="Equation" r:id="rId17" imgW="266400" imgH="190440" progId="Equation.DSMT4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0400" y="2438400"/>
                        <a:ext cx="533400" cy="3825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3053" name="Rectangle 13"/>
          <p:cNvSpPr>
            <a:spLocks noChangeArrowheads="1"/>
          </p:cNvSpPr>
          <p:nvPr/>
        </p:nvSpPr>
        <p:spPr bwMode="auto">
          <a:xfrm>
            <a:off x="1524000" y="3010972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343054" name="Object 14"/>
          <p:cNvGraphicFramePr>
            <a:graphicFrameLocks noChangeAspect="1"/>
          </p:cNvGraphicFramePr>
          <p:nvPr/>
        </p:nvGraphicFramePr>
        <p:xfrm>
          <a:off x="5232400" y="2247901"/>
          <a:ext cx="2946400" cy="993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3071" name="Equation" r:id="rId19" imgW="1473120" imgH="495000" progId="Equation.DSMT4">
                  <p:embed/>
                </p:oleObj>
              </mc:Choice>
              <mc:Fallback>
                <p:oleObj name="Equation" r:id="rId19" imgW="1473120" imgH="495000" progId="Equation.DSMT4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32400" y="2247901"/>
                        <a:ext cx="2946400" cy="993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3055" name="Text Box 15"/>
          <p:cNvSpPr txBox="1"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1905000" y="3429001"/>
            <a:ext cx="8077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CC"/>
                </a:solidFill>
              </a:rPr>
              <a:t>Both conditions for convergence of alternating series are met.</a:t>
            </a:r>
          </a:p>
        </p:txBody>
      </p:sp>
      <p:graphicFrame>
        <p:nvGraphicFramePr>
          <p:cNvPr id="343056" name="Object 16"/>
          <p:cNvGraphicFramePr>
            <a:graphicFrameLocks noChangeAspect="1"/>
          </p:cNvGraphicFramePr>
          <p:nvPr/>
        </p:nvGraphicFramePr>
        <p:xfrm>
          <a:off x="1981200" y="3886201"/>
          <a:ext cx="2705100" cy="885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3072" name="Equation" r:id="rId21" imgW="1473120" imgH="482400" progId="Equation.DSMT4">
                  <p:embed/>
                </p:oleObj>
              </mc:Choice>
              <mc:Fallback>
                <p:oleObj name="Equation" r:id="rId21" imgW="1473120" imgH="482400" progId="Equation.DSMT4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3886201"/>
                        <a:ext cx="2705100" cy="885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3061" name="Object 21"/>
          <p:cNvGraphicFramePr>
            <a:graphicFrameLocks noChangeAspect="1"/>
          </p:cNvGraphicFramePr>
          <p:nvPr/>
        </p:nvGraphicFramePr>
        <p:xfrm>
          <a:off x="1835151" y="4800600"/>
          <a:ext cx="4081463" cy="839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3073" name="Equation" r:id="rId23" imgW="2222280" imgH="457200" progId="Equation.DSMT4">
                  <p:embed/>
                </p:oleObj>
              </mc:Choice>
              <mc:Fallback>
                <p:oleObj name="Equation" r:id="rId23" imgW="2222280" imgH="457200" progId="Equation.DSMT4">
                  <p:embed/>
                  <p:pic>
                    <p:nvPicPr>
                      <p:cNvPr id="0" name="Picture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5151" y="4800600"/>
                        <a:ext cx="4081463" cy="8397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3063" name="Rectangle 23"/>
          <p:cNvSpPr>
            <a:spLocks noChangeArrowheads="1"/>
          </p:cNvSpPr>
          <p:nvPr/>
        </p:nvSpPr>
        <p:spPr bwMode="auto">
          <a:xfrm>
            <a:off x="1524000" y="3001447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343062" name="Object 22"/>
          <p:cNvGraphicFramePr>
            <a:graphicFrameLocks noChangeAspect="1"/>
          </p:cNvGraphicFramePr>
          <p:nvPr/>
        </p:nvGraphicFramePr>
        <p:xfrm>
          <a:off x="4724400" y="228601"/>
          <a:ext cx="1365250" cy="944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3074" name="Equation" r:id="rId25" imgW="698400" imgH="482400" progId="Equation.DSMT4">
                  <p:embed/>
                </p:oleObj>
              </mc:Choice>
              <mc:Fallback>
                <p:oleObj name="Equation" r:id="rId25" imgW="698400" imgH="482400" progId="Equation.DSMT4">
                  <p:embed/>
                  <p:pic>
                    <p:nvPicPr>
                      <p:cNvPr id="0" name="Picture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4400" y="228601"/>
                        <a:ext cx="1365250" cy="9445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3064" name="Object 24"/>
          <p:cNvGraphicFramePr>
            <a:graphicFrameLocks noChangeAspect="1"/>
          </p:cNvGraphicFramePr>
          <p:nvPr/>
        </p:nvGraphicFramePr>
        <p:xfrm>
          <a:off x="5562600" y="3886201"/>
          <a:ext cx="4033838" cy="885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3075" name="Equation" r:id="rId27" imgW="2197080" imgH="482400" progId="Equation.DSMT4">
                  <p:embed/>
                </p:oleObj>
              </mc:Choice>
              <mc:Fallback>
                <p:oleObj name="Equation" r:id="rId27" imgW="2197080" imgH="482400" progId="Equation.DSMT4">
                  <p:embed/>
                  <p:pic>
                    <p:nvPicPr>
                      <p:cNvPr id="0" name="Picture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2600" y="3886201"/>
                        <a:ext cx="4033838" cy="885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3065" name="Object 25"/>
          <p:cNvGraphicFramePr>
            <a:graphicFrameLocks noChangeAspect="1"/>
          </p:cNvGraphicFramePr>
          <p:nvPr/>
        </p:nvGraphicFramePr>
        <p:xfrm>
          <a:off x="1981201" y="5715001"/>
          <a:ext cx="3965575" cy="885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3076" name="Equation" r:id="rId29" imgW="2158920" imgH="482400" progId="Equation.DSMT4">
                  <p:embed/>
                </p:oleObj>
              </mc:Choice>
              <mc:Fallback>
                <p:oleObj name="Equation" r:id="rId29" imgW="2158920" imgH="482400" progId="Equation.DSMT4">
                  <p:embed/>
                  <p:pic>
                    <p:nvPicPr>
                      <p:cNvPr id="0" name="Picture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1" y="5715001"/>
                        <a:ext cx="3965575" cy="885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43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43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430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43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43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43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43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430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43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3430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3050" grpId="0"/>
      <p:bldP spid="34305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090" name="Rectangle 2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1524000" y="0"/>
            <a:ext cx="63500" cy="6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345091" name="Rectangle 3"/>
          <p:cNvSpPr>
            <a:spLocks noChangeArrowheads="1"/>
          </p:cNvSpPr>
          <p:nvPr/>
        </p:nvSpPr>
        <p:spPr bwMode="auto">
          <a:xfrm>
            <a:off x="1524000" y="3010972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45092" name="Rectangle 4"/>
          <p:cNvSpPr>
            <a:spLocks noChangeArrowheads="1"/>
          </p:cNvSpPr>
          <p:nvPr/>
        </p:nvSpPr>
        <p:spPr bwMode="auto">
          <a:xfrm>
            <a:off x="1524000" y="276808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45093" name="Text Box 5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1828800" y="762001"/>
            <a:ext cx="2971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800000"/>
                </a:solidFill>
              </a:rPr>
              <a:t>Test the convergence or divergence of:</a:t>
            </a:r>
          </a:p>
        </p:txBody>
      </p:sp>
      <p:sp>
        <p:nvSpPr>
          <p:cNvPr id="345094" name="Rectangle 6"/>
          <p:cNvSpPr>
            <a:spLocks noChangeArrowheads="1"/>
          </p:cNvSpPr>
          <p:nvPr/>
        </p:nvSpPr>
        <p:spPr bwMode="auto">
          <a:xfrm>
            <a:off x="1524000" y="299668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345095" name="Object 7"/>
          <p:cNvGraphicFramePr>
            <a:graphicFrameLocks noChangeAspect="1"/>
          </p:cNvGraphicFramePr>
          <p:nvPr/>
        </p:nvGraphicFramePr>
        <p:xfrm>
          <a:off x="1905000" y="2057401"/>
          <a:ext cx="2235200" cy="968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5116" name="Equation" r:id="rId10" imgW="1117440" imgH="482400" progId="Equation.DSMT4">
                  <p:embed/>
                </p:oleObj>
              </mc:Choice>
              <mc:Fallback>
                <p:oleObj name="Equation" r:id="rId10" imgW="1117440" imgH="48240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2057401"/>
                        <a:ext cx="2235200" cy="968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5096" name="Object 8"/>
          <p:cNvGraphicFramePr>
            <a:graphicFrameLocks noChangeAspect="1"/>
          </p:cNvGraphicFramePr>
          <p:nvPr/>
        </p:nvGraphicFramePr>
        <p:xfrm>
          <a:off x="7162800" y="304800"/>
          <a:ext cx="1981200" cy="554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5117" name="Equation" r:id="rId12" imgW="1130040" imgH="317160" progId="Equation.DSMT4">
                  <p:embed/>
                </p:oleObj>
              </mc:Choice>
              <mc:Fallback>
                <p:oleObj name="Equation" r:id="rId12" imgW="1130040" imgH="31716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62800" y="304800"/>
                        <a:ext cx="1981200" cy="5540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5097" name="Object 9"/>
          <p:cNvGraphicFramePr>
            <a:graphicFrameLocks noChangeAspect="1"/>
          </p:cNvGraphicFramePr>
          <p:nvPr/>
        </p:nvGraphicFramePr>
        <p:xfrm>
          <a:off x="7162800" y="762001"/>
          <a:ext cx="3505200" cy="544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5118" name="Equation" r:id="rId14" imgW="1879560" imgH="291960" progId="Equation.DSMT4">
                  <p:embed/>
                </p:oleObj>
              </mc:Choice>
              <mc:Fallback>
                <p:oleObj name="Equation" r:id="rId14" imgW="1879560" imgH="29196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62800" y="762001"/>
                        <a:ext cx="3505200" cy="544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5098" name="Text Box 10"/>
          <p:cNvSpPr txBox="1"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1828800" y="1676401"/>
            <a:ext cx="8077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CC"/>
                </a:solidFill>
              </a:rPr>
              <a:t>Answer:</a:t>
            </a:r>
          </a:p>
        </p:txBody>
      </p:sp>
      <p:sp>
        <p:nvSpPr>
          <p:cNvPr id="345101" name="Rectangle 13"/>
          <p:cNvSpPr>
            <a:spLocks noChangeArrowheads="1"/>
          </p:cNvSpPr>
          <p:nvPr/>
        </p:nvSpPr>
        <p:spPr bwMode="auto">
          <a:xfrm>
            <a:off x="1524000" y="3010972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345102" name="Object 14"/>
          <p:cNvGraphicFramePr>
            <a:graphicFrameLocks noChangeAspect="1"/>
          </p:cNvGraphicFramePr>
          <p:nvPr/>
        </p:nvGraphicFramePr>
        <p:xfrm>
          <a:off x="5257800" y="1981201"/>
          <a:ext cx="2870200" cy="968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5119" name="Equation" r:id="rId16" imgW="1434960" imgH="482400" progId="Equation.DSMT4">
                  <p:embed/>
                </p:oleObj>
              </mc:Choice>
              <mc:Fallback>
                <p:oleObj name="Equation" r:id="rId16" imgW="1434960" imgH="482400" progId="Equation.DSMT4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7800" y="1981201"/>
                        <a:ext cx="2870200" cy="968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5103" name="Text Box 15"/>
          <p:cNvSpPr txBox="1"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1905000" y="3429001"/>
            <a:ext cx="8077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CC"/>
                </a:solidFill>
              </a:rPr>
              <a:t>The series converges using conditions for alternating series </a:t>
            </a:r>
          </a:p>
        </p:txBody>
      </p:sp>
      <p:sp>
        <p:nvSpPr>
          <p:cNvPr id="345106" name="Rectangle 18"/>
          <p:cNvSpPr>
            <a:spLocks noChangeArrowheads="1"/>
          </p:cNvSpPr>
          <p:nvPr/>
        </p:nvSpPr>
        <p:spPr bwMode="auto">
          <a:xfrm>
            <a:off x="1524000" y="3001447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45111" name="Rectangle 23"/>
          <p:cNvSpPr>
            <a:spLocks noChangeArrowheads="1"/>
          </p:cNvSpPr>
          <p:nvPr/>
        </p:nvSpPr>
        <p:spPr bwMode="auto">
          <a:xfrm>
            <a:off x="1524000" y="299668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345110" name="Object 22"/>
          <p:cNvGraphicFramePr>
            <a:graphicFrameLocks noChangeAspect="1"/>
          </p:cNvGraphicFramePr>
          <p:nvPr/>
        </p:nvGraphicFramePr>
        <p:xfrm>
          <a:off x="4724400" y="685800"/>
          <a:ext cx="152400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5120" name="Equation" r:id="rId18" imgW="825480" imgH="495000" progId="Equation.DSMT4">
                  <p:embed/>
                </p:oleObj>
              </mc:Choice>
              <mc:Fallback>
                <p:oleObj name="Equation" r:id="rId18" imgW="825480" imgH="495000" progId="Equation.DSMT4">
                  <p:embed/>
                  <p:pic>
                    <p:nvPicPr>
                      <p:cNvPr id="0" name="Picture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4400" y="685800"/>
                        <a:ext cx="1524000" cy="914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5112" name="Text Box 24"/>
          <p:cNvSpPr txBox="1"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1828800" y="304801"/>
            <a:ext cx="3886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CC"/>
                </a:solidFill>
              </a:rPr>
              <a:t>Try this on your own.</a:t>
            </a:r>
          </a:p>
        </p:txBody>
      </p:sp>
      <p:graphicFrame>
        <p:nvGraphicFramePr>
          <p:cNvPr id="345113" name="Object 25"/>
          <p:cNvGraphicFramePr>
            <a:graphicFrameLocks noChangeAspect="1"/>
          </p:cNvGraphicFramePr>
          <p:nvPr/>
        </p:nvGraphicFramePr>
        <p:xfrm>
          <a:off x="1981200" y="3886201"/>
          <a:ext cx="4114800" cy="885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5121" name="Equation" r:id="rId20" imgW="2247840" imgH="482400" progId="Equation.DSMT4">
                  <p:embed/>
                </p:oleObj>
              </mc:Choice>
              <mc:Fallback>
                <p:oleObj name="Equation" r:id="rId20" imgW="2247840" imgH="482400" progId="Equation.DSMT4">
                  <p:embed/>
                  <p:pic>
                    <p:nvPicPr>
                      <p:cNvPr id="0" name="Picture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3886201"/>
                        <a:ext cx="4114800" cy="885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5114" name="Object 26"/>
          <p:cNvGraphicFramePr>
            <a:graphicFrameLocks noChangeAspect="1"/>
          </p:cNvGraphicFramePr>
          <p:nvPr/>
        </p:nvGraphicFramePr>
        <p:xfrm>
          <a:off x="1981200" y="4800600"/>
          <a:ext cx="6324600" cy="946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5122" name="Equation" r:id="rId22" imgW="3492360" imgH="520560" progId="Equation.DSMT4">
                  <p:embed/>
                </p:oleObj>
              </mc:Choice>
              <mc:Fallback>
                <p:oleObj name="Equation" r:id="rId22" imgW="3492360" imgH="520560" progId="Equation.DSMT4">
                  <p:embed/>
                  <p:pic>
                    <p:nvPicPr>
                      <p:cNvPr id="0" name="Picture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4800600"/>
                        <a:ext cx="6324600" cy="946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5115" name="Object 27"/>
          <p:cNvGraphicFramePr>
            <a:graphicFrameLocks noChangeAspect="1"/>
          </p:cNvGraphicFramePr>
          <p:nvPr/>
        </p:nvGraphicFramePr>
        <p:xfrm>
          <a:off x="1981200" y="5638801"/>
          <a:ext cx="5867400" cy="912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5123" name="Equation" r:id="rId24" imgW="3200400" imgH="495000" progId="Equation.DSMT4">
                  <p:embed/>
                </p:oleObj>
              </mc:Choice>
              <mc:Fallback>
                <p:oleObj name="Equation" r:id="rId24" imgW="3200400" imgH="495000" progId="Equation.DSMT4">
                  <p:embed/>
                  <p:pic>
                    <p:nvPicPr>
                      <p:cNvPr id="0" name="Picture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5638801"/>
                        <a:ext cx="5867400" cy="9128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45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450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45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45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45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45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45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5098" grpId="0"/>
      <p:bldP spid="345103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PWI" val="215"/>
  <p:tag name="PD" val="1800324"/>
  <p:tag name="WMSI" val="300"/>
  <p:tag name="WMIS" val="8300"/>
  <p:tag name="FILETITLE" val="MAC2312 Lesson 3.5 Alternating Series"/>
  <p:tag name="PREC" val="F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CHA" val="5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CHA" val="5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CHA" val="5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1"/>
  <p:tag name="BSN" val="1"/>
  <p:tag name="NBP" val="13"/>
  <p:tag name="CVB" val="1"/>
  <p:tag name="SPT" val="FALSE"/>
  <p:tag name="SVT" val="TRUE"/>
  <p:tag name="CII" val="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UMMACSH" val="TRU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CHA" val="5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CHA" val="5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CHA" val="5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CHA" val="5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1"/>
  <p:tag name="BSN" val="1"/>
  <p:tag name="NBP" val="13"/>
  <p:tag name="CVB" val="1"/>
  <p:tag name="SPT" val="FALSE"/>
  <p:tag name="SVT" val="TRUE"/>
  <p:tag name="CII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1"/>
  <p:tag name="BSN" val="1"/>
  <p:tag name="NBP" val="13"/>
  <p:tag name="CVB" val="1"/>
  <p:tag name="SPT" val="FALSE"/>
  <p:tag name="SVT" val="TRUE"/>
  <p:tag name="CII" val="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UMMACSH" val="TRUE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CHA" val="5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CHA" val="5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1"/>
  <p:tag name="BSN" val="1"/>
  <p:tag name="NBP" val="13"/>
  <p:tag name="CVB" val="1"/>
  <p:tag name="SPT" val="FALSE"/>
  <p:tag name="SVT" val="TRUE"/>
  <p:tag name="CII" val="1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UMMACSH" val="TRUE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CHA" val="5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CHA" val="5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CHA" val="5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CHA" val="5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1"/>
  <p:tag name="BSN" val="1"/>
  <p:tag name="NBP" val="13"/>
  <p:tag name="CVB" val="1"/>
  <p:tag name="SPT" val="FALSE"/>
  <p:tag name="SVT" val="TRUE"/>
  <p:tag name="CII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CHA" val="5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UMMACSH" val="TRUE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CHA" val="5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CHA" val="5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CHA" val="5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CHA" val="5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CHA" val="5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CHA" val="5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1"/>
  <p:tag name="BSN" val="1"/>
  <p:tag name="NBP" val="13"/>
  <p:tag name="CVB" val="1"/>
  <p:tag name="SPT" val="FALSE"/>
  <p:tag name="SVT" val="TRUE"/>
  <p:tag name="CII" val="1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UMMACSH" val="TRUE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CHA" val="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UMMACSH" val="TRUE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CHA" val="5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CHA" val="5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CHA" val="5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CHA" val="5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CHA" val="5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1"/>
  <p:tag name="BSN" val="1"/>
  <p:tag name="NBP" val="13"/>
  <p:tag name="CVB" val="1"/>
  <p:tag name="SPT" val="FALSE"/>
  <p:tag name="SVT" val="TRUE"/>
  <p:tag name="CII" val="1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UMMACSH" val="TRUE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CHA" val="5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CHA" val="5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CHA" val="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CHA" val="5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1"/>
  <p:tag name="BSN" val="1"/>
  <p:tag name="NBP" val="13"/>
  <p:tag name="CVB" val="1"/>
  <p:tag name="SPT" val="FALSE"/>
  <p:tag name="SVT" val="TRUE"/>
  <p:tag name="CII" val="1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UMMACSH" val="TRUE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CHA" val="5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CHA" val="5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CHA" val="5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CHA" val="5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1"/>
  <p:tag name="BSN" val="1"/>
  <p:tag name="NBP" val="13"/>
  <p:tag name="CVB" val="1"/>
  <p:tag name="SPT" val="FALSE"/>
  <p:tag name="SVT" val="TRUE"/>
  <p:tag name="CII" val="1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UMMACSH" val="TRUE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CHA" val="5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CHA" val="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CHA" val="5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1"/>
  <p:tag name="BSN" val="1"/>
  <p:tag name="NBP" val="13"/>
  <p:tag name="CVB" val="1"/>
  <p:tag name="SPT" val="FALSE"/>
  <p:tag name="SVT" val="TRUE"/>
  <p:tag name="CII" val="1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UMMACSH" val="TRUE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CHA" val="5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CHA" val="5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CHA" val="5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CHA" val="5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1"/>
  <p:tag name="BSN" val="1"/>
  <p:tag name="NBP" val="13"/>
  <p:tag name="CVB" val="1"/>
  <p:tag name="SPT" val="FALSE"/>
  <p:tag name="SVT" val="TRUE"/>
  <p:tag name="CII" val="1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UMMACSH" val="TRUE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CHA" val="5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CHA" val="5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CHA" val="5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CHA" val="5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CHA" val="5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CHA" val="5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CHA" val="5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1"/>
  <p:tag name="BSN" val="1"/>
  <p:tag name="NBP" val="13"/>
  <p:tag name="CVB" val="1"/>
  <p:tag name="SPT" val="FALSE"/>
  <p:tag name="SVT" val="TRUE"/>
  <p:tag name="CII" val="1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UMMACSH" val="TRUE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CHA" val="5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CHA" val="5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CHA" val="5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CHA" val="5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1"/>
  <p:tag name="BSN" val="1"/>
  <p:tag name="NBP" val="13"/>
  <p:tag name="CVB" val="1"/>
  <p:tag name="SPT" val="FALSE"/>
  <p:tag name="SVT" val="TRUE"/>
  <p:tag name="CII" val="1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1"/>
  <p:tag name="BSN" val="1"/>
  <p:tag name="NBP" val="13"/>
  <p:tag name="CVB" val="1"/>
  <p:tag name="SPT" val="FALSE"/>
  <p:tag name="SVT" val="TRUE"/>
  <p:tag name="CII" val="1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UMMACSH" val="TRUE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CHA" val="5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CHA" val="5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CHA" val="5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CHA" val="5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CHA" val="5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CHA" val="5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CHA" val="5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CHA" val="5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UMMACSH" val="TRUE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1"/>
  <p:tag name="BSN" val="1"/>
  <p:tag name="NBP" val="13"/>
  <p:tag name="CVB" val="1"/>
  <p:tag name="SPT" val="FALSE"/>
  <p:tag name="SVT" val="TRUE"/>
  <p:tag name="CII" val="1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UMMACSH" val="TRUE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CHA" val="5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CHA" val="5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CHA" val="5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CHA" val="5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CHA" val="5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CHA" val="5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CHA" val="5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CHA" val="5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5776</TotalTime>
  <Words>637</Words>
  <Application>Microsoft Office PowerPoint</Application>
  <PresentationFormat>Widescreen</PresentationFormat>
  <Paragraphs>85</Paragraphs>
  <Slides>15</Slides>
  <Notes>15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Symbol</vt:lpstr>
      <vt:lpstr>Default Design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Edison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MAC2312 Lesson 3.5 Alternating Series</dc:title>
  <dc:creator>Edison College</dc:creator>
  <dc:description/>
  <cp:lastModifiedBy>Kothe, Cesar</cp:lastModifiedBy>
  <cp:revision>96</cp:revision>
  <dcterms:created xsi:type="dcterms:W3CDTF">2005-02-16T15:07:36Z</dcterms:created>
  <dcterms:modified xsi:type="dcterms:W3CDTF">2017-03-22T12:26:58Z</dcterms:modified>
</cp:coreProperties>
</file>