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Mexico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Personas, </a:t>
            </a:r>
            <a:r>
              <a:rPr lang="en-US" dirty="0" err="1"/>
              <a:t>pronombres</a:t>
            </a:r>
            <a:r>
              <a:rPr lang="en-US" dirty="0"/>
              <a:t>, el </a:t>
            </a:r>
            <a:r>
              <a:rPr lang="en-US" dirty="0" err="1"/>
              <a:t>verbo</a:t>
            </a:r>
            <a:r>
              <a:rPr lang="en-US" dirty="0"/>
              <a:t> ser</a:t>
            </a:r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 (to be) is used to identify people, places, and things.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These are the forms of the verb ser in the present tense.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9B540-436C-430D-9F69-C35D12D3F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114855"/>
              </p:ext>
            </p:extLst>
          </p:nvPr>
        </p:nvGraphicFramePr>
        <p:xfrm>
          <a:off x="2149504" y="3324595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595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 can be omitted in Spanish.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make a sentence negative, add no in front of the verb.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			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no soy una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would you make this statement negative.		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un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		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9B540-436C-430D-9F69-C35D12D3F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31835"/>
              </p:ext>
            </p:extLst>
          </p:nvPr>
        </p:nvGraphicFramePr>
        <p:xfrm>
          <a:off x="2149504" y="4056118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48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ser de to tell where you are from.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soy de Florida.			¿De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dónde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9B540-436C-430D-9F69-C35D12D3F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39578"/>
              </p:ext>
            </p:extLst>
          </p:nvPr>
        </p:nvGraphicFramePr>
        <p:xfrm>
          <a:off x="1600864" y="3207686"/>
          <a:ext cx="8128002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6778731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5438922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012314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731663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19763296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502721219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dirty="0"/>
                        <a:t>VERBO SER (TO BE). PRESENT TENSE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687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76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somos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8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0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are</a:t>
                      </a:r>
                    </a:p>
                    <a:p>
                      <a:r>
                        <a:rPr lang="en-US" dirty="0"/>
                        <a:t>He is</a:t>
                      </a:r>
                    </a:p>
                    <a:p>
                      <a:r>
                        <a:rPr lang="en-US" dirty="0"/>
                        <a:t>She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  <a:p>
                      <a:r>
                        <a:rPr lang="en-US" dirty="0"/>
                        <a:t>They 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864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9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203992"/>
            <a:ext cx="9718413" cy="4195481"/>
          </a:xfrm>
        </p:spPr>
        <p:txBody>
          <a:bodyPr>
            <a:normAutofit fontScale="475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verb ser</a:t>
            </a:r>
          </a:p>
          <a:p>
            <a:pPr lvl="1"/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Say these sentences is Spanish.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 am from Tallahassee.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He is a man.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They are girls.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She is a sister.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They are siblings.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I am from Georgia.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She is a mother.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They are kids.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Where are you from.</a:t>
            </a:r>
          </a:p>
          <a:p>
            <a:pPr lvl="2"/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We are children.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8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Expresiones</a:t>
            </a:r>
            <a:r>
              <a:rPr lang="en-US" sz="2400" dirty="0"/>
              <a:t> </a:t>
            </a:r>
            <a:r>
              <a:rPr lang="en-US" sz="2400" dirty="0" err="1"/>
              <a:t>útiles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introduce a boy or man to someone: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Este es… – this is…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llama… – his name is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/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…-he is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introduce a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girl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woman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someone:</a:t>
            </a:r>
          </a:p>
          <a:p>
            <a:pPr lvl="1"/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es… – this is…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 llama… – her name is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Ella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… - she is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 introduce yourself: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llamo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…- my name is…</a:t>
            </a:r>
          </a:p>
          <a:p>
            <a:pPr lvl="1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soy…-I am</a:t>
            </a:r>
          </a:p>
          <a:p>
            <a:pPr marL="457200" lvl="1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LAS PERSONAS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hombre – man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mujer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woman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chico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boy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niña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chica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girl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amigo, la amiga – friend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novio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boyfriend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novia – girlfriend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novios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couple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fan, la fan - fan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2" y="2056092"/>
            <a:ext cx="4888937" cy="42002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FAMILIA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padre (el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papá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father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madre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mamá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– mother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padres – parents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son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daughter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hijos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children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brother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– sister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hermanos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- siblings</a:t>
            </a: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pronoun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word that is used instead of a noun or noun phrase.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 identify the person who is performing an action: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I, you, he, she, we, you all, they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274302"/>
              </p:ext>
            </p:extLst>
          </p:nvPr>
        </p:nvGraphicFramePr>
        <p:xfrm>
          <a:off x="2190922" y="3884285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37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are used to refer to a group of all males or to groups of males and females.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refer to groups of females.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Tú is used to speak to a child, friend, classmate etc.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used to speak to an adult or person in authority-parents, teachers, elders, etc.</a:t>
            </a: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422737"/>
              </p:ext>
            </p:extLst>
          </p:nvPr>
        </p:nvGraphicFramePr>
        <p:xfrm>
          <a:off x="1896722" y="4003550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91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subject pronouns to conjugate verbs (use the pronoun that replaces the subject to conjugate the verb).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There is a singular side and a plural side of the chart. If the subject is singular, use the left side of the chart.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I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		You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Bobby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él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		Maria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/>
        </p:nvGraphicFramePr>
        <p:xfrm>
          <a:off x="1896722" y="4003550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352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plural, use the right side of the chart.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somebody and I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the pronoun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nosotros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/as.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Barry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Maria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Johnny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Teresa, Janet,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somebody and you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the pronoun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ustedes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Barry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Maria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	Johnny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	Teresa, Janet,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972203"/>
              </p:ext>
            </p:extLst>
          </p:nvPr>
        </p:nvGraphicFramePr>
        <p:xfrm>
          <a:off x="1896722" y="4083060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6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Subject pronouns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the subject is two or more people 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/as.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Ex. Barry y Johnny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Maria y Sandra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Johnny, Douglas, y Maria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Teresa, Janet, y Joe -&gt;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Ellos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23C4539-DD4D-48F2-B52B-A2B8A513A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61296"/>
              </p:ext>
            </p:extLst>
          </p:nvPr>
        </p:nvGraphicFramePr>
        <p:xfrm>
          <a:off x="1896722" y="3478759"/>
          <a:ext cx="81280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36326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185418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723961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408924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dirty="0"/>
                        <a:t>SUBJECT PRONOUNS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6435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88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Nosotros</a:t>
                      </a:r>
                      <a:endParaRPr lang="en-US" dirty="0"/>
                    </a:p>
                    <a:p>
                      <a:r>
                        <a:rPr lang="en-US" dirty="0" err="1"/>
                        <a:t>Nosotras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41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51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Usted</a:t>
                      </a:r>
                      <a:endParaRPr lang="en-US" dirty="0"/>
                    </a:p>
                    <a:p>
                      <a:r>
                        <a:rPr lang="en-US" dirty="0" err="1"/>
                        <a:t>Él</a:t>
                      </a:r>
                      <a:endParaRPr lang="en-US" dirty="0"/>
                    </a:p>
                    <a:p>
                      <a:r>
                        <a:rPr lang="en-US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(formal)</a:t>
                      </a:r>
                    </a:p>
                    <a:p>
                      <a:r>
                        <a:rPr lang="en-US" dirty="0"/>
                        <a:t>He</a:t>
                      </a:r>
                    </a:p>
                    <a:p>
                      <a:r>
                        <a:rPr lang="en-US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Ustedes</a:t>
                      </a:r>
                      <a:endParaRPr lang="en-US" dirty="0"/>
                    </a:p>
                    <a:p>
                      <a:r>
                        <a:rPr lang="en-US" dirty="0" err="1"/>
                        <a:t>Ellos</a:t>
                      </a:r>
                      <a:endParaRPr lang="en-US" dirty="0"/>
                    </a:p>
                    <a:p>
                      <a:r>
                        <a:rPr lang="en-US" dirty="0" err="1"/>
                        <a:t>Ellas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 all</a:t>
                      </a:r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(masculine)</a:t>
                      </a:r>
                      <a:endParaRPr lang="en-US" dirty="0"/>
                    </a:p>
                    <a:p>
                      <a:r>
                        <a:rPr lang="en-US" dirty="0"/>
                        <a:t>They </a:t>
                      </a:r>
                      <a:r>
                        <a:rPr lang="en-US" sz="1600" dirty="0"/>
                        <a:t>(feminine)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33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54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Mexico 1</a:t>
            </a:r>
            <a:br>
              <a:rPr lang="en-US" dirty="0"/>
            </a:br>
            <a:r>
              <a:rPr lang="en-US" sz="2400" dirty="0"/>
              <a:t>(Personas, </a:t>
            </a:r>
            <a:r>
              <a:rPr lang="en-US" sz="2400" dirty="0" err="1"/>
              <a:t>pronombres</a:t>
            </a:r>
            <a:r>
              <a:rPr lang="en-US" sz="2400" dirty="0"/>
              <a:t>, el </a:t>
            </a:r>
            <a:r>
              <a:rPr lang="en-US" sz="2400" dirty="0" err="1"/>
              <a:t>verbo</a:t>
            </a:r>
            <a:r>
              <a:rPr lang="en-US" sz="2400" dirty="0"/>
              <a:t> ser)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205"/>
            <a:ext cx="9718413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Which subject pronoun would you use</a:t>
            </a: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Señor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Jackson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Bobby y Marisa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Jack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Joann, Tommy,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Joann y Tommy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Johnny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Jill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Janice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Bobby, Morgan, Sasha, y John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Bob</a:t>
            </a:r>
          </a:p>
          <a:p>
            <a:pPr marL="914400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3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9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3474</TotalTime>
  <Words>894</Words>
  <Application>Microsoft Office PowerPoint</Application>
  <PresentationFormat>Widescreen</PresentationFormat>
  <Paragraphs>309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Mexico 1</vt:lpstr>
      <vt:lpstr>Mexico 1 (Expresiones útiles)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  <vt:lpstr>Mexico 1 (Personas, pronombres, el verbo ser)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27</cp:revision>
  <dcterms:created xsi:type="dcterms:W3CDTF">2019-07-27T12:02:36Z</dcterms:created>
  <dcterms:modified xsi:type="dcterms:W3CDTF">2019-08-26T14:24:23Z</dcterms:modified>
</cp:coreProperties>
</file>