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4" r:id="rId5"/>
  </p:sldIdLst>
  <p:sldSz cx="7772400" cy="10058400"/>
  <p:notesSz cx="7010400" cy="92964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2322" y="-30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3/2/2025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29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3/2/2025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523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4"/>
            <a:ext cx="1748790" cy="85822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4"/>
            <a:ext cx="5116830" cy="85822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3/2/2025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29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3/2/2025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400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3/2/2025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784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3/2/2025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5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3/2/2025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59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3/2/2025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54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3/2/2025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469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3/2/2025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747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7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3/2/2025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7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F60EB-A2F0-433E-8ABA-8514B0939CAC}" type="datetimeFigureOut">
              <a:rPr lang="en-US" smtClean="0"/>
              <a:pPr/>
              <a:t>3/2/2025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449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9" y="1256"/>
            <a:ext cx="7771429" cy="100571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78971" y="1066800"/>
            <a:ext cx="6030685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000" dirty="0">
                <a:latin typeface="Curlz MT"/>
              </a:rPr>
              <a:t>    </a:t>
            </a:r>
            <a:r>
              <a:rPr lang="en-US" sz="2700" dirty="0">
                <a:latin typeface="Comic Sans MS" panose="030F0702030302020204" pitchFamily="66" charset="0"/>
              </a:rPr>
              <a:t>The Deason Digest Weekly Blast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05000" y="2057400"/>
            <a:ext cx="38862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March 3</a:t>
            </a:r>
            <a:r>
              <a:rPr lang="en-US" sz="3200" baseline="30000" dirty="0">
                <a:latin typeface="Comic Sans MS" panose="030F0702030302020204" pitchFamily="66" charset="0"/>
              </a:rPr>
              <a:t>rd</a:t>
            </a:r>
            <a:r>
              <a:rPr lang="en-US" sz="3200" dirty="0">
                <a:latin typeface="Comic Sans MS" panose="030F0702030302020204" pitchFamily="66" charset="0"/>
              </a:rPr>
              <a:t>, 2025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2986444"/>
            <a:ext cx="2743200" cy="63709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b="1" dirty="0">
                <a:latin typeface="Comic Sans MS" panose="030F0702030302020204" pitchFamily="66" charset="0"/>
              </a:rPr>
              <a:t>We Are Learning About…</a:t>
            </a:r>
          </a:p>
          <a:p>
            <a:r>
              <a:rPr lang="en-US" sz="1200" b="1" dirty="0">
                <a:latin typeface="Bahnschrift Light" panose="020B0502040204020203" pitchFamily="34" charset="0"/>
              </a:rPr>
              <a:t>Reading</a:t>
            </a:r>
            <a:r>
              <a:rPr lang="en-US" sz="1200" dirty="0">
                <a:latin typeface="Bahnschrift Light" panose="020B0502040204020203" pitchFamily="34" charset="0"/>
              </a:rPr>
              <a:t>: We will focus on the FLSZ </a:t>
            </a:r>
            <a:r>
              <a:rPr lang="en-US" sz="1200" b="1" i="1" dirty="0">
                <a:latin typeface="Bahnschrift Light" panose="020B0502040204020203" pitchFamily="34" charset="0"/>
              </a:rPr>
              <a:t>(Ending ff, </a:t>
            </a:r>
            <a:r>
              <a:rPr lang="en-US" sz="1200" b="1" i="1" dirty="0" err="1">
                <a:latin typeface="Bahnschrift Light" panose="020B0502040204020203" pitchFamily="34" charset="0"/>
              </a:rPr>
              <a:t>ll</a:t>
            </a:r>
            <a:r>
              <a:rPr lang="en-US" sz="1200" b="1" i="1" dirty="0">
                <a:latin typeface="Bahnschrift Light" panose="020B0502040204020203" pitchFamily="34" charset="0"/>
              </a:rPr>
              <a:t>, ss, </a:t>
            </a:r>
            <a:r>
              <a:rPr lang="en-US" sz="1200" b="1" i="1" dirty="0" err="1">
                <a:latin typeface="Bahnschrift Light" panose="020B0502040204020203" pitchFamily="34" charset="0"/>
              </a:rPr>
              <a:t>zz</a:t>
            </a:r>
            <a:r>
              <a:rPr lang="en-US" sz="1200" b="1" i="1" dirty="0">
                <a:latin typeface="Bahnschrift Light" panose="020B0502040204020203" pitchFamily="34" charset="0"/>
              </a:rPr>
              <a:t>), &amp; -all/-</a:t>
            </a:r>
            <a:r>
              <a:rPr lang="en-US" sz="1200" b="1" i="1" dirty="0" err="1">
                <a:latin typeface="Bahnschrift Light" panose="020B0502040204020203" pitchFamily="34" charset="0"/>
              </a:rPr>
              <a:t>oll</a:t>
            </a:r>
            <a:r>
              <a:rPr lang="en-US" sz="1200" b="1" i="1" dirty="0">
                <a:latin typeface="Bahnschrift Light" panose="020B0502040204020203" pitchFamily="34" charset="0"/>
              </a:rPr>
              <a:t>/-</a:t>
            </a:r>
            <a:r>
              <a:rPr lang="en-US" sz="1200" b="1" i="1" dirty="0" err="1">
                <a:latin typeface="Bahnschrift Light" panose="020B0502040204020203" pitchFamily="34" charset="0"/>
              </a:rPr>
              <a:t>ull</a:t>
            </a:r>
            <a:r>
              <a:rPr lang="en-US" sz="1200" b="1" i="1" dirty="0">
                <a:latin typeface="Bahnschrift Light" panose="020B0502040204020203" pitchFamily="34" charset="0"/>
              </a:rPr>
              <a:t> </a:t>
            </a:r>
            <a:r>
              <a:rPr lang="en-US" sz="1200" dirty="0">
                <a:latin typeface="Bahnschrift Light" panose="020B0502040204020203" pitchFamily="34" charset="0"/>
              </a:rPr>
              <a:t>spelling rules</a:t>
            </a:r>
            <a:r>
              <a:rPr lang="en-US" sz="1200" b="1" i="1" dirty="0">
                <a:latin typeface="Bahnschrift Light" panose="020B0502040204020203" pitchFamily="34" charset="0"/>
              </a:rPr>
              <a:t> </a:t>
            </a:r>
            <a:r>
              <a:rPr lang="en-US" sz="1200" dirty="0">
                <a:latin typeface="Bahnschrift Light" panose="020B0502040204020203" pitchFamily="34" charset="0"/>
              </a:rPr>
              <a:t>as well as HFW’s </a:t>
            </a:r>
            <a:r>
              <a:rPr lang="en-US" sz="1200" b="1" dirty="0">
                <a:latin typeface="Bahnschrift Light" panose="020B0502040204020203" pitchFamily="34" charset="0"/>
              </a:rPr>
              <a:t>your, want, go, no, so. </a:t>
            </a:r>
            <a:r>
              <a:rPr lang="en-US" sz="1200" dirty="0">
                <a:latin typeface="Bahnschrift Light" panose="020B0502040204020203" pitchFamily="34" charset="0"/>
              </a:rPr>
              <a:t>We will work to identify author’s purpose in Dr. Seuss stories. We will look at pictures, get our mouths ready, and use chunky monkey to help us stretchy-snake tricky words faster. </a:t>
            </a:r>
            <a:r>
              <a:rPr lang="en-US" sz="1200" b="1" dirty="0">
                <a:latin typeface="Bahnschrift Light" panose="020B0502040204020203" pitchFamily="34" charset="0"/>
              </a:rPr>
              <a:t>EQ: What are our favorite Dr. Seuss books and why?</a:t>
            </a:r>
            <a:endParaRPr lang="en-US" sz="1200" b="1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200" b="1" dirty="0">
                <a:latin typeface="Bahnschrift Light" panose="020B0502040204020203" pitchFamily="34" charset="0"/>
              </a:rPr>
              <a:t>Writing</a:t>
            </a:r>
            <a:r>
              <a:rPr lang="en-US" sz="1200" dirty="0">
                <a:latin typeface="Bahnschrift Light" panose="020B0502040204020203" pitchFamily="34" charset="0"/>
              </a:rPr>
              <a:t>: We will focus on printing and tracing upper and lowercase letters,</a:t>
            </a:r>
            <a:r>
              <a:rPr lang="en-US" sz="1200" b="1" dirty="0">
                <a:latin typeface="Bahnschrift Light" panose="020B0502040204020203" pitchFamily="34" charset="0"/>
              </a:rPr>
              <a:t> </a:t>
            </a:r>
            <a:r>
              <a:rPr lang="en-US" sz="1200" dirty="0">
                <a:latin typeface="Bahnschrift Light" panose="020B0502040204020203" pitchFamily="34" charset="0"/>
              </a:rPr>
              <a:t>as well as using stretchy-spelling and sight words to write complete sentences!</a:t>
            </a:r>
            <a:endParaRPr lang="en-US" sz="1200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200" b="1" dirty="0">
                <a:latin typeface="Bahnschrift Light" panose="020B0502040204020203" pitchFamily="34" charset="0"/>
              </a:rPr>
              <a:t>Math</a:t>
            </a:r>
            <a:r>
              <a:rPr lang="en-US" sz="1200" dirty="0">
                <a:latin typeface="Bahnschrift Light" panose="020B0502040204020203" pitchFamily="34" charset="0"/>
              </a:rPr>
              <a:t>: We will </a:t>
            </a:r>
            <a:r>
              <a:rPr lang="en-US" sz="1200" i="1" dirty="0">
                <a:latin typeface="Bahnschrift Light" panose="020B0502040204020203" pitchFamily="34" charset="0"/>
              </a:rPr>
              <a:t>end </a:t>
            </a:r>
            <a:r>
              <a:rPr lang="en-US" sz="1200" b="1" i="1" dirty="0" err="1">
                <a:latin typeface="Bahnschrift Light" panose="020B0502040204020203" pitchFamily="34" charset="0"/>
              </a:rPr>
              <a:t>GoM</a:t>
            </a:r>
            <a:r>
              <a:rPr lang="en-US" sz="1200" b="1" i="1" dirty="0">
                <a:latin typeface="Bahnschrift Light" panose="020B0502040204020203" pitchFamily="34" charset="0"/>
              </a:rPr>
              <a:t>  </a:t>
            </a:r>
            <a:r>
              <a:rPr lang="en-US" sz="1200" b="1" i="1" dirty="0" err="1">
                <a:latin typeface="Bahnschrift Light" panose="020B0502040204020203" pitchFamily="34" charset="0"/>
              </a:rPr>
              <a:t>ath</a:t>
            </a:r>
            <a:r>
              <a:rPr lang="en-US" sz="1200" b="1" i="1" dirty="0">
                <a:latin typeface="Bahnschrift Light" panose="020B0502040204020203" pitchFamily="34" charset="0"/>
              </a:rPr>
              <a:t> Ch. 11: Addition Up to 5 </a:t>
            </a:r>
            <a:r>
              <a:rPr lang="en-US" sz="1200" i="1" dirty="0">
                <a:latin typeface="Bahnschrift Light" panose="020B0502040204020203" pitchFamily="34" charset="0"/>
              </a:rPr>
              <a:t>and begin </a:t>
            </a:r>
            <a:r>
              <a:rPr lang="en-US" sz="1200" b="1" i="1" dirty="0">
                <a:latin typeface="Bahnschrift Light" panose="020B0502040204020203" pitchFamily="34" charset="0"/>
              </a:rPr>
              <a:t>Go M </a:t>
            </a:r>
            <a:r>
              <a:rPr lang="en-US" sz="1200" b="1" i="1" dirty="0" err="1">
                <a:latin typeface="Bahnschrift Light" panose="020B0502040204020203" pitchFamily="34" charset="0"/>
              </a:rPr>
              <a:t>ath</a:t>
            </a:r>
            <a:r>
              <a:rPr lang="en-US" sz="1200" b="1" i="1" dirty="0">
                <a:latin typeface="Bahnschrift Light" panose="020B0502040204020203" pitchFamily="34" charset="0"/>
              </a:rPr>
              <a:t> Ch. 12: Subtraction Up to 5! </a:t>
            </a:r>
            <a:endParaRPr lang="en-US" sz="1200" i="1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200" b="1" dirty="0">
                <a:latin typeface="Bahnschrift Light" panose="020B0502040204020203" pitchFamily="34" charset="0"/>
              </a:rPr>
              <a:t>Science</a:t>
            </a:r>
            <a:r>
              <a:rPr lang="en-US" sz="1200" dirty="0">
                <a:latin typeface="Bahnschrift Light" panose="020B0502040204020203" pitchFamily="34" charset="0"/>
              </a:rPr>
              <a:t>: We will end </a:t>
            </a:r>
            <a:r>
              <a:rPr lang="en-US" sz="1200" b="1" dirty="0">
                <a:latin typeface="Bahnschrift Light" panose="020B0502040204020203" pitchFamily="34" charset="0"/>
              </a:rPr>
              <a:t>Unit 4: Day and Night</a:t>
            </a:r>
            <a:r>
              <a:rPr lang="en-US" sz="1200" dirty="0">
                <a:latin typeface="Bahnschrift Light" panose="020B0502040204020203" pitchFamily="34" charset="0"/>
              </a:rPr>
              <a:t>!</a:t>
            </a:r>
            <a:endParaRPr lang="en-US" sz="1200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200" b="1" dirty="0">
                <a:latin typeface="Bahnschrift Light" panose="020B0502040204020203" pitchFamily="34" charset="0"/>
              </a:rPr>
              <a:t>Social Studies: </a:t>
            </a:r>
            <a:r>
              <a:rPr lang="en-US" sz="1200" dirty="0">
                <a:latin typeface="Bahnschrift Light" panose="020B0502040204020203" pitchFamily="34" charset="0"/>
              </a:rPr>
              <a:t>We will </a:t>
            </a:r>
            <a:r>
              <a:rPr lang="en-US" sz="1200" b="1" i="1" dirty="0">
                <a:latin typeface="Bahnschrift Light" panose="020B0502040204020203" pitchFamily="34" charset="0"/>
              </a:rPr>
              <a:t>continue</a:t>
            </a:r>
            <a:r>
              <a:rPr lang="en-US" sz="1200" dirty="0">
                <a:latin typeface="Bahnschrift Light" panose="020B0502040204020203" pitchFamily="34" charset="0"/>
              </a:rPr>
              <a:t> to practice</a:t>
            </a:r>
            <a:r>
              <a:rPr lang="en-US" sz="1200" b="1" i="1" dirty="0">
                <a:latin typeface="Bahnschrift Light" panose="020B0502040204020203" pitchFamily="34" charset="0"/>
              </a:rPr>
              <a:t> I-Care Rules</a:t>
            </a:r>
            <a:r>
              <a:rPr lang="en-US" sz="1200" dirty="0">
                <a:latin typeface="Bahnschrift Light" panose="020B0502040204020203" pitchFamily="34" charset="0"/>
              </a:rPr>
              <a:t>. We will practice what it means to show </a:t>
            </a:r>
            <a:r>
              <a:rPr lang="en-US" sz="1200" b="1" i="1" dirty="0">
                <a:latin typeface="Bahnschrift Light" panose="020B0502040204020203" pitchFamily="34" charset="0"/>
              </a:rPr>
              <a:t>Courage</a:t>
            </a:r>
            <a:r>
              <a:rPr lang="en-US" sz="1200" i="1" dirty="0">
                <a:latin typeface="Bahnschrift Light" panose="020B0502040204020203" pitchFamily="34" charset="0"/>
              </a:rPr>
              <a:t>! </a:t>
            </a:r>
            <a:r>
              <a:rPr lang="en-US" sz="1200" dirty="0">
                <a:latin typeface="Bahnschrift Light" panose="020B0502040204020203" pitchFamily="34" charset="0"/>
              </a:rPr>
              <a:t>In the wake of </a:t>
            </a:r>
            <a:r>
              <a:rPr lang="en-US" sz="1200" b="1" i="1" dirty="0">
                <a:latin typeface="Bahnschrift Light" panose="020B0502040204020203" pitchFamily="34" charset="0"/>
              </a:rPr>
              <a:t>Read Across America Day </a:t>
            </a:r>
            <a:r>
              <a:rPr lang="en-US" sz="1200" i="1" dirty="0">
                <a:latin typeface="Bahnschrift Light" panose="020B0502040204020203" pitchFamily="34" charset="0"/>
              </a:rPr>
              <a:t>(Dr. Seuss’ birthday 3/2), w</a:t>
            </a:r>
            <a:r>
              <a:rPr lang="en-US" sz="1200" dirty="0">
                <a:latin typeface="Bahnschrift Light" panose="020B0502040204020203" pitchFamily="34" charset="0"/>
              </a:rPr>
              <a:t>e will learn about author and illustrator Dr. Seuss. We will read several of his books and decide which book is our favorite. We will discuss our opinions!</a:t>
            </a:r>
            <a:endParaRPr lang="en-US" sz="1200" i="1" dirty="0">
              <a:latin typeface="Bahnschrift Light" panose="020B0502040204020203" pitchFamily="34" charset="0"/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17848" y="2800282"/>
            <a:ext cx="2590800" cy="249299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800" b="1" dirty="0">
                <a:latin typeface="Comic Sans MS" panose="030F0702030302020204" pitchFamily="66" charset="0"/>
              </a:rPr>
              <a:t>Homework: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050" dirty="0">
                <a:latin typeface="Bahnschrift Light" panose="020B0502040204020203" pitchFamily="34" charset="0"/>
              </a:rPr>
              <a:t>Read to and with your child each night and complete </a:t>
            </a:r>
            <a:r>
              <a:rPr lang="en-US" sz="1050" b="1" dirty="0">
                <a:latin typeface="Bahnschrift Light" panose="020B0502040204020203" pitchFamily="34" charset="0"/>
              </a:rPr>
              <a:t>Reading Rally Log</a:t>
            </a:r>
            <a:r>
              <a:rPr lang="en-US" sz="1050" dirty="0">
                <a:latin typeface="Bahnschrift Light" panose="020B0502040204020203" pitchFamily="34" charset="0"/>
              </a:rPr>
              <a:t>!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050" dirty="0">
                <a:latin typeface="Bahnschrift Light" panose="020B0502040204020203" pitchFamily="34" charset="0"/>
              </a:rPr>
              <a:t>Practice HFW’s: </a:t>
            </a:r>
            <a:r>
              <a:rPr lang="en-US" sz="1050" b="1" i="1" dirty="0">
                <a:latin typeface="Bahnschrift Light" panose="020B0502040204020203" pitchFamily="34" charset="0"/>
              </a:rPr>
              <a:t>the, I, and, a, is, as, said, to, do, of, see, he, be, me, from, was, you, have, what, your, want, go, no, so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050" b="1" dirty="0">
                <a:latin typeface="Bahnschrift Light" panose="020B0502040204020203" pitchFamily="34" charset="0"/>
              </a:rPr>
              <a:t>Go Math </a:t>
            </a:r>
            <a:r>
              <a:rPr lang="en-US" sz="1050" dirty="0">
                <a:latin typeface="Bahnschrift Light" panose="020B0502040204020203" pitchFamily="34" charset="0"/>
              </a:rPr>
              <a:t>Home Practice for Ch. 11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050" b="1" dirty="0">
                <a:latin typeface="Bahnschrift Light" panose="020B0502040204020203" pitchFamily="34" charset="0"/>
                <a:cs typeface="Calibri"/>
              </a:rPr>
              <a:t>UFLI</a:t>
            </a:r>
            <a:r>
              <a:rPr lang="en-US" sz="1050" dirty="0">
                <a:latin typeface="Bahnschrift Light" panose="020B0502040204020203" pitchFamily="34" charset="0"/>
                <a:cs typeface="Calibri"/>
              </a:rPr>
              <a:t> Home Practice Pages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050" dirty="0">
                <a:latin typeface="Bahnschrift Light" panose="020B0502040204020203" pitchFamily="34" charset="0"/>
                <a:cs typeface="Calibri"/>
              </a:rPr>
              <a:t>Go over Weekly Work and discuss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1300" dirty="0">
              <a:latin typeface="Calibri"/>
              <a:cs typeface="Calibri"/>
            </a:endParaRPr>
          </a:p>
          <a:p>
            <a:endParaRPr lang="en-US" dirty="0">
              <a:latin typeface="AR DARLING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91000" y="5213777"/>
            <a:ext cx="2819400" cy="61093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latin typeface="Comic Sans MS" panose="030F0702030302020204" pitchFamily="66" charset="0"/>
              </a:rPr>
              <a:t>Important Dates:</a:t>
            </a:r>
          </a:p>
          <a:p>
            <a:pPr algn="ctr"/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sz="14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March 4: Field Day</a:t>
            </a:r>
            <a:r>
              <a:rPr lang="en-US" sz="1400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; 8:30-10:00</a:t>
            </a:r>
          </a:p>
          <a:p>
            <a:pPr marL="285750" indent="-285750">
              <a:buFont typeface="Arial"/>
              <a:buChar char="•"/>
            </a:pPr>
            <a:r>
              <a:rPr lang="en-US" sz="14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March 5: </a:t>
            </a:r>
            <a:r>
              <a:rPr lang="en-US" sz="1400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Reading Rally Logs Due</a:t>
            </a:r>
          </a:p>
          <a:p>
            <a:pPr marL="285750" indent="-285750">
              <a:buFont typeface="Arial"/>
              <a:buChar char="•"/>
            </a:pPr>
            <a:r>
              <a:rPr lang="en-US" sz="14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March 7: First Friday/Friendship Lunch; </a:t>
            </a:r>
            <a:r>
              <a:rPr lang="en-US" sz="1400" i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AR Reading Celebration</a:t>
            </a:r>
            <a:r>
              <a:rPr lang="en-US" sz="1400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; last day of 3</a:t>
            </a:r>
            <a:r>
              <a:rPr lang="en-US" sz="1400" baseline="30000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rd</a:t>
            </a:r>
            <a:r>
              <a:rPr lang="en-US" sz="1400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 9 Weeks</a:t>
            </a:r>
          </a:p>
          <a:p>
            <a:pPr marL="285750" indent="-285750">
              <a:buFont typeface="Arial"/>
              <a:buChar char="•"/>
            </a:pPr>
            <a:r>
              <a:rPr lang="en-US" sz="14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March 10-14: </a:t>
            </a:r>
            <a:r>
              <a:rPr lang="en-US" sz="1400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Spring Break-</a:t>
            </a:r>
            <a:r>
              <a:rPr lang="en-US" sz="14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No School</a:t>
            </a:r>
          </a:p>
          <a:p>
            <a:pPr marL="285750" indent="-285750">
              <a:buFont typeface="Arial"/>
              <a:buChar char="•"/>
            </a:pPr>
            <a:r>
              <a:rPr lang="en-US" sz="14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March 17: </a:t>
            </a:r>
            <a:r>
              <a:rPr lang="en-US" sz="1400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Teacher Planning Day-</a:t>
            </a:r>
            <a:r>
              <a:rPr lang="en-US" sz="14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No School</a:t>
            </a:r>
          </a:p>
          <a:p>
            <a:pPr marL="285750" indent="-285750">
              <a:buFont typeface="Arial"/>
              <a:buChar char="•"/>
            </a:pPr>
            <a:r>
              <a:rPr lang="en-US" sz="14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March 18: </a:t>
            </a:r>
            <a:r>
              <a:rPr lang="en-US" sz="1400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Students Return; First Day of 4</a:t>
            </a:r>
            <a:r>
              <a:rPr lang="en-US" sz="1400" baseline="30000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th</a:t>
            </a:r>
            <a:r>
              <a:rPr lang="en-US" sz="1400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 9 Weeks</a:t>
            </a:r>
          </a:p>
          <a:p>
            <a:pPr marL="285750" indent="-285750">
              <a:buFont typeface="Arial"/>
              <a:buChar char="•"/>
            </a:pPr>
            <a:r>
              <a:rPr lang="en-US" sz="14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March 20: </a:t>
            </a:r>
            <a:r>
              <a:rPr lang="en-US" sz="1400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SAC/PTO 6pm/7pm</a:t>
            </a:r>
          </a:p>
          <a:p>
            <a:pPr marL="285750" indent="-285750">
              <a:buFont typeface="Arial"/>
              <a:buChar char="•"/>
            </a:pPr>
            <a:endParaRPr lang="en-US" sz="1150" dirty="0">
              <a:latin typeface="Bahnschrift Light" panose="020B0502040204020203" pitchFamily="34" charset="0"/>
              <a:cs typeface="Calibri"/>
              <a:sym typeface="Wingdings" panose="05000000000000000000" pitchFamily="2" charset="2"/>
            </a:endParaRPr>
          </a:p>
          <a:p>
            <a:pPr marL="285750" indent="-285750">
              <a:buFont typeface="Arial"/>
              <a:buChar char="•"/>
            </a:pPr>
            <a:endParaRPr lang="en-US" sz="1150" b="1" i="1" dirty="0">
              <a:latin typeface="Bahnschrift Light" panose="020B0502040204020203" pitchFamily="34" charset="0"/>
              <a:cs typeface="Calibri"/>
            </a:endParaRPr>
          </a:p>
          <a:p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>
              <a:latin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Font typeface="Arial" pitchFamily="34" charset="0"/>
              <a:buChar char="•"/>
            </a:pPr>
            <a:endParaRPr lang="en-US" sz="2400" b="1" dirty="0">
              <a:latin typeface="Calibri"/>
              <a:cs typeface="Calibri"/>
            </a:endParaRPr>
          </a:p>
          <a:p>
            <a:pPr algn="ctr"/>
            <a:endParaRPr lang="en-US" sz="2400" dirty="0">
              <a:latin typeface="AR DARL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064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8A3865EE2494CB1B52755F41097F9" ma:contentTypeVersion="12" ma:contentTypeDescription="Create a new document." ma:contentTypeScope="" ma:versionID="7e21881e3a8567d06cbffed7558c01e1">
  <xsd:schema xmlns:xsd="http://www.w3.org/2001/XMLSchema" xmlns:xs="http://www.w3.org/2001/XMLSchema" xmlns:p="http://schemas.microsoft.com/office/2006/metadata/properties" xmlns:ns3="edf0d076-2bb9-4b88-96f6-bf602d095c95" xmlns:ns4="39e0da4a-82de-4426-9558-1fdbc4c26683" targetNamespace="http://schemas.microsoft.com/office/2006/metadata/properties" ma:root="true" ma:fieldsID="c1de3f32a91c6c169c9baf5b64ff22ca" ns3:_="" ns4:_="">
    <xsd:import namespace="edf0d076-2bb9-4b88-96f6-bf602d095c95"/>
    <xsd:import namespace="39e0da4a-82de-4426-9558-1fdbc4c266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f0d076-2bb9-4b88-96f6-bf602d095c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e0da4a-82de-4426-9558-1fdbc4c26683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B41A67-29F9-4134-8AAC-A10A07BD347F}">
  <ds:schemaRefs>
    <ds:schemaRef ds:uri="http://schemas.microsoft.com/office/2006/metadata/properties"/>
    <ds:schemaRef ds:uri="http://schemas.microsoft.com/office/infopath/2007/PartnerControls"/>
    <ds:schemaRef ds:uri="http://purl.org/dc/dcmitype/"/>
    <ds:schemaRef ds:uri="http://purl.org/dc/elements/1.1/"/>
    <ds:schemaRef ds:uri="http://schemas.openxmlformats.org/package/2006/metadata/core-properties"/>
    <ds:schemaRef ds:uri="http://purl.org/dc/terms/"/>
    <ds:schemaRef ds:uri="http://www.w3.org/XML/1998/namespace"/>
    <ds:schemaRef ds:uri="http://schemas.microsoft.com/office/2006/documentManagement/types"/>
    <ds:schemaRef ds:uri="39e0da4a-82de-4426-9558-1fdbc4c26683"/>
    <ds:schemaRef ds:uri="edf0d076-2bb9-4b88-96f6-bf602d095c95"/>
  </ds:schemaRefs>
</ds:datastoreItem>
</file>

<file path=customXml/itemProps2.xml><?xml version="1.0" encoding="utf-8"?>
<ds:datastoreItem xmlns:ds="http://schemas.openxmlformats.org/officeDocument/2006/customXml" ds:itemID="{56CDE11C-40CF-4B6B-B4B2-399444E0735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E2C1312-B875-4B3C-9645-D31F8803B2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f0d076-2bb9-4b88-96f6-bf602d095c95"/>
    <ds:schemaRef ds:uri="39e0da4a-82de-4426-9558-1fdbc4c266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27352</TotalTime>
  <Words>396</Words>
  <Application>Microsoft Office PowerPoint</Application>
  <PresentationFormat>Custom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 DARLING</vt:lpstr>
      <vt:lpstr>Arial</vt:lpstr>
      <vt:lpstr>Bahnschrift Light</vt:lpstr>
      <vt:lpstr>Calibri</vt:lpstr>
      <vt:lpstr>Cambria</vt:lpstr>
      <vt:lpstr>Comic Sans MS</vt:lpstr>
      <vt:lpstr>Curlz MT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</dc:creator>
  <cp:lastModifiedBy>Jared Deason</cp:lastModifiedBy>
  <cp:revision>220</cp:revision>
  <cp:lastPrinted>2025-02-14T19:46:33Z</cp:lastPrinted>
  <dcterms:created xsi:type="dcterms:W3CDTF">2015-07-01T02:16:27Z</dcterms:created>
  <dcterms:modified xsi:type="dcterms:W3CDTF">2025-03-02T19:57:38Z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0x010100BB18A3865EE2494CB1B52755F41097F9</vt:lpwstr>
  </property>
</Properties>
</file>