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preguntas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6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Hacer</a:t>
            </a:r>
            <a:r>
              <a:rPr lang="en-US" sz="2400" dirty="0"/>
              <a:t> </a:t>
            </a:r>
            <a:r>
              <a:rPr lang="en-US" sz="2400" dirty="0" err="1"/>
              <a:t>preguntas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Spanish, when we ask yes or no questions, we put the verb at the beginning of the sentence.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Puedo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		Can I go to the bathroom?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questions, you can also use question words before the verb.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Quién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-	Who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	-	What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-	Where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Cuándo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-	When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-	How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06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1679</TotalTime>
  <Words>36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6</vt:lpstr>
      <vt:lpstr>Crash Course 6  (Hacer preguntas)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22</cp:revision>
  <dcterms:created xsi:type="dcterms:W3CDTF">2019-07-27T12:02:36Z</dcterms:created>
  <dcterms:modified xsi:type="dcterms:W3CDTF">2019-07-29T19:13:55Z</dcterms:modified>
</cp:coreProperties>
</file>