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Proxima Nova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fa90dc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fa90dc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6fa90dc9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1" name="Google Shape;171;g16fa90dc9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fa90dc9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0" name="Google Shape;180;g16fa90dc9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fa90dc94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6fa90dc94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fa90dc94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16fa90dc94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c337a75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c337a75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6fa90dc94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6fa90dc94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fa90dc9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fa90dc9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e6904da4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e6904da4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6fa90dc94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6fa90dc94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6904da44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e6904da44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fa90dc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fa90dc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bab14587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bab14587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6fa90dc9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16fa90dc9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6fa90dc9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6fa90dc9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fa90dc9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6fa90dc9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6fa90dc9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6fa90dc9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6fa90dc9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6fa90dc9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6fa90dc9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16fa90dc9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6fa90dc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6fa90dc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99ccfcb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199ccfcba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99ccfcba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199ccfcba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5961a4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85961a4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6fa90dc94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6fa90dc94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fa90dc9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3" name="Google Shape;123;g16fa90dc9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fa90dc9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6fa90dc9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fa90dc9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6fa90dc9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fa90dc9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6fa90dc9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3266751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c3266751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fa90dc9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fa90dc9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nd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3.png"/><Relationship Id="rId7" Type="http://schemas.openxmlformats.org/officeDocument/2006/relationships/hyperlink" Target="http://www.remind.com/communit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help.remind.com/hc/en-us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2015/04/09/teens-social-media-technology-201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hyperlink" Target="http://www.pewinternet.org/2015/08/26/chapter-1-always-on-connectivit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9DC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8" title="Remi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623" y="1593775"/>
            <a:ext cx="3784754" cy="7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 txBox="1"/>
          <p:nvPr/>
        </p:nvSpPr>
        <p:spPr>
          <a:xfrm>
            <a:off x="311700" y="2410675"/>
            <a:ext cx="8520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students and parents where they are.</a:t>
            </a:r>
            <a:endParaRPr sz="2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28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These presenter notes will appear throughout with tips and suggestions for your session.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They’re easy to remove before you present—just click on the gray bar and hit delete!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7" title="text @classcode to 81818 to jo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7"/>
          <p:cNvSpPr txBox="1">
            <a:spLocks noGrp="1"/>
          </p:cNvSpPr>
          <p:nvPr>
            <p:ph type="body" idx="1"/>
          </p:nvPr>
        </p:nvSpPr>
        <p:spPr>
          <a:xfrm>
            <a:off x="4584750" y="1321800"/>
            <a:ext cx="42984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PARTICIPANTS SEE</a:t>
            </a: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Remind work?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receive messages via text, text </a:t>
            </a:r>
            <a:r>
              <a:rPr lang="en-US" sz="14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81010.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Trouble using 81010? Try texting </a:t>
            </a:r>
            <a:r>
              <a:rPr lang="en-US" sz="14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(516) 874-3612 instead.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*Standard text message rates apply.</a:t>
            </a:r>
            <a:endParaRPr sz="900" i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37"/>
          <p:cNvSpPr/>
          <p:nvPr/>
        </p:nvSpPr>
        <p:spPr>
          <a:xfrm>
            <a:off x="0" y="4174050"/>
            <a:ext cx="39576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Replace </a:t>
            </a:r>
            <a:r>
              <a:rPr lang="en-US" sz="11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image above with the class code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sample class you created for this session.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37"/>
          <p:cNvSpPr/>
          <p:nvPr/>
        </p:nvSpPr>
        <p:spPr>
          <a:xfrm>
            <a:off x="1038850" y="2767375"/>
            <a:ext cx="1156200" cy="338400"/>
          </a:xfrm>
          <a:prstGeom prst="rect">
            <a:avLst/>
          </a:prstGeom>
          <a:solidFill>
            <a:srgbClr val="5D60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37"/>
          <p:cNvSpPr/>
          <p:nvPr/>
        </p:nvSpPr>
        <p:spPr>
          <a:xfrm>
            <a:off x="1038850" y="1549200"/>
            <a:ext cx="670200" cy="338400"/>
          </a:xfrm>
          <a:prstGeom prst="rect">
            <a:avLst/>
          </a:prstGeom>
          <a:solidFill>
            <a:srgbClr val="5D60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81010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 title="Remind Website previe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5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685800" y="815850"/>
            <a:ext cx="40164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CLASS OWNERS SEE</a:t>
            </a: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Remind work?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See who’s joined a class in real time. (Personal contact information doesn’t appear.)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a class announcement or start a conversation.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Check your delivery summary to see who’s received your messages.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0" y="4137300"/>
            <a:ext cx="92202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Open Remind in your browser to demonstrate how the participant list looks when people join.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Then, send a sample announcement.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/>
        </p:nvSpPr>
        <p:spPr>
          <a:xfrm>
            <a:off x="635050" y="788000"/>
            <a:ext cx="37440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Set up your account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 free app for iOS and Android or visit </a:t>
            </a:r>
            <a:r>
              <a:rPr lang="en-US" b="1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Remind.com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sign up. 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Class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set up your first class. Then, invite a partner to join by: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Texting your class code to 81010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Entering your class code in the app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also add them directly with an email address or cell phone number.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i="0" u="none" strike="noStrike" cap="none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i="0" u="none" strike="noStrike" cap="none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will use these sample classes for some hands-on activities, coming right up.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After they’re done, they can archive these classes by going to class settings.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0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your participants to try out the following features with the sample class they just created!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4294967295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Features</a:t>
            </a:r>
            <a:endParaRPr sz="3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body" idx="1"/>
          </p:nvPr>
        </p:nvSpPr>
        <p:spPr>
          <a:xfrm>
            <a:off x="685800" y="757775"/>
            <a:ext cx="3645000" cy="37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Messaging that works for you</a:t>
            </a:r>
            <a:endParaRPr sz="14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Set </a:t>
            </a:r>
            <a:r>
              <a:rPr lang="en-US" sz="14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hours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let students and parents know the best times to reach you.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an announcement </a:t>
            </a:r>
            <a:r>
              <a:rPr lang="en-US" sz="14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an entire class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or personalize messages to </a:t>
            </a:r>
            <a:r>
              <a:rPr lang="en-US" sz="14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individuals and smaller groups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Turn off replies 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when you’re done with a conversation.</a:t>
            </a: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1"/>
          <p:cNvSpPr/>
          <p:nvPr/>
        </p:nvSpPr>
        <p:spPr>
          <a:xfrm>
            <a:off x="-76200" y="4174050"/>
            <a:ext cx="92184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set their office hours by going to their account settings.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Then, ask them to try sending a class announcement and an individual message.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From their conversation, ask them to turn off replies.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/>
          <p:nvPr/>
        </p:nvSpPr>
        <p:spPr>
          <a:xfrm>
            <a:off x="4384775" y="2203325"/>
            <a:ext cx="4194600" cy="11247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1"/>
          </p:nvPr>
        </p:nvSpPr>
        <p:spPr>
          <a:xfrm>
            <a:off x="4384775" y="1057000"/>
            <a:ext cx="4427700" cy="2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Save time by scheduling announcements in advance.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Take 5 minutes to schedule event reminders 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week or even month ahead.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42"/>
          <p:cNvSpPr/>
          <p:nvPr/>
        </p:nvSpPr>
        <p:spPr>
          <a:xfrm>
            <a:off x="4536700" y="2399650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sz="1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42" title="Message scheduled in adva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2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schedule an announcement.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/>
          <p:nvPr/>
        </p:nvSpPr>
        <p:spPr>
          <a:xfrm>
            <a:off x="858050" y="2597225"/>
            <a:ext cx="3774600" cy="12372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1"/>
          </p:nvPr>
        </p:nvSpPr>
        <p:spPr>
          <a:xfrm>
            <a:off x="896900" y="1040200"/>
            <a:ext cx="36969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Translate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every family with the ability to translate messages into 85+ languages before you send.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Anyone using the app will have the option of translating your messages as well.</a:t>
            </a:r>
            <a:endParaRPr sz="14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43"/>
          <p:cNvSpPr/>
          <p:nvPr/>
        </p:nvSpPr>
        <p:spPr>
          <a:xfrm>
            <a:off x="1037950" y="2836050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sz="1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p43" title="Remind with message translated to other langu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translate a message before sending.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/>
          <p:nvPr/>
        </p:nvSpPr>
        <p:spPr>
          <a:xfrm>
            <a:off x="4206800" y="2282200"/>
            <a:ext cx="4298400" cy="14334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body" idx="1"/>
          </p:nvPr>
        </p:nvSpPr>
        <p:spPr>
          <a:xfrm>
            <a:off x="4206800" y="772500"/>
            <a:ext cx="4298400" cy="14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Connected Accounts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and share your favorite resources from Quizlet, Google, and Microsoft OneDrive—without leaving Remind.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connect your accounts from the composer or your account settings.</a:t>
            </a: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44"/>
          <p:cNvSpPr/>
          <p:nvPr/>
        </p:nvSpPr>
        <p:spPr>
          <a:xfrm>
            <a:off x="4383950" y="2472125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sz="1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1" name="Google Shape;2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/>
          <p:nvPr/>
        </p:nvSpPr>
        <p:spPr>
          <a:xfrm>
            <a:off x="964525" y="677275"/>
            <a:ext cx="2026200" cy="367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44" title="Connecting other accounts such as OneDrive or Goog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500" y="714688"/>
            <a:ext cx="1924249" cy="34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4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open their composer and find where they can connect their accounts.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/>
          <p:nvPr/>
        </p:nvSpPr>
        <p:spPr>
          <a:xfrm>
            <a:off x="4206800" y="2273600"/>
            <a:ext cx="4298400" cy="12819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body" idx="1"/>
          </p:nvPr>
        </p:nvSpPr>
        <p:spPr>
          <a:xfrm>
            <a:off x="4274825" y="1017000"/>
            <a:ext cx="4298400" cy="1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Add attachments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Share photos, PDFs, files, and voice clips with your messages.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Instead of printing handouts, send them as PDFs to staff or families via Remind.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1" name="Google Shape;241;p45"/>
          <p:cNvSpPr/>
          <p:nvPr/>
        </p:nvSpPr>
        <p:spPr>
          <a:xfrm>
            <a:off x="4383950" y="2472125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sz="1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5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attach a picture or file to a message.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/>
          <p:nvPr/>
        </p:nvSpPr>
        <p:spPr>
          <a:xfrm>
            <a:off x="405475" y="2925250"/>
            <a:ext cx="3794400" cy="12969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6"/>
          <p:cNvSpPr txBox="1">
            <a:spLocks noGrp="1"/>
          </p:cNvSpPr>
          <p:nvPr>
            <p:ph type="body" idx="1"/>
          </p:nvPr>
        </p:nvSpPr>
        <p:spPr>
          <a:xfrm>
            <a:off x="458575" y="1088375"/>
            <a:ext cx="3513600" cy="1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Export message history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Need documentation for home-school communication? Download your message history by date.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export feature online by going to </a:t>
            </a:r>
            <a:r>
              <a:rPr lang="en-US" sz="1400" b="1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Account &gt; Download Records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Google Shape;250;p46"/>
          <p:cNvSpPr/>
          <p:nvPr/>
        </p:nvSpPr>
        <p:spPr>
          <a:xfrm>
            <a:off x="563124" y="3104800"/>
            <a:ext cx="3876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sz="1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1" name="Google Shape;251;p46"/>
          <p:cNvCxnSpPr/>
          <p:nvPr/>
        </p:nvCxnSpPr>
        <p:spPr>
          <a:xfrm>
            <a:off x="4687750" y="6400"/>
            <a:ext cx="0" cy="5194200"/>
          </a:xfrm>
          <a:prstGeom prst="straightConnector1">
            <a:avLst/>
          </a:prstGeom>
          <a:noFill/>
          <a:ln w="9525" cap="flat" cmpd="sng">
            <a:solidFill>
              <a:srgbClr val="D0D0D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2" name="Google Shape;252;p46" title="Exporting Announcements as PD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125" y="1080875"/>
            <a:ext cx="4374051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9" descr="divider-04.png" title="Mother and Child on Play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9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share how they communicate with other stakeholders and the challenges they face.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tools do you use</a:t>
            </a:r>
            <a:br>
              <a:rPr lang="en-US" sz="30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0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to reach students and parents?</a:t>
            </a:r>
            <a:endParaRPr sz="3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7" title="Ways to use Remi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7"/>
          <p:cNvSpPr txBox="1">
            <a:spLocks noGrp="1"/>
          </p:cNvSpPr>
          <p:nvPr>
            <p:ph type="body" idx="1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Ways to use Remind</a:t>
            </a:r>
            <a:endParaRPr sz="30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/>
          <p:nvPr/>
        </p:nvSpPr>
        <p:spPr>
          <a:xfrm rot="5400000">
            <a:off x="4438567" y="2370479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8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 sz="1000" i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Georgia</a:t>
            </a:r>
            <a:endParaRPr sz="1000" i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586700" y="1550400"/>
            <a:ext cx="28734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 learning at home</a:t>
            </a:r>
            <a:endParaRPr sz="12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48"/>
          <p:cNvSpPr/>
          <p:nvPr/>
        </p:nvSpPr>
        <p:spPr>
          <a:xfrm rot="5400000">
            <a:off x="4438567" y="2370479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8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8" name="Google Shape;268;p48"/>
          <p:cNvSpPr/>
          <p:nvPr/>
        </p:nvSpPr>
        <p:spPr>
          <a:xfrm>
            <a:off x="3936550" y="1365200"/>
            <a:ext cx="5130600" cy="182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8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0" name="Google Shape;270;p48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Hi families! Today we learned about volcanoes. Please ask your child the difference between lava and magma!</a:t>
            </a:r>
            <a:endParaRPr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1" name="Google Shape;271;p48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8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3" name="Google Shape;2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7364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8"/>
          <p:cNvSpPr txBox="1"/>
          <p:nvPr/>
        </p:nvSpPr>
        <p:spPr>
          <a:xfrm>
            <a:off x="4420425" y="24414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4/21/15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5" name="Google Shape;27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5246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7792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8"/>
          <p:cNvSpPr txBox="1"/>
          <p:nvPr/>
        </p:nvSpPr>
        <p:spPr>
          <a:xfrm>
            <a:off x="4420425" y="26936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48"/>
          <p:cNvSpPr/>
          <p:nvPr/>
        </p:nvSpPr>
        <p:spPr>
          <a:xfrm>
            <a:off x="3936550" y="3287800"/>
            <a:ext cx="5130600" cy="185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8"/>
          <p:cNvSpPr txBox="1"/>
          <p:nvPr/>
        </p:nvSpPr>
        <p:spPr>
          <a:xfrm>
            <a:off x="4420425" y="33763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4420425" y="37526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know what type of rock this is?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Google Shape;281;p48"/>
          <p:cNvSpPr/>
          <p:nvPr/>
        </p:nvSpPr>
        <p:spPr>
          <a:xfrm>
            <a:off x="4062100" y="34141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8"/>
          <p:cNvSpPr txBox="1"/>
          <p:nvPr/>
        </p:nvSpPr>
        <p:spPr>
          <a:xfrm>
            <a:off x="4091800" y="34141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3" name="Google Shape;283;p48" descr="avatar-0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8" descr="image.jpg"/>
          <p:cNvPicPr preferRelativeResize="0"/>
          <p:nvPr/>
        </p:nvPicPr>
        <p:blipFill rotWithShape="1">
          <a:blip r:embed="rId7">
            <a:alphaModFix/>
          </a:blip>
          <a:srcRect t="22596" b="22596"/>
          <a:stretch/>
        </p:blipFill>
        <p:spPr>
          <a:xfrm>
            <a:off x="4543125" y="4189400"/>
            <a:ext cx="4353350" cy="9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 txBox="1"/>
          <p:nvPr/>
        </p:nvSpPr>
        <p:spPr>
          <a:xfrm>
            <a:off x="586700" y="2529850"/>
            <a:ext cx="25182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Jayne Hunt</a:t>
            </a:r>
            <a:r>
              <a:rPr lang="en-US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New York City</a:t>
            </a:r>
            <a:endParaRPr sz="10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p49"/>
          <p:cNvSpPr txBox="1">
            <a:spLocks noGrp="1"/>
          </p:cNvSpPr>
          <p:nvPr>
            <p:ph type="body" idx="1"/>
          </p:nvPr>
        </p:nvSpPr>
        <p:spPr>
          <a:xfrm>
            <a:off x="586700" y="1565850"/>
            <a:ext cx="28734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parents involved</a:t>
            </a:r>
            <a:b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at school</a:t>
            </a:r>
            <a:endParaRPr sz="12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49"/>
          <p:cNvSpPr/>
          <p:nvPr/>
        </p:nvSpPr>
        <p:spPr>
          <a:xfrm rot="5400000">
            <a:off x="4438567" y="2522879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9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p49"/>
          <p:cNvSpPr/>
          <p:nvPr/>
        </p:nvSpPr>
        <p:spPr>
          <a:xfrm>
            <a:off x="3936550" y="1365200"/>
            <a:ext cx="5130600" cy="192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9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Hunt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Parents: Please remember that we have a Parents’ Association meeting January 26. Dinner will be served!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49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8" name="Google Shape;2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888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9"/>
          <p:cNvSpPr txBox="1"/>
          <p:nvPr/>
        </p:nvSpPr>
        <p:spPr>
          <a:xfrm>
            <a:off x="4420425" y="25938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6/10/15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0" name="Google Shape;30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6770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9316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 txBox="1"/>
          <p:nvPr/>
        </p:nvSpPr>
        <p:spPr>
          <a:xfrm>
            <a:off x="4420425" y="28460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5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49"/>
          <p:cNvSpPr/>
          <p:nvPr/>
        </p:nvSpPr>
        <p:spPr>
          <a:xfrm>
            <a:off x="3936550" y="3358000"/>
            <a:ext cx="5130600" cy="178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9"/>
          <p:cNvSpPr txBox="1"/>
          <p:nvPr/>
        </p:nvSpPr>
        <p:spPr>
          <a:xfrm>
            <a:off x="4420425" y="34465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Hunt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5" name="Google Shape;305;p49"/>
          <p:cNvSpPr txBox="1"/>
          <p:nvPr/>
        </p:nvSpPr>
        <p:spPr>
          <a:xfrm>
            <a:off x="4420425" y="38228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Pre-K signup is from now until March 4. Please see Ms. Rivera for more information.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p49"/>
          <p:cNvSpPr/>
          <p:nvPr/>
        </p:nvSpPr>
        <p:spPr>
          <a:xfrm>
            <a:off x="4062100" y="34843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9"/>
          <p:cNvSpPr txBox="1"/>
          <p:nvPr/>
        </p:nvSpPr>
        <p:spPr>
          <a:xfrm>
            <a:off x="4091800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8" name="Google Shape;308;p49"/>
          <p:cNvSpPr txBox="1"/>
          <p:nvPr/>
        </p:nvSpPr>
        <p:spPr>
          <a:xfrm>
            <a:off x="4420425" y="43976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6/1/15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4808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7353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9"/>
          <p:cNvSpPr txBox="1"/>
          <p:nvPr/>
        </p:nvSpPr>
        <p:spPr>
          <a:xfrm>
            <a:off x="4420425" y="46497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1        6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2" name="Google Shape;31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2800" y="4735354"/>
            <a:ext cx="154200" cy="15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9" descr="stamp-0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6130" y="4692563"/>
            <a:ext cx="364589" cy="2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9" descr="avatar-0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/>
          <p:nvPr/>
        </p:nvSpPr>
        <p:spPr>
          <a:xfrm rot="5400000">
            <a:off x="4438567" y="4310929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0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Bobby Dodd</a:t>
            </a:r>
            <a:endParaRPr sz="10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Ohio</a:t>
            </a:r>
            <a:endParaRPr sz="10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50"/>
          <p:cNvSpPr txBox="1">
            <a:spLocks noGrp="1"/>
          </p:cNvSpPr>
          <p:nvPr>
            <p:ph type="body" idx="1"/>
          </p:nvPr>
        </p:nvSpPr>
        <p:spPr>
          <a:xfrm>
            <a:off x="586700" y="1550400"/>
            <a:ext cx="2556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Strengthen your community</a:t>
            </a:r>
            <a:endParaRPr sz="12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3" name="Google Shape;323;p50"/>
          <p:cNvSpPr/>
          <p:nvPr/>
        </p:nvSpPr>
        <p:spPr>
          <a:xfrm>
            <a:off x="3936550" y="1365200"/>
            <a:ext cx="5130600" cy="368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0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Dodd</a:t>
            </a:r>
            <a:b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Go to Mi Tradicion today from 4 PM to close to help support Tanner’s Kick-It Fund! 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50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0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467686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0"/>
          <p:cNvSpPr txBox="1"/>
          <p:nvPr/>
        </p:nvSpPr>
        <p:spPr>
          <a:xfrm>
            <a:off x="4420425" y="43819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Today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0" name="Google Shape;33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4651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7196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0"/>
          <p:cNvSpPr txBox="1"/>
          <p:nvPr/>
        </p:nvSpPr>
        <p:spPr>
          <a:xfrm>
            <a:off x="4420425" y="46340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130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3" name="Google Shape;33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0" descr="IMG_0623.JPG"/>
          <p:cNvPicPr preferRelativeResize="0"/>
          <p:nvPr/>
        </p:nvPicPr>
        <p:blipFill rotWithShape="1">
          <a:blip r:embed="rId7">
            <a:alphaModFix/>
          </a:blip>
          <a:srcRect t="37695" b="28822"/>
          <a:stretch/>
        </p:blipFill>
        <p:spPr>
          <a:xfrm>
            <a:off x="4543125" y="2593525"/>
            <a:ext cx="4353350" cy="16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Sean Gaillard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North Carolina</a:t>
            </a:r>
            <a:endParaRPr sz="10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0" name="Google Shape;340;p51"/>
          <p:cNvSpPr txBox="1">
            <a:spLocks noGrp="1"/>
          </p:cNvSpPr>
          <p:nvPr>
            <p:ph type="body" idx="1"/>
          </p:nvPr>
        </p:nvSpPr>
        <p:spPr>
          <a:xfrm>
            <a:off x="586700" y="1821300"/>
            <a:ext cx="35241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Motivate and encourage</a:t>
            </a:r>
            <a:endParaRPr sz="12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51"/>
          <p:cNvSpPr/>
          <p:nvPr/>
        </p:nvSpPr>
        <p:spPr>
          <a:xfrm rot="5400000">
            <a:off x="4438567" y="2522879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1" title="Class Message history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3" name="Google Shape;343;p51"/>
          <p:cNvSpPr/>
          <p:nvPr/>
        </p:nvSpPr>
        <p:spPr>
          <a:xfrm>
            <a:off x="3936550" y="1365200"/>
            <a:ext cx="5130600" cy="192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1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Team Kennedy</a:t>
            </a:r>
            <a:endParaRPr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to everyone for an uplifting 1st Week! You are Making It Happen as we ride on that Energy Bus towards A Time For Greatness at JFK HS!</a:t>
            </a:r>
            <a:endParaRPr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6" name="Google Shape;346;p51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1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sz="2000" b="1" dirty="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8" name="Google Shape;3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888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1"/>
          <p:cNvSpPr txBox="1"/>
          <p:nvPr/>
        </p:nvSpPr>
        <p:spPr>
          <a:xfrm>
            <a:off x="4420425" y="25938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 hr ago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0" name="Google Shape;35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6770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9316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1"/>
          <p:cNvSpPr txBox="1"/>
          <p:nvPr/>
        </p:nvSpPr>
        <p:spPr>
          <a:xfrm>
            <a:off x="4420425" y="28460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3936550" y="3358000"/>
            <a:ext cx="5130600" cy="180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1"/>
          <p:cNvSpPr txBox="1"/>
          <p:nvPr/>
        </p:nvSpPr>
        <p:spPr>
          <a:xfrm>
            <a:off x="4420425" y="34465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Team Kennedy</a:t>
            </a:r>
            <a:b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5" name="Google Shape;355;p51"/>
          <p:cNvSpPr txBox="1"/>
          <p:nvPr/>
        </p:nvSpPr>
        <p:spPr>
          <a:xfrm>
            <a:off x="4420425" y="38228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Today marks the 52nd Anniversary of the MLK “I Have a Dream” Speech. Here’s a brief blog post I wrote for you: </a:t>
            </a:r>
            <a:r>
              <a:rPr lang="en-US" b="1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</a:rPr>
              <a:t>http://bit.ly/1Jo4Xqx</a:t>
            </a:r>
            <a:endParaRPr b="1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6" name="Google Shape;356;p51"/>
          <p:cNvSpPr/>
          <p:nvPr/>
        </p:nvSpPr>
        <p:spPr>
          <a:xfrm>
            <a:off x="4062100" y="34843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1"/>
          <p:cNvSpPr txBox="1"/>
          <p:nvPr/>
        </p:nvSpPr>
        <p:spPr>
          <a:xfrm>
            <a:off x="4091800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8" name="Google Shape;358;p51"/>
          <p:cNvSpPr txBox="1"/>
          <p:nvPr/>
        </p:nvSpPr>
        <p:spPr>
          <a:xfrm>
            <a:off x="4420425" y="46262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11 hr ago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7094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9639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/>
          <p:nvPr/>
        </p:nvSpPr>
        <p:spPr>
          <a:xfrm>
            <a:off x="4420425" y="48783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1        6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2" name="Google Shape;362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2800" y="4963954"/>
            <a:ext cx="154200" cy="15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1" descr="stamp-0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6130" y="4921163"/>
            <a:ext cx="364589" cy="2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1" descr="avatar-06.png"/>
          <p:cNvPicPr preferRelativeResize="0"/>
          <p:nvPr/>
        </p:nvPicPr>
        <p:blipFill rotWithShape="1">
          <a:blip r:embed="rId8">
            <a:alphaModFix/>
          </a:blip>
          <a:srcRect t="139" b="149"/>
          <a:stretch/>
        </p:blipFill>
        <p:spPr>
          <a:xfrm>
            <a:off x="6100150" y="307200"/>
            <a:ext cx="803400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/>
          <p:nvPr/>
        </p:nvSpPr>
        <p:spPr>
          <a:xfrm rot="5400000">
            <a:off x="4438567" y="2284954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2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P.A. White</a:t>
            </a:r>
            <a:endParaRPr sz="10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</a:t>
            </a:r>
            <a:endParaRPr sz="10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Google Shape;371;p52"/>
          <p:cNvSpPr txBox="1">
            <a:spLocks noGrp="1"/>
          </p:cNvSpPr>
          <p:nvPr>
            <p:ph type="body" idx="1"/>
          </p:nvPr>
        </p:nvSpPr>
        <p:spPr>
          <a:xfrm>
            <a:off x="586700" y="1543600"/>
            <a:ext cx="28734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families in urgent situations</a:t>
            </a:r>
            <a:endParaRPr sz="12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2" name="Google Shape;372;p52"/>
          <p:cNvSpPr/>
          <p:nvPr/>
        </p:nvSpPr>
        <p:spPr>
          <a:xfrm rot="5400000">
            <a:off x="4438567" y="3246504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2" title="Administrator sending out emergency announcements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4" name="Google Shape;374;p52"/>
          <p:cNvSpPr/>
          <p:nvPr/>
        </p:nvSpPr>
        <p:spPr>
          <a:xfrm>
            <a:off x="3936550" y="1398000"/>
            <a:ext cx="5130600" cy="298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2"/>
          <p:cNvSpPr txBox="1"/>
          <p:nvPr/>
        </p:nvSpPr>
        <p:spPr>
          <a:xfrm>
            <a:off x="4420425" y="154360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White</a:t>
            </a:r>
            <a:b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52"/>
          <p:cNvSpPr txBox="1"/>
          <p:nvPr/>
        </p:nvSpPr>
        <p:spPr>
          <a:xfrm>
            <a:off x="4420425" y="191990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We had a massive power outage on Friday and</a:t>
            </a:r>
            <a:b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even lost use of our phones for more than four hours. With Remind, I was able to ease concerns and update more than 700 parents and family members. As a principal, having the ability to contact my community</a:t>
            </a:r>
            <a:b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in such a simple and direct manner is priceless and much appreciated.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7" name="Google Shape;377;p52"/>
          <p:cNvSpPr/>
          <p:nvPr/>
        </p:nvSpPr>
        <p:spPr>
          <a:xfrm>
            <a:off x="4062100" y="158137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2"/>
          <p:cNvSpPr txBox="1"/>
          <p:nvPr/>
        </p:nvSpPr>
        <p:spPr>
          <a:xfrm>
            <a:off x="4091800" y="158137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9" name="Google Shape;3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3937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2"/>
          <p:cNvSpPr txBox="1"/>
          <p:nvPr/>
        </p:nvSpPr>
        <p:spPr>
          <a:xfrm>
            <a:off x="4420425" y="38974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342       102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52"/>
          <p:cNvSpPr txBox="1"/>
          <p:nvPr/>
        </p:nvSpPr>
        <p:spPr>
          <a:xfrm>
            <a:off x="4420425" y="36452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11/7/15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2" name="Google Shape;38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3743025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3980604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2" descr="small-stamp-0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6775" y="3980604"/>
            <a:ext cx="154200" cy="1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/>
          <p:nvPr/>
        </p:nvSpPr>
        <p:spPr>
          <a:xfrm rot="5400000">
            <a:off x="4438567" y="2446679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3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r>
              <a:rPr lang="en-US" sz="10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0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0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</a:t>
            </a:r>
            <a:endParaRPr sz="10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Google Shape;392;p53"/>
          <p:cNvSpPr txBox="1">
            <a:spLocks noGrp="1"/>
          </p:cNvSpPr>
          <p:nvPr>
            <p:ph type="body" idx="1"/>
          </p:nvPr>
        </p:nvSpPr>
        <p:spPr>
          <a:xfrm>
            <a:off x="586700" y="1550400"/>
            <a:ext cx="26136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staff updates and information</a:t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Google Shape;393;p53"/>
          <p:cNvSpPr/>
          <p:nvPr/>
        </p:nvSpPr>
        <p:spPr>
          <a:xfrm rot="5400000">
            <a:off x="4438567" y="2615679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3" title="Sending messages to staff groups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5" name="Google Shape;395;p53"/>
          <p:cNvSpPr/>
          <p:nvPr/>
        </p:nvSpPr>
        <p:spPr>
          <a:xfrm>
            <a:off x="3936550" y="1365200"/>
            <a:ext cx="5130600" cy="208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3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fire drill, remember to take your red folder.</a:t>
            </a:r>
            <a:b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Hold up your green card if all are present, red if any students are missing.</a:t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53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0" name="Google Shape;4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9816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3"/>
          <p:cNvSpPr txBox="1"/>
          <p:nvPr/>
        </p:nvSpPr>
        <p:spPr>
          <a:xfrm>
            <a:off x="4420425" y="29388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23       86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2" name="Google Shape;402;p53"/>
          <p:cNvSpPr txBox="1"/>
          <p:nvPr/>
        </p:nvSpPr>
        <p:spPr>
          <a:xfrm>
            <a:off x="4420425" y="26866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4/5/15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3" name="Google Shape;40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7698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3024404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3" descr="avatar-0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0150" y="307200"/>
            <a:ext cx="803401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3" descr="small-stamp-0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0575" y="30244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3"/>
          <p:cNvSpPr/>
          <p:nvPr/>
        </p:nvSpPr>
        <p:spPr>
          <a:xfrm rot="5400000">
            <a:off x="4438567" y="4378004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3"/>
          <p:cNvSpPr/>
          <p:nvPr/>
        </p:nvSpPr>
        <p:spPr>
          <a:xfrm rot="5400000">
            <a:off x="4438567" y="4547004"/>
            <a:ext cx="479700" cy="413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3"/>
          <p:cNvSpPr/>
          <p:nvPr/>
        </p:nvSpPr>
        <p:spPr>
          <a:xfrm>
            <a:off x="3936550" y="3525125"/>
            <a:ext cx="5130600" cy="162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B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 txBox="1"/>
          <p:nvPr/>
        </p:nvSpPr>
        <p:spPr>
          <a:xfrm>
            <a:off x="4420425" y="3613675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53"/>
          <p:cNvSpPr txBox="1"/>
          <p:nvPr/>
        </p:nvSpPr>
        <p:spPr>
          <a:xfrm>
            <a:off x="4420425" y="3989975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Wear blue tomorrow in honor of World Autism Awareness Day!</a:t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2" name="Google Shape;412;p53"/>
          <p:cNvSpPr/>
          <p:nvPr/>
        </p:nvSpPr>
        <p:spPr>
          <a:xfrm>
            <a:off x="4062100" y="3651450"/>
            <a:ext cx="328800" cy="328800"/>
          </a:xfrm>
          <a:prstGeom prst="ellipse">
            <a:avLst/>
          </a:prstGeom>
          <a:noFill/>
          <a:ln w="9525" cap="flat" cmpd="sng">
            <a:solidFill>
              <a:srgbClr val="9695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3"/>
          <p:cNvSpPr txBox="1"/>
          <p:nvPr/>
        </p:nvSpPr>
        <p:spPr>
          <a:xfrm>
            <a:off x="4091800" y="3651450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endParaRPr sz="2000" b="1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4" name="Google Shape;41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4912938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3"/>
          <p:cNvSpPr txBox="1"/>
          <p:nvPr/>
        </p:nvSpPr>
        <p:spPr>
          <a:xfrm>
            <a:off x="4420425" y="48701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342       102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4420425" y="46179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4/1/15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7" name="Google Shape;41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701175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955729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3" descr="small-stamp-0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6775" y="4955729"/>
            <a:ext cx="154200" cy="1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4" descr="divider-03.png" title="How can you use Remind in your classro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4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how they can use Remind with their students and parents. 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What ideas do they have? What problems could Remind help them solve?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6" name="Google Shape;426;p54"/>
          <p:cNvSpPr txBox="1">
            <a:spLocks noGrp="1"/>
          </p:cNvSpPr>
          <p:nvPr>
            <p:ph type="body" idx="1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you use Remind</a:t>
            </a:r>
            <a:b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lang="en-US" sz="3000" b="1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your</a:t>
            </a:r>
            <a: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classroom?</a:t>
            </a:r>
            <a:endParaRPr sz="30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 title="FAQ's"/>
          <p:cNvSpPr txBox="1"/>
          <p:nvPr/>
        </p:nvSpPr>
        <p:spPr>
          <a:xfrm>
            <a:off x="393600" y="309725"/>
            <a:ext cx="7246200" cy="47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Frequently asked questions</a:t>
            </a:r>
            <a:endParaRPr sz="2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CAN I SHARE A REMIND CLASS WITH ANOTHER EDUCATOR?</a:t>
            </a:r>
            <a:endParaRPr sz="1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promote another teacher to owner from your class settings. All owners have the </a:t>
            </a:r>
            <a:r>
              <a:rPr lang="en-US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same administrative abilities</a:t>
            </a:r>
            <a:r>
              <a:rPr lang="en-US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class.</a:t>
            </a:r>
            <a:endParaRPr sz="1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</a:pPr>
            <a:r>
              <a:rPr lang="en-US" sz="10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STUDENTS OR PARENTS DON’T HAVE SMARTPHONES?</a:t>
            </a:r>
            <a:endParaRPr sz="1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and parents can get Remind messages on</a:t>
            </a:r>
            <a:r>
              <a:rPr lang="en-US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any phone that can receive text messages</a:t>
            </a: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, including prepaid phones, flip phones, and government-provided phones.</a:t>
            </a:r>
            <a:endParaRPr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</a:pPr>
            <a:r>
              <a:rPr lang="en-US" sz="10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STUDENTS OR PARENTS DON’T HAVE A PHONE AT ALL? </a:t>
            </a:r>
            <a:endParaRPr sz="1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accounts can be created on</a:t>
            </a:r>
            <a:r>
              <a:rPr lang="en-US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any computer with internet access</a:t>
            </a:r>
            <a:r>
              <a:rPr lang="en-US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 Participants will see their messages whenever they log in to Remind.com, or they can choose to receive messages via email.</a:t>
            </a:r>
            <a:endParaRPr sz="1200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2" name="Google Shape;432;p55"/>
          <p:cNvSpPr/>
          <p:nvPr/>
        </p:nvSpPr>
        <p:spPr>
          <a:xfrm>
            <a:off x="497175" y="1272325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5"/>
          <p:cNvSpPr txBox="1"/>
          <p:nvPr/>
        </p:nvSpPr>
        <p:spPr>
          <a:xfrm>
            <a:off x="526875" y="1272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0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55"/>
          <p:cNvSpPr/>
          <p:nvPr/>
        </p:nvSpPr>
        <p:spPr>
          <a:xfrm>
            <a:off x="497175" y="2407350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5"/>
          <p:cNvSpPr txBox="1"/>
          <p:nvPr/>
        </p:nvSpPr>
        <p:spPr>
          <a:xfrm>
            <a:off x="526875" y="2407350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0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6" name="Google Shape;436;p55"/>
          <p:cNvSpPr/>
          <p:nvPr/>
        </p:nvSpPr>
        <p:spPr>
          <a:xfrm>
            <a:off x="497175" y="3484325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5"/>
          <p:cNvSpPr txBox="1"/>
          <p:nvPr/>
        </p:nvSpPr>
        <p:spPr>
          <a:xfrm>
            <a:off x="526875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20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823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631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8423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6"/>
          <p:cNvSpPr txBox="1">
            <a:spLocks noGrp="1"/>
          </p:cNvSpPr>
          <p:nvPr>
            <p:ph type="body" idx="1"/>
          </p:nvPr>
        </p:nvSpPr>
        <p:spPr>
          <a:xfrm>
            <a:off x="653000" y="1129025"/>
            <a:ext cx="3985200" cy="18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connected</a:t>
            </a:r>
            <a:endParaRPr sz="2000" b="1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D4F"/>
              </a:buClr>
              <a:buFont typeface="Proxima Nova"/>
              <a:buNone/>
            </a:pPr>
            <a:r>
              <a:rPr lang="en-US" sz="1400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the</a:t>
            </a:r>
            <a:r>
              <a:rPr lang="en-US" sz="14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400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</a:t>
            </a:r>
            <a:r>
              <a:rPr lang="en-US" sz="1400" b="1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400" b="1" u="sng" dirty="0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Help Center</a:t>
            </a:r>
            <a:r>
              <a:rPr lang="en-US" sz="1400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for frequently asked questions about everything from account basics to class management.</a:t>
            </a:r>
            <a:endParaRPr sz="1400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Become a </a:t>
            </a:r>
            <a:r>
              <a:rPr lang="en-US" sz="1400" b="1" u="sng" dirty="0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Remind Connected Educator</a:t>
            </a:r>
            <a:r>
              <a:rPr lang="en-US" sz="1400" dirty="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for access to an active PLN, exclusive sneak peeks, and opportunities to win swag.</a:t>
            </a:r>
            <a:endParaRPr sz="1400" b="1" u="sng" dirty="0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</a:t>
            </a:r>
            <a:r>
              <a:rPr lang="en-US" sz="1400" b="1" dirty="0" err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RemindHQ</a:t>
            </a:r>
            <a:endParaRPr sz="14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6" name="Google Shape;446;p56" title="Bulletin Board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3342" y="0"/>
            <a:ext cx="395066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4730500" y="1389850"/>
            <a:ext cx="3577800" cy="28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messages that students and parents can’t miss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is a </a:t>
            </a:r>
            <a:r>
              <a:rPr lang="en-US" sz="14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communication platform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that helps teachers build relationships with students and parents every day.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By connecting school communities, Remind makes it easy to manage class communication—and make more time for teaching and learning.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30" title="Ph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7" descr="divider-02.png" title="Thank You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7"/>
          <p:cNvSpPr txBox="1">
            <a:spLocks noGrp="1"/>
          </p:cNvSpPr>
          <p:nvPr>
            <p:ph type="body" idx="1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3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body" idx="1"/>
          </p:nvPr>
        </p:nvSpPr>
        <p:spPr>
          <a:xfrm>
            <a:off x="533400" y="938925"/>
            <a:ext cx="2259900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Make your day more productive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Real-time messaging for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class, group, or just a single person.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Reminders can be </a:t>
            </a:r>
            <a:r>
              <a:rPr lang="en-US" sz="14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scheduled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ahead of time.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Messages can be sent </a:t>
            </a:r>
            <a:r>
              <a:rPr lang="en-US" sz="14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on the go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from a laptop, mobile app, or tablet.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p31" title="Cell phone showing text mess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900" y="463175"/>
            <a:ext cx="55721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533400" y="1113000"/>
            <a:ext cx="2520900" cy="22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every family involved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Messages can be sent to </a:t>
            </a:r>
            <a:r>
              <a:rPr lang="en-US" sz="14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any phone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 Families don’t need smartphones or even Internet to use Remind.</a:t>
            </a:r>
            <a:endParaRPr sz="1400">
              <a:solidFill>
                <a:srgbClr val="282C31"/>
              </a:solidFill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lang="en-US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Translate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messages into more than 85 languages.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32" title="Cell Phon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775" y="476250"/>
            <a:ext cx="55816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533400" y="895450"/>
            <a:ext cx="27276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stronger relationships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Send messages the way people </a:t>
            </a:r>
            <a:r>
              <a:rPr lang="en-US" sz="1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actually communicate.</a:t>
            </a:r>
            <a:endParaRPr sz="14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typical teenager sends and receives over </a:t>
            </a:r>
            <a:r>
              <a:rPr lang="en-US" sz="1200" b="1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30 texts per day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(</a:t>
            </a:r>
            <a:r>
              <a:rPr lang="en-US" sz="1200" b="1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Source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b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-US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92% of all adults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own cell phones, and they rarely turn them off.</a:t>
            </a:r>
            <a:r>
              <a:rPr lang="en-US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-US" sz="1200" b="1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Source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</a:t>
            </a:r>
            <a:r>
              <a:rPr lang="en-US" sz="1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who’s reading them 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who’s missing out.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33" title="Cell phone with contacts marked as reading or missing text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2350" y="475063"/>
            <a:ext cx="5578200" cy="434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 title="Coach talking to play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body" idx="1"/>
          </p:nvPr>
        </p:nvSpPr>
        <p:spPr>
          <a:xfrm>
            <a:off x="647075" y="784450"/>
            <a:ext cx="3778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 outcomes</a:t>
            </a:r>
            <a:endParaRPr sz="2000"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-US" sz="14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Hoffman Estates HS, IL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A 20% improvement in school-wide attendance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-US" sz="14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PS 151, NY: 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3x improvement in parent turnout at school events.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US" sz="1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John Swett Elementary School, CA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99% of parents surveyed feel positively about receiving Remind messages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lang="en-US" sz="1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 HS, NJ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A 2-letter grade improvement due to increased parent involvement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5"/>
          <p:cNvSpPr txBox="1"/>
          <p:nvPr/>
        </p:nvSpPr>
        <p:spPr>
          <a:xfrm>
            <a:off x="493500" y="836800"/>
            <a:ext cx="358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Communication: Questions, ideas, and solutions around topics</a:t>
            </a:r>
            <a:endParaRPr sz="16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Creativity: New approaches to problems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Critical thinking: Process and analyze problems in new ways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Collaboration: working together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5065650" y="937275"/>
            <a:ext cx="358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Model digital age work and learning</a:t>
            </a:r>
            <a:endParaRPr sz="16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Promote and model digital citizenship &amp; responsibility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Facilitate student learning and creativity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and develop digital age learning experiences &amp; assessments</a:t>
            </a:r>
            <a:endParaRPr sz="16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Engage in professional growth and leadership</a:t>
            </a:r>
            <a:endParaRPr sz="16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545550" y="400950"/>
            <a:ext cx="3480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4 C S    A L I G N M E N T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3" name="Google Shape;153;p35"/>
          <p:cNvCxnSpPr/>
          <p:nvPr/>
        </p:nvCxnSpPr>
        <p:spPr>
          <a:xfrm>
            <a:off x="493650" y="1719400"/>
            <a:ext cx="3584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35"/>
          <p:cNvCxnSpPr/>
          <p:nvPr/>
        </p:nvCxnSpPr>
        <p:spPr>
          <a:xfrm>
            <a:off x="493650" y="2453250"/>
            <a:ext cx="3584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35"/>
          <p:cNvCxnSpPr/>
          <p:nvPr/>
        </p:nvCxnSpPr>
        <p:spPr>
          <a:xfrm>
            <a:off x="493650" y="3195225"/>
            <a:ext cx="3584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56" name="Google Shape;156;p35"/>
          <p:cNvSpPr txBox="1"/>
          <p:nvPr/>
        </p:nvSpPr>
        <p:spPr>
          <a:xfrm>
            <a:off x="5117550" y="400950"/>
            <a:ext cx="3480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 S T E    S T A N D A R D S </a:t>
            </a:r>
            <a:endParaRPr sz="1600" b="1" dirty="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7" name="Google Shape;157;p35"/>
          <p:cNvCxnSpPr/>
          <p:nvPr/>
        </p:nvCxnSpPr>
        <p:spPr>
          <a:xfrm>
            <a:off x="5065650" y="1248425"/>
            <a:ext cx="3584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35"/>
          <p:cNvCxnSpPr/>
          <p:nvPr/>
        </p:nvCxnSpPr>
        <p:spPr>
          <a:xfrm>
            <a:off x="5065650" y="1932900"/>
            <a:ext cx="3584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5"/>
          <p:cNvCxnSpPr/>
          <p:nvPr/>
        </p:nvCxnSpPr>
        <p:spPr>
          <a:xfrm>
            <a:off x="5065650" y="2684775"/>
            <a:ext cx="3584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35"/>
          <p:cNvCxnSpPr/>
          <p:nvPr/>
        </p:nvCxnSpPr>
        <p:spPr>
          <a:xfrm>
            <a:off x="5065650" y="3425375"/>
            <a:ext cx="35847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61" name="Google Shape;161;p35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Lead a short discussion about how Remind aligns with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 the 4 Cs and ISTE standards.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 title="School supplies laid out on des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Getting started</a:t>
            </a:r>
            <a:endParaRPr sz="3000" b="1"/>
          </a:p>
        </p:txBody>
      </p:sp>
      <p:sp>
        <p:nvSpPr>
          <p:cNvPr id="168" name="Google Shape;168;p36"/>
          <p:cNvSpPr/>
          <p:nvPr/>
        </p:nvSpPr>
        <p:spPr>
          <a:xfrm>
            <a:off x="-76200" y="4174050"/>
            <a:ext cx="92184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100" b="1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In this section, you’ll lead a quick demo with a sample class and help participants create accounts.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On-screen Show (16:9)</PresentationFormat>
  <Paragraphs>247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Proxima Nova</vt:lpstr>
      <vt:lpstr>Arial</vt:lpstr>
      <vt:lpstr>Simple Dark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Whittle, Scott</dc:creator>
  <cp:lastModifiedBy>Whittle, Scott</cp:lastModifiedBy>
  <cp:revision>2</cp:revision>
  <dcterms:modified xsi:type="dcterms:W3CDTF">2019-10-08T20:10:44Z</dcterms:modified>
</cp:coreProperties>
</file>