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87AA-1947-4184-B1A9-7462A8994B2F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C6F1E0E-CFD8-46FD-BD0E-E5A4486472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59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87AA-1947-4184-B1A9-7462A8994B2F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1E0E-CFD8-46FD-BD0E-E5A44864721A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734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87AA-1947-4184-B1A9-7462A8994B2F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1E0E-CFD8-46FD-BD0E-E5A4486472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10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87AA-1947-4184-B1A9-7462A8994B2F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1E0E-CFD8-46FD-BD0E-E5A44864721A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87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87AA-1947-4184-B1A9-7462A8994B2F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1E0E-CFD8-46FD-BD0E-E5A4486472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22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87AA-1947-4184-B1A9-7462A8994B2F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1E0E-CFD8-46FD-BD0E-E5A44864721A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20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87AA-1947-4184-B1A9-7462A8994B2F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1E0E-CFD8-46FD-BD0E-E5A44864721A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02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87AA-1947-4184-B1A9-7462A8994B2F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1E0E-CFD8-46FD-BD0E-E5A44864721A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404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87AA-1947-4184-B1A9-7462A8994B2F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1E0E-CFD8-46FD-BD0E-E5A448647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12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87AA-1947-4184-B1A9-7462A8994B2F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1E0E-CFD8-46FD-BD0E-E5A44864721A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352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56187AA-1947-4184-B1A9-7462A8994B2F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1E0E-CFD8-46FD-BD0E-E5A44864721A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36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187AA-1947-4184-B1A9-7462A8994B2F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C6F1E0E-CFD8-46FD-BD0E-E5A44864721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77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4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10.xml"/><Relationship Id="rId10" Type="http://schemas.openxmlformats.org/officeDocument/2006/relationships/slide" Target="slide5.xml"/><Relationship Id="rId4" Type="http://schemas.openxmlformats.org/officeDocument/2006/relationships/slide" Target="slide3.xml"/><Relationship Id="rId9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29249-21DE-46E7-A9CA-FB8BDC5AA5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Juggling Trivia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0D7304-49E6-461B-8C1B-253D1B0FCD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Olamoyo Thomas</a:t>
            </a:r>
          </a:p>
        </p:txBody>
      </p:sp>
    </p:spTree>
    <p:extLst>
      <p:ext uri="{BB962C8B-B14F-4D97-AF65-F5344CB8AC3E}">
        <p14:creationId xmlns:p14="http://schemas.microsoft.com/office/powerpoint/2010/main" val="3105436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79D0E-1AD2-4FCB-AF0F-9BED5B096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big is the biggest Yo-yo (in diameter)?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hlinkClick r:id="rId2" action="ppaction://hlinksldjump"/>
              </a:rPr>
              <a:t>back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95156-A132-4241-AABA-A8D7BC4808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6 feet, 2 inches</a:t>
            </a:r>
          </a:p>
          <a:p>
            <a:endParaRPr lang="en-US" dirty="0"/>
          </a:p>
          <a:p>
            <a:r>
              <a:rPr lang="en-US" dirty="0"/>
              <a:t>2 feet, 1.5 inch</a:t>
            </a:r>
          </a:p>
          <a:p>
            <a:endParaRPr lang="en-US" dirty="0"/>
          </a:p>
          <a:p>
            <a:r>
              <a:rPr lang="en-US" dirty="0"/>
              <a:t>9 feet, 10 inches</a:t>
            </a:r>
          </a:p>
          <a:p>
            <a:endParaRPr lang="en-US" dirty="0"/>
          </a:p>
          <a:p>
            <a:r>
              <a:rPr lang="en-US" dirty="0"/>
              <a:t>11 feet, 10.75 inches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4D03D-AA6B-4F5C-9DDA-6C45CEC493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correct answer is 11 feet, 10.75 inches.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D7CF8B-4542-4E27-8A02-7B9863019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734" y="3036049"/>
            <a:ext cx="3807279" cy="242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54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CDFD9-73AF-40B4-869C-D5ECDA880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yo-yos makes up the Largest collection of yo-yos? (</a:t>
            </a:r>
            <a:r>
              <a:rPr lang="en-US" dirty="0">
                <a:hlinkClick r:id="rId2" action="ppaction://hlinksldjump"/>
              </a:rPr>
              <a:t>back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9AD2D-9091-4CA6-A8D6-0A1795ADAE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4586 yo-yos</a:t>
            </a:r>
          </a:p>
          <a:p>
            <a:endParaRPr lang="en-US" dirty="0"/>
          </a:p>
          <a:p>
            <a:r>
              <a:rPr lang="en-US" dirty="0"/>
              <a:t>243 yo-yos</a:t>
            </a:r>
          </a:p>
          <a:p>
            <a:endParaRPr lang="en-US" dirty="0"/>
          </a:p>
          <a:p>
            <a:r>
              <a:rPr lang="en-US" dirty="0"/>
              <a:t>2000 yo-yos</a:t>
            </a:r>
          </a:p>
          <a:p>
            <a:endParaRPr lang="en-US" dirty="0"/>
          </a:p>
          <a:p>
            <a:r>
              <a:rPr lang="en-US" dirty="0"/>
              <a:t>1843 yo-yos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A64543-BF80-4F20-BCEA-FED1A60BCA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correct answer is 4586 yo-yos.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3633EE-BFC2-459B-A30D-BE9BCDF3B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533" y="2813222"/>
            <a:ext cx="4975627" cy="279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80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BA444-FE41-4225-943A-68B70B96A1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84852-E35E-4798-826A-96AB2086F7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Sadly…</a:t>
            </a:r>
          </a:p>
        </p:txBody>
      </p:sp>
    </p:spTree>
    <p:extLst>
      <p:ext uri="{BB962C8B-B14F-4D97-AF65-F5344CB8AC3E}">
        <p14:creationId xmlns:p14="http://schemas.microsoft.com/office/powerpoint/2010/main" val="2061188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EF859-292C-429E-8542-795346DAFA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FBC58A-1ECD-4659-91D0-06B9602535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C323280-5565-4E7A-9F46-4DEEBCAD30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992686"/>
              </p:ext>
            </p:extLst>
          </p:nvPr>
        </p:nvGraphicFramePr>
        <p:xfrm>
          <a:off x="623456" y="290944"/>
          <a:ext cx="11014362" cy="5629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1454">
                  <a:extLst>
                    <a:ext uri="{9D8B030D-6E8A-4147-A177-3AD203B41FA5}">
                      <a16:colId xmlns:a16="http://schemas.microsoft.com/office/drawing/2014/main" val="346007228"/>
                    </a:ext>
                  </a:extLst>
                </a:gridCol>
                <a:gridCol w="3671454">
                  <a:extLst>
                    <a:ext uri="{9D8B030D-6E8A-4147-A177-3AD203B41FA5}">
                      <a16:colId xmlns:a16="http://schemas.microsoft.com/office/drawing/2014/main" val="1648872322"/>
                    </a:ext>
                  </a:extLst>
                </a:gridCol>
                <a:gridCol w="3671454">
                  <a:extLst>
                    <a:ext uri="{9D8B030D-6E8A-4147-A177-3AD203B41FA5}">
                      <a16:colId xmlns:a16="http://schemas.microsoft.com/office/drawing/2014/main" val="869044960"/>
                    </a:ext>
                  </a:extLst>
                </a:gridCol>
              </a:tblGrid>
              <a:tr h="138891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3200" dirty="0"/>
                        <a:t>Yo-Yo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3200" dirty="0"/>
                        <a:t>Ball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3200" dirty="0"/>
                        <a:t>Club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10975"/>
                  </a:ext>
                </a:extLst>
              </a:tr>
              <a:tr h="138891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>
                          <a:hlinkClick r:id="rId2" action="ppaction://hlinksldjump"/>
                        </a:rPr>
                        <a:t>100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>
                          <a:hlinkClick r:id="rId3" action="ppaction://hlinksldjump"/>
                        </a:rPr>
                        <a:t>100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dirty="0">
                          <a:hlinkClick r:id="rId4" action="ppaction://hlinksldjump"/>
                        </a:rPr>
                        <a:t>100</a:t>
                      </a:r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005855"/>
                  </a:ext>
                </a:extLst>
              </a:tr>
              <a:tr h="138891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>
                          <a:hlinkClick r:id="rId5" action="ppaction://hlinksldjump"/>
                        </a:rPr>
                        <a:t>200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dirty="0">
                          <a:hlinkClick r:id="rId6" action="ppaction://hlinksldjump"/>
                        </a:rPr>
                        <a:t>200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dirty="0">
                          <a:hlinkClick r:id="rId7" action="ppaction://hlinksldjump"/>
                        </a:rPr>
                        <a:t>200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488327"/>
                  </a:ext>
                </a:extLst>
              </a:tr>
              <a:tr h="138891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>
                          <a:hlinkClick r:id="rId8" action="ppaction://hlinksldjump"/>
                        </a:rPr>
                        <a:t>300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dirty="0">
                          <a:hlinkClick r:id="rId9" action="ppaction://hlinksldjump"/>
                        </a:rPr>
                        <a:t>300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dirty="0">
                          <a:hlinkClick r:id="rId10" action="ppaction://hlinksldjump"/>
                        </a:rPr>
                        <a:t>300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735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33107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43BE4-BCC1-4642-922B-4B4059623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Which one of these is </a:t>
            </a:r>
            <a:r>
              <a:rPr lang="en-US" u="sng" dirty="0"/>
              <a:t>not</a:t>
            </a:r>
            <a:r>
              <a:rPr lang="en-US" dirty="0"/>
              <a:t> a use of clubs?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hlinkClick r:id="rId2" action="ppaction://hlinksldjump"/>
              </a:rPr>
              <a:t>Back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DD43F-85B6-487C-BC59-EBBBBC6ED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20419" y="2010878"/>
            <a:ext cx="3872063" cy="3448595"/>
          </a:xfrm>
        </p:spPr>
        <p:txBody>
          <a:bodyPr/>
          <a:lstStyle/>
          <a:p>
            <a:r>
              <a:rPr lang="en-US" dirty="0"/>
              <a:t>Juggling</a:t>
            </a:r>
          </a:p>
          <a:p>
            <a:endParaRPr lang="en-US" dirty="0"/>
          </a:p>
          <a:p>
            <a:r>
              <a:rPr lang="en-US" dirty="0"/>
              <a:t>Passing</a:t>
            </a:r>
          </a:p>
          <a:p>
            <a:endParaRPr lang="en-US" dirty="0"/>
          </a:p>
          <a:p>
            <a:r>
              <a:rPr lang="en-US" dirty="0"/>
              <a:t>Using the club as a baseball bat.</a:t>
            </a:r>
          </a:p>
          <a:p>
            <a:endParaRPr lang="en-US" dirty="0"/>
          </a:p>
          <a:p>
            <a:r>
              <a:rPr lang="en-US" dirty="0"/>
              <a:t>Balancing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675DC-5412-4581-86B1-FE6CC630D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171102" cy="3441520"/>
          </a:xfrm>
        </p:spPr>
        <p:txBody>
          <a:bodyPr/>
          <a:lstStyle/>
          <a:p>
            <a:r>
              <a:rPr lang="en-US" dirty="0"/>
              <a:t>“Using the club as a baseball bat” is the correct answer.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0C21B5-9137-4559-A94C-61FD1AC45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771" y="2952656"/>
            <a:ext cx="3872062" cy="256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71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E8047-DE7C-4A8E-B0E5-9589244FF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Juggling clubs were modeled after _____? (</a:t>
            </a:r>
            <a:r>
              <a:rPr lang="en-US" dirty="0">
                <a:hlinkClick r:id="rId2" action="ppaction://hlinksldjump"/>
              </a:rPr>
              <a:t>Back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3ED22-C44C-4DCE-BB8D-348EB11076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Indian Clubs</a:t>
            </a:r>
          </a:p>
          <a:p>
            <a:endParaRPr lang="en-US" dirty="0"/>
          </a:p>
          <a:p>
            <a:r>
              <a:rPr lang="en-US" dirty="0"/>
              <a:t>American Clubs</a:t>
            </a:r>
          </a:p>
          <a:p>
            <a:endParaRPr lang="en-US" dirty="0"/>
          </a:p>
          <a:p>
            <a:r>
              <a:rPr lang="en-US" dirty="0"/>
              <a:t>Ottoman Clubs</a:t>
            </a:r>
          </a:p>
          <a:p>
            <a:endParaRPr lang="en-US" dirty="0"/>
          </a:p>
          <a:p>
            <a:r>
              <a:rPr lang="en-US" dirty="0"/>
              <a:t>Syrian Clubs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98556A-0B9D-4572-8E5C-6B4632F827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correct answer is, “Indian Clubs”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5FA076-77A3-412A-A4D3-EAF0087B0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898" y="2598201"/>
            <a:ext cx="4330898" cy="301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46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10477-8F67-4A84-84FD-D5042833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people to manufacture modern clubs were _______? (</a:t>
            </a:r>
            <a:r>
              <a:rPr lang="en-US" dirty="0">
                <a:hlinkClick r:id="rId2" action="ppaction://hlinksldjump"/>
              </a:rPr>
              <a:t>back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C998E-5CC5-4479-B8D1-09BFA212E5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Watson and Crick</a:t>
            </a:r>
          </a:p>
          <a:p>
            <a:endParaRPr lang="en-US" dirty="0"/>
          </a:p>
          <a:p>
            <a:r>
              <a:rPr lang="en-US" dirty="0"/>
              <a:t>Tom and Jerry</a:t>
            </a:r>
          </a:p>
          <a:p>
            <a:endParaRPr lang="en-US" dirty="0"/>
          </a:p>
          <a:p>
            <a:r>
              <a:rPr lang="en-US" dirty="0"/>
              <a:t>Edward Van </a:t>
            </a:r>
            <a:r>
              <a:rPr lang="en-US" dirty="0" err="1"/>
              <a:t>Wyck</a:t>
            </a:r>
            <a:r>
              <a:rPr lang="en-US" dirty="0"/>
              <a:t> and Harry Lind</a:t>
            </a:r>
          </a:p>
          <a:p>
            <a:endParaRPr lang="en-US" dirty="0"/>
          </a:p>
          <a:p>
            <a:r>
              <a:rPr lang="en-US" dirty="0"/>
              <a:t>Lennon and McCartney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43C3E7-7D2B-4481-9EAB-7431DCA946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correct answer is “Edward Van </a:t>
            </a:r>
            <a:r>
              <a:rPr lang="en-US" dirty="0" err="1"/>
              <a:t>Wyck</a:t>
            </a:r>
            <a:r>
              <a:rPr lang="en-US" dirty="0"/>
              <a:t> and Harry Lind”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4D2233-202D-4A45-BAEE-0F445153B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074" y="2951018"/>
            <a:ext cx="2424546" cy="250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49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DA855-B058-4976-99B2-65489BF3A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Highest number of balls ever juggled? (</a:t>
            </a:r>
            <a:r>
              <a:rPr lang="en-US" dirty="0">
                <a:hlinkClick r:id="rId2" action="ppaction://hlinksldjump"/>
              </a:rPr>
              <a:t>back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D91D9-8EA7-4CD3-8F8D-DC39EB7351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20 Balls (Joseph </a:t>
            </a:r>
            <a:r>
              <a:rPr lang="en-US" dirty="0" err="1"/>
              <a:t>Joestar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No official record</a:t>
            </a:r>
          </a:p>
          <a:p>
            <a:endParaRPr lang="en-US" dirty="0"/>
          </a:p>
          <a:p>
            <a:r>
              <a:rPr lang="en-US" dirty="0"/>
              <a:t>11 Balls (Alex Barron)</a:t>
            </a:r>
          </a:p>
          <a:p>
            <a:endParaRPr lang="en-US" dirty="0"/>
          </a:p>
          <a:p>
            <a:r>
              <a:rPr lang="en-US" dirty="0"/>
              <a:t>13 Balls (</a:t>
            </a:r>
            <a:r>
              <a:rPr lang="en-US" dirty="0" err="1"/>
              <a:t>Aang</a:t>
            </a:r>
            <a:r>
              <a:rPr lang="en-US" dirty="0"/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1FF414-1321-49CB-A55C-24A8E10F65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correct answer is 11 balls by Alex Barron.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3EEFF6-57E0-458E-B8C6-C870B2E8B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900" y="3103418"/>
            <a:ext cx="3574894" cy="201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09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4241-7F34-4D0D-A404-D3EFFD1A4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long is the longest cascade? (</a:t>
            </a:r>
            <a:r>
              <a:rPr lang="en-US" dirty="0">
                <a:hlinkClick r:id="rId2" action="ppaction://hlinksldjump"/>
              </a:rPr>
              <a:t>back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CB85B-214D-4400-AAD5-0AAE8872F3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David Slick – 12 hours and 5 minutes</a:t>
            </a:r>
          </a:p>
          <a:p>
            <a:endParaRPr lang="en-US" dirty="0"/>
          </a:p>
          <a:p>
            <a:r>
              <a:rPr lang="en-US" dirty="0"/>
              <a:t>Thor Jackson – 2 hours and 2 minutes</a:t>
            </a:r>
          </a:p>
          <a:p>
            <a:endParaRPr lang="en-US" dirty="0"/>
          </a:p>
          <a:p>
            <a:r>
              <a:rPr lang="en-US" dirty="0"/>
              <a:t>Gola Bora – 5 hours and 43 minutes </a:t>
            </a:r>
          </a:p>
          <a:p>
            <a:endParaRPr lang="en-US" dirty="0"/>
          </a:p>
          <a:p>
            <a:r>
              <a:rPr lang="en-US" dirty="0"/>
              <a:t>Zack Nether – 8 hours, 2 minutes, and 34 seconds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38EFE0-7E25-400A-A192-F53FD8F665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correct answer is 12 hours and 5 minutes (David Slick).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25B439-508F-4681-BD25-C9ABD2B68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594" y="2917683"/>
            <a:ext cx="3001505" cy="281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93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CACE5-12E0-4EAC-AE77-BB202F538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siteswap</a:t>
            </a:r>
            <a:r>
              <a:rPr lang="en-US" dirty="0"/>
              <a:t> pattern is this: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hlinkClick r:id="rId2" action="ppaction://hlinksldjump"/>
              </a:rPr>
              <a:t>Back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FF71B-52E4-4B99-91D9-DE0EF4A557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7777777</a:t>
            </a:r>
          </a:p>
          <a:p>
            <a:endParaRPr lang="en-US" dirty="0"/>
          </a:p>
          <a:p>
            <a:r>
              <a:rPr lang="en-US" dirty="0"/>
              <a:t>6451</a:t>
            </a:r>
          </a:p>
          <a:p>
            <a:endParaRPr lang="en-US" dirty="0"/>
          </a:p>
          <a:p>
            <a:r>
              <a:rPr lang="en-US" dirty="0"/>
              <a:t>B97531</a:t>
            </a:r>
          </a:p>
          <a:p>
            <a:endParaRPr lang="en-US" dirty="0"/>
          </a:p>
          <a:p>
            <a:r>
              <a:rPr lang="en-US" dirty="0"/>
              <a:t>DB97531</a:t>
            </a:r>
          </a:p>
        </p:txBody>
      </p:sp>
      <p:pic>
        <p:nvPicPr>
          <p:cNvPr id="8" name="Content Placeholder 7" descr="A picture containing kite, flying&#10;&#10;Description generated with high confidence">
            <a:extLst>
              <a:ext uri="{FF2B5EF4-FFF2-40B4-BE49-F238E27FC236}">
                <a16:creationId xmlns:a16="http://schemas.microsoft.com/office/drawing/2014/main" id="{81BC36B7-C423-46AA-A208-C17EE947BF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2100583"/>
            <a:ext cx="2905941" cy="3269184"/>
          </a:xfr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CCF88AF8-2205-4523-9698-0463BA523DDA}"/>
              </a:ext>
            </a:extLst>
          </p:cNvPr>
          <p:cNvSpPr/>
          <p:nvPr/>
        </p:nvSpPr>
        <p:spPr>
          <a:xfrm>
            <a:off x="2992581" y="5037258"/>
            <a:ext cx="1108364" cy="3748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4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7D382-7383-4063-A363-EDF17C7D2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were yo-yos invented?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hlinkClick r:id="rId2" action="ppaction://hlinksldjump"/>
              </a:rPr>
              <a:t>back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9A80A-9E2D-47F7-BE28-F49FADF7E2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China or Greece</a:t>
            </a:r>
          </a:p>
          <a:p>
            <a:endParaRPr lang="en-US" dirty="0"/>
          </a:p>
          <a:p>
            <a:r>
              <a:rPr lang="en-US" dirty="0"/>
              <a:t>The United States</a:t>
            </a:r>
          </a:p>
          <a:p>
            <a:endParaRPr lang="en-US" dirty="0"/>
          </a:p>
          <a:p>
            <a:r>
              <a:rPr lang="en-US" dirty="0"/>
              <a:t>The Ottoman Empire </a:t>
            </a:r>
          </a:p>
          <a:p>
            <a:endParaRPr lang="en-US" dirty="0"/>
          </a:p>
          <a:p>
            <a:r>
              <a:rPr lang="en-US" dirty="0"/>
              <a:t>The Roman Empire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43D8F4-43A1-4364-8E54-8BCD6834B8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correct answer is China or Greece.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691E21-B121-4CE9-9B0E-BBDD9A991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154" y="2681776"/>
            <a:ext cx="3906981" cy="293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06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367</TotalTime>
  <Words>330</Words>
  <Application>Microsoft Office PowerPoint</Application>
  <PresentationFormat>Widescreen</PresentationFormat>
  <Paragraphs>119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Gill Sans MT</vt:lpstr>
      <vt:lpstr>Gallery</vt:lpstr>
      <vt:lpstr>Juggling Trivia </vt:lpstr>
      <vt:lpstr>PowerPoint Presentation</vt:lpstr>
      <vt:lpstr>Which one of these is not a use of clubs? (Back)</vt:lpstr>
      <vt:lpstr>The first Juggling clubs were modeled after _____? (Back)</vt:lpstr>
      <vt:lpstr>The first people to manufacture modern clubs were _______? (back)</vt:lpstr>
      <vt:lpstr>What is the Highest number of balls ever juggled? (back)</vt:lpstr>
      <vt:lpstr>How long is the longest cascade? (back)</vt:lpstr>
      <vt:lpstr>What siteswap pattern is this: (Back)</vt:lpstr>
      <vt:lpstr>Where were yo-yos invented? (back)</vt:lpstr>
      <vt:lpstr>How big is the biggest Yo-yo (in diameter)? (back)</vt:lpstr>
      <vt:lpstr>How many yo-yos makes up the Largest collection of yo-yos? (back)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Juggling Trivia</dc:title>
  <dc:creator>Olamoyo Thomas</dc:creator>
  <cp:lastModifiedBy>Olamoyo Thomas</cp:lastModifiedBy>
  <cp:revision>8</cp:revision>
  <dcterms:created xsi:type="dcterms:W3CDTF">2017-12-13T08:00:11Z</dcterms:created>
  <dcterms:modified xsi:type="dcterms:W3CDTF">2017-12-13T14:07:12Z</dcterms:modified>
</cp:coreProperties>
</file>