
<file path=[Content_Types].xml><?xml version="1.0" encoding="utf-8"?>
<Types xmlns="http://schemas.openxmlformats.org/package/2006/content-types"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40" autoAdjust="0"/>
  </p:normalViewPr>
  <p:slideViewPr>
    <p:cSldViewPr>
      <p:cViewPr varScale="1">
        <p:scale>
          <a:sx n="104" d="100"/>
          <a:sy n="104" d="100"/>
        </p:scale>
        <p:origin x="1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31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E5FD6DE-A8D9-495C-92C3-4C7AC375F8E9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342D4F2-8B69-48B1-B80B-B516980DCB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b4RAx9BWc-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Vova and Olga Galchenko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Vladimir (Born September 15, 1987) known as Vova</a:t>
            </a:r>
          </a:p>
          <a:p>
            <a:r>
              <a:rPr lang="en-US" sz="2400" dirty="0" smtClean="0"/>
              <a:t> Olga Galchenko(Born July 31, 1990)</a:t>
            </a:r>
          </a:p>
          <a:p>
            <a:r>
              <a:rPr lang="en-US" sz="2400" dirty="0" smtClean="0"/>
              <a:t>Originally from Penza, Russia</a:t>
            </a:r>
          </a:p>
          <a:p>
            <a:r>
              <a:rPr lang="en-US" sz="2400" dirty="0" smtClean="0"/>
              <a:t>Vova joined a circus school at 7 years age</a:t>
            </a:r>
          </a:p>
          <a:p>
            <a:r>
              <a:rPr lang="en-US" sz="2400" dirty="0" smtClean="0"/>
              <a:t>Olga joined several year later</a:t>
            </a:r>
          </a:p>
          <a:p>
            <a:r>
              <a:rPr lang="en-US" sz="2400" dirty="0" smtClean="0"/>
              <a:t>2001, their father started filming them performing tricks and posting them on a website.</a:t>
            </a:r>
          </a:p>
          <a:p>
            <a:pPr lvl="1"/>
            <a:r>
              <a:rPr lang="en-US" sz="2400" dirty="0" smtClean="0"/>
              <a:t>Soon began receiving invitations to perform abroad. </a:t>
            </a:r>
          </a:p>
          <a:p>
            <a:endParaRPr lang="en-US" sz="24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7170" name="Picture 2" descr="http://www.dube.com/video/images/VovaOlgaDV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8626" y="228600"/>
            <a:ext cx="1722783" cy="297180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Career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Well known in the Euro </a:t>
            </a:r>
            <a:r>
              <a:rPr lang="en-US" sz="2400" dirty="0"/>
              <a:t>j</a:t>
            </a:r>
            <a:r>
              <a:rPr lang="en-US" sz="2400" dirty="0" smtClean="0"/>
              <a:t>uggling community.</a:t>
            </a:r>
          </a:p>
          <a:p>
            <a:r>
              <a:rPr lang="en-US" sz="2400" dirty="0" smtClean="0"/>
              <a:t>At the ages of 12 and 15 preformed in many large juggling conventions and festivals.</a:t>
            </a:r>
          </a:p>
          <a:p>
            <a:pPr lvl="1"/>
            <a:r>
              <a:rPr lang="en-US" sz="2400" dirty="0" smtClean="0"/>
              <a:t>British Juggling Convention 2002</a:t>
            </a:r>
          </a:p>
          <a:p>
            <a:pPr lvl="1"/>
            <a:r>
              <a:rPr lang="en-US" sz="2400" dirty="0" smtClean="0"/>
              <a:t>Dresden Juggling Convention 2002 and 2003</a:t>
            </a:r>
          </a:p>
          <a:p>
            <a:pPr lvl="1"/>
            <a:r>
              <a:rPr lang="en-US" sz="2400" dirty="0" smtClean="0"/>
              <a:t>the European Youth Circus Festival 2002 and the European Juggling Convention 2003.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in America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2003, Brother and sister settled in Las Angeles</a:t>
            </a:r>
          </a:p>
          <a:p>
            <a:r>
              <a:rPr lang="en-US" sz="2400" dirty="0" smtClean="0"/>
              <a:t>Worked with  Jason Garfield (founder of WJF) to improve technical skills</a:t>
            </a:r>
          </a:p>
          <a:p>
            <a:r>
              <a:rPr lang="en-US" dirty="0" smtClean="0"/>
              <a:t>They p</a:t>
            </a:r>
            <a:r>
              <a:rPr lang="en-US" sz="2400" dirty="0" smtClean="0"/>
              <a:t>lace second in the International Jugglers’ Association summer festival in Reno, Nevada.</a:t>
            </a:r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5122" name="Picture 2" descr="http://static.neatorama.com/images/2006-03/jason-garfield-juggl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92363">
            <a:off x="381000" y="3810000"/>
            <a:ext cx="3810000" cy="2698751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WJF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December 2004, they took part in the first World Juggling Federation competition in Las Vegas, Nevada.</a:t>
            </a:r>
          </a:p>
          <a:p>
            <a:r>
              <a:rPr lang="en-US" sz="2400" dirty="0" smtClean="0"/>
              <a:t>Vova won first place in 5 competitions </a:t>
            </a:r>
          </a:p>
          <a:p>
            <a:pPr lvl="1"/>
            <a:r>
              <a:rPr lang="en-US" sz="2400" dirty="0" smtClean="0"/>
              <a:t>Advanced Clubs</a:t>
            </a:r>
          </a:p>
          <a:p>
            <a:pPr lvl="1"/>
            <a:r>
              <a:rPr lang="en-US" sz="2400" dirty="0" smtClean="0"/>
              <a:t>Five Club Moves </a:t>
            </a:r>
          </a:p>
          <a:p>
            <a:pPr lvl="1"/>
            <a:r>
              <a:rPr lang="en-US" sz="2400" dirty="0" smtClean="0"/>
              <a:t>Three Club 360s</a:t>
            </a:r>
          </a:p>
          <a:p>
            <a:pPr lvl="1"/>
            <a:r>
              <a:rPr lang="en-US" sz="2400" dirty="0" smtClean="0"/>
              <a:t>Five Club 360s</a:t>
            </a:r>
          </a:p>
          <a:p>
            <a:r>
              <a:rPr lang="en-US" sz="2400" dirty="0" smtClean="0"/>
              <a:t>Olga won the Junior Clubs and second in Women’s Advanced Clubs.</a:t>
            </a:r>
          </a:p>
          <a:p>
            <a:r>
              <a:rPr lang="en-US" sz="2400" dirty="0" smtClean="0"/>
              <a:t>Together they won the Teams Six Club and Teams Seven Club. </a:t>
            </a:r>
            <a:endParaRPr lang="en-US" sz="2400" dirty="0" smtClean="0"/>
          </a:p>
          <a:p>
            <a:pPr marL="82296" indent="0">
              <a:buNone/>
            </a:pPr>
            <a:endParaRPr lang="en-US" sz="2400" dirty="0"/>
          </a:p>
          <a:p>
            <a:pPr marL="82296" indent="0">
              <a:buNone/>
            </a:pPr>
            <a:r>
              <a:rPr lang="en-US" sz="2400" dirty="0" smtClean="0"/>
              <a:t>Click </a:t>
            </a:r>
            <a:r>
              <a:rPr lang="en-US" sz="2400" dirty="0" smtClean="0">
                <a:hlinkClick r:id="rId2"/>
              </a:rPr>
              <a:t>here</a:t>
            </a:r>
            <a:r>
              <a:rPr lang="en-US" sz="2400" dirty="0" smtClean="0"/>
              <a:t> to see their performance!</a:t>
            </a:r>
            <a:endParaRPr lang="en-US" sz="2400" dirty="0" smtClean="0"/>
          </a:p>
        </p:txBody>
      </p:sp>
      <p:pic>
        <p:nvPicPr>
          <p:cNvPr id="16386" name="Picture 2" descr="https://i.ytimg.com/vi/b4RAx9BWc-w/mqdefaul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1" y="2514599"/>
            <a:ext cx="3200400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2005 Split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Olga wanted to Concentrate on her schooling </a:t>
            </a:r>
          </a:p>
          <a:p>
            <a:r>
              <a:rPr lang="en-US" dirty="0" smtClean="0"/>
              <a:t>Vova Began performing on his own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2006, (WJF) competition in Las Vegas, Nevada</a:t>
            </a:r>
          </a:p>
          <a:p>
            <a:pPr lvl="1"/>
            <a:r>
              <a:rPr lang="en-US" sz="2400" dirty="0" smtClean="0"/>
              <a:t>Vova and Olga won Team Club Passing</a:t>
            </a:r>
          </a:p>
          <a:p>
            <a:r>
              <a:rPr lang="en-US" sz="2400" dirty="0" smtClean="0"/>
              <a:t>First performance as a pair in competition for one and a half years</a:t>
            </a:r>
          </a:p>
          <a:p>
            <a:r>
              <a:rPr lang="en-US" sz="2400" dirty="0" smtClean="0"/>
              <a:t>Vova also performed with professional juggler Thomas Dietz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4338" name="Picture 2" descr="http://www.thomas-dietz.com/bilder/tite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61053">
            <a:off x="2590800" y="4114800"/>
            <a:ext cx="6172200" cy="2468880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androidpolice.com/wp-content/uploads/2011/12/box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4343400"/>
            <a:ext cx="2514600" cy="2514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Vova and Olga have shifter their focus somewhat away from Juggling.</a:t>
            </a:r>
          </a:p>
          <a:p>
            <a:r>
              <a:rPr lang="en-US" sz="2600" dirty="0" smtClean="0"/>
              <a:t>They studied computer engineering and computer science at rival universities in Los Angeles.</a:t>
            </a:r>
          </a:p>
          <a:p>
            <a:pPr lvl="1"/>
            <a:r>
              <a:rPr lang="en-US" sz="2600" dirty="0" smtClean="0"/>
              <a:t>Olga at UCLA</a:t>
            </a:r>
          </a:p>
          <a:p>
            <a:pPr lvl="1"/>
            <a:r>
              <a:rPr lang="en-US" sz="2600" dirty="0" smtClean="0"/>
              <a:t>Vova at USC </a:t>
            </a:r>
          </a:p>
          <a:p>
            <a:r>
              <a:rPr lang="en-US" sz="2600" dirty="0" smtClean="0"/>
              <a:t>Vova has released multiple iphone apps, geared towards jugglers</a:t>
            </a:r>
          </a:p>
          <a:p>
            <a:r>
              <a:rPr lang="en-US" sz="2600" dirty="0" smtClean="0"/>
              <a:t>Since 2012, Vova has been working at Box</a:t>
            </a:r>
          </a:p>
          <a:p>
            <a:pPr lvl="1"/>
            <a:r>
              <a:rPr lang="en-US" sz="2000" dirty="0" smtClean="0"/>
              <a:t> </a:t>
            </a:r>
            <a:r>
              <a:rPr lang="en-US" sz="2600" dirty="0" smtClean="0"/>
              <a:t>An online file sharing and personal cloud content management service for businesses.</a:t>
            </a:r>
            <a:endParaRPr lang="en-US" sz="2000" dirty="0" smtClean="0"/>
          </a:p>
          <a:p>
            <a:pPr>
              <a:buNone/>
            </a:pPr>
            <a:r>
              <a:rPr lang="en-US" sz="2400" dirty="0" smtClean="0"/>
              <a:t>   </a:t>
            </a:r>
            <a:endParaRPr lang="en-US" sz="24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C58FADCE024E4AB6BF1001724E8FF1" ma:contentTypeVersion="0" ma:contentTypeDescription="Create a new document." ma:contentTypeScope="" ma:versionID="1f585d486ba7a34b701dc90ebe18442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6B40CEB-29A8-4C69-B94E-51EEB0826A3F}"/>
</file>

<file path=customXml/itemProps2.xml><?xml version="1.0" encoding="utf-8"?>
<ds:datastoreItem xmlns:ds="http://schemas.openxmlformats.org/officeDocument/2006/customXml" ds:itemID="{4EA645C2-1FA1-4C3B-8D3D-8DD96B078B2E}"/>
</file>

<file path=customXml/itemProps3.xml><?xml version="1.0" encoding="utf-8"?>
<ds:datastoreItem xmlns:ds="http://schemas.openxmlformats.org/officeDocument/2006/customXml" ds:itemID="{CA5821EC-C2A3-4E2B-BB3E-E5D9A6C78C66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163</TotalTime>
  <Words>319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Gill Sans MT</vt:lpstr>
      <vt:lpstr>Verdana</vt:lpstr>
      <vt:lpstr>Wingdings 2</vt:lpstr>
      <vt:lpstr>Solstice</vt:lpstr>
      <vt:lpstr>Vova and Olga Galchenko</vt:lpstr>
      <vt:lpstr>Background info</vt:lpstr>
      <vt:lpstr>Early Career </vt:lpstr>
      <vt:lpstr>Life in America </vt:lpstr>
      <vt:lpstr>WJF</vt:lpstr>
      <vt:lpstr>The 2005 Split </vt:lpstr>
      <vt:lpstr>Back Together</vt:lpstr>
      <vt:lpstr>Today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Vova and Olga Galchenko</dc:title>
  <dc:creator>Logan 2</dc:creator>
  <cp:lastModifiedBy>Alovus, Lao</cp:lastModifiedBy>
  <cp:revision>18</cp:revision>
  <dcterms:created xsi:type="dcterms:W3CDTF">2015-05-26T22:57:44Z</dcterms:created>
  <dcterms:modified xsi:type="dcterms:W3CDTF">2015-05-29T12:18:31Z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0x010100A7C58FADCE024E4AB6BF1001724E8FF1</vt:lpwstr>
  </property>
</Properties>
</file>