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70" r:id="rId3"/>
    <p:sldId id="256" r:id="rId4"/>
    <p:sldId id="257" r:id="rId5"/>
    <p:sldId id="258" r:id="rId6"/>
    <p:sldId id="267" r:id="rId7"/>
    <p:sldId id="268" r:id="rId8"/>
    <p:sldId id="259" r:id="rId9"/>
    <p:sldId id="263" r:id="rId10"/>
    <p:sldId id="269" r:id="rId11"/>
    <p:sldId id="260" r:id="rId12"/>
    <p:sldId id="261" r:id="rId13"/>
    <p:sldId id="264" r:id="rId14"/>
    <p:sldId id="265" r:id="rId15"/>
    <p:sldId id="262" r:id="rId16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24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D8F55-C554-4AE2-AAAB-490331BD5E3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02A5-5406-4807-9761-4D232293AB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D8F55-C554-4AE2-AAAB-490331BD5E3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02A5-5406-4807-9761-4D232293AB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D8F55-C554-4AE2-AAAB-490331BD5E3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02A5-5406-4807-9761-4D232293AB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D8F55-C554-4AE2-AAAB-490331BD5E3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02A5-5406-4807-9761-4D232293AB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D8F55-C554-4AE2-AAAB-490331BD5E3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02A5-5406-4807-9761-4D232293AB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D8F55-C554-4AE2-AAAB-490331BD5E3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02A5-5406-4807-9761-4D232293AB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D8F55-C554-4AE2-AAAB-490331BD5E3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02A5-5406-4807-9761-4D232293AB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D8F55-C554-4AE2-AAAB-490331BD5E3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02A5-5406-4807-9761-4D232293AB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D8F55-C554-4AE2-AAAB-490331BD5E3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02A5-5406-4807-9761-4D232293AB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D8F55-C554-4AE2-AAAB-490331BD5E3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02A5-5406-4807-9761-4D232293AB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D8F55-C554-4AE2-AAAB-490331BD5E3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02A5-5406-4807-9761-4D232293AB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D8F55-C554-4AE2-AAAB-490331BD5E3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502A5-5406-4807-9761-4D232293AB6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Welcome to Leon!</a:t>
            </a:r>
            <a:br>
              <a:rPr lang="en-US" dirty="0" smtClean="0"/>
            </a:br>
            <a:r>
              <a:rPr lang="en-US" dirty="0" smtClean="0"/>
              <a:t>Please take a seat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Mr. Reaves’s Class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At the end of each lesson you will be asked to fill out an exit slip.</a:t>
            </a:r>
          </a:p>
          <a:p>
            <a:r>
              <a:rPr lang="en-US" dirty="0" smtClean="0"/>
              <a:t>Exit slips can be one of the following:</a:t>
            </a:r>
          </a:p>
          <a:p>
            <a:pPr lvl="1"/>
            <a:r>
              <a:rPr lang="en-US" dirty="0" smtClean="0"/>
              <a:t>Summary of what you learned</a:t>
            </a:r>
          </a:p>
          <a:p>
            <a:pPr lvl="1"/>
            <a:r>
              <a:rPr lang="en-US" dirty="0" smtClean="0"/>
              <a:t>A note to an absent student explaining what they missed</a:t>
            </a:r>
          </a:p>
          <a:p>
            <a:pPr lvl="1"/>
            <a:r>
              <a:rPr lang="en-US" dirty="0" smtClean="0"/>
              <a:t>A question that you had about that day’s lesson</a:t>
            </a:r>
          </a:p>
          <a:p>
            <a:pPr lvl="1"/>
            <a:r>
              <a:rPr lang="en-US" dirty="0" smtClean="0"/>
              <a:t>A real world example of that lesson’s content</a:t>
            </a:r>
            <a:endParaRPr lang="en-US" dirty="0" smtClean="0"/>
          </a:p>
          <a:p>
            <a:r>
              <a:rPr lang="en-US" dirty="0"/>
              <a:t>This will be </a:t>
            </a:r>
            <a:r>
              <a:rPr lang="en-US" dirty="0" smtClean="0"/>
              <a:t>graded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24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of Class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u="sng" dirty="0" smtClean="0"/>
              <a:t>THREE (3) minutes before the bell rings:</a:t>
            </a:r>
          </a:p>
          <a:p>
            <a:r>
              <a:rPr lang="en-US" dirty="0" smtClean="0"/>
              <a:t>Put your things away</a:t>
            </a:r>
          </a:p>
          <a:p>
            <a:r>
              <a:rPr lang="en-US" dirty="0" smtClean="0"/>
              <a:t>Put the textbooks back</a:t>
            </a:r>
          </a:p>
          <a:p>
            <a:r>
              <a:rPr lang="en-US" dirty="0" smtClean="0"/>
              <a:t>All calculators must be returned</a:t>
            </a:r>
          </a:p>
          <a:p>
            <a:r>
              <a:rPr lang="en-US" dirty="0" smtClean="0"/>
              <a:t>Wait quietly in your seats for Mr. Reaves to dismiss you</a:t>
            </a:r>
          </a:p>
          <a:p>
            <a:r>
              <a:rPr lang="en-US" dirty="0" smtClean="0"/>
              <a:t>Once the class is quiet and all supplies are packed up, Mr. Reaves will dismiss you</a:t>
            </a:r>
          </a:p>
          <a:p>
            <a:r>
              <a:rPr lang="en-US" dirty="0" smtClean="0"/>
              <a:t>Mr. Reaves dismisses you, </a:t>
            </a:r>
            <a:r>
              <a:rPr lang="en-US" b="1" cap="all" dirty="0" smtClean="0"/>
              <a:t>not</a:t>
            </a:r>
            <a:r>
              <a:rPr lang="en-US" dirty="0" smtClean="0"/>
              <a:t> the bell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Work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 in designated groups quickly</a:t>
            </a:r>
          </a:p>
          <a:p>
            <a:r>
              <a:rPr lang="en-US" dirty="0" smtClean="0"/>
              <a:t>Work diligently in those groups</a:t>
            </a:r>
          </a:p>
          <a:p>
            <a:r>
              <a:rPr lang="en-US" dirty="0" smtClean="0"/>
              <a:t>This is a privilege not a right and can be taken away</a:t>
            </a:r>
          </a:p>
          <a:p>
            <a:r>
              <a:rPr lang="en-US" dirty="0" smtClean="0"/>
              <a:t>If the class cannot stay on task during group activities, there will be no more group activities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Math is Everywhere!!!!!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Math is not </a:t>
            </a:r>
            <a:r>
              <a:rPr lang="en-US" sz="6600" dirty="0" smtClean="0">
                <a:solidFill>
                  <a:srgbClr val="FF0000"/>
                </a:solidFill>
                <a:latin typeface="Chiller" pitchFamily="82" charset="0"/>
              </a:rPr>
              <a:t>scary</a:t>
            </a:r>
            <a:endParaRPr lang="en-US" dirty="0">
              <a:solidFill>
                <a:srgbClr val="FF0000"/>
              </a:solidFill>
              <a:latin typeface="Chiller" pitchFamily="82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/>
          </a:bodyPr>
          <a:lstStyle/>
          <a:p>
            <a:r>
              <a:rPr lang="en-US" sz="4800" dirty="0" smtClean="0"/>
              <a:t>Any complaints may be submitted in written form in the complaint box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Syllabus Corrections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Grading Policy</a:t>
            </a:r>
          </a:p>
          <a:p>
            <a:pPr marL="0" indent="0" hangingPunct="0">
              <a:buNone/>
            </a:pPr>
            <a:r>
              <a:rPr lang="en-US" dirty="0"/>
              <a:t>	</a:t>
            </a:r>
            <a:r>
              <a:rPr lang="en-US" dirty="0" smtClean="0"/>
              <a:t>Class </a:t>
            </a:r>
            <a:r>
              <a:rPr lang="en-US" dirty="0"/>
              <a:t>work -	</a:t>
            </a:r>
            <a:r>
              <a:rPr lang="en-US" dirty="0" smtClean="0"/>
              <a:t>10</a:t>
            </a:r>
            <a:r>
              <a:rPr lang="en-US" dirty="0"/>
              <a:t>%</a:t>
            </a:r>
            <a:br>
              <a:rPr lang="en-US" dirty="0"/>
            </a:b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Homework-</a:t>
            </a: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15</a:t>
            </a:r>
            <a:r>
              <a:rPr lang="en-US" dirty="0">
                <a:solidFill>
                  <a:srgbClr val="FF0000"/>
                </a:solidFill>
              </a:rPr>
              <a:t>%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	Participation-</a:t>
            </a: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5%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	Quizzes-</a:t>
            </a:r>
            <a:r>
              <a:rPr lang="en-US" dirty="0">
                <a:solidFill>
                  <a:srgbClr val="FF0000"/>
                </a:solidFill>
              </a:rPr>
              <a:t>		25%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	Tests-</a:t>
            </a:r>
            <a:r>
              <a:rPr lang="en-US" dirty="0">
                <a:solidFill>
                  <a:srgbClr val="FF0000"/>
                </a:solidFill>
              </a:rPr>
              <a:t>		45%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207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0"/>
            <a:ext cx="8763000" cy="2209800"/>
          </a:xfrm>
        </p:spPr>
        <p:txBody>
          <a:bodyPr>
            <a:noAutofit/>
          </a:bodyPr>
          <a:lstStyle/>
          <a:p>
            <a:pPr algn="l"/>
            <a:r>
              <a:rPr lang="en-US" sz="9600" b="1" dirty="0" smtClean="0">
                <a:solidFill>
                  <a:srgbClr val="FF0000"/>
                </a:solidFill>
              </a:rPr>
              <a:t>R</a:t>
            </a:r>
            <a:r>
              <a:rPr lang="en-US" sz="8800" b="1" dirty="0" smtClean="0"/>
              <a:t>	</a:t>
            </a:r>
            <a:r>
              <a:rPr lang="en-US" sz="7200" b="1" dirty="0" err="1" smtClean="0"/>
              <a:t>espect</a:t>
            </a:r>
            <a:r>
              <a:rPr lang="en-US" sz="7200" b="1" dirty="0" smtClean="0"/>
              <a:t> each other</a:t>
            </a:r>
            <a:endParaRPr lang="en-US" sz="8000" b="1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381000" y="1981200"/>
            <a:ext cx="87630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</a:t>
            </a:r>
            <a:r>
              <a:rPr kumimoji="0" lang="en-US" sz="8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</a:t>
            </a:r>
            <a:r>
              <a:rPr kumimoji="0" lang="en-U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ct responsibly</a:t>
            </a:r>
            <a:r>
              <a:rPr kumimoji="0" lang="en-US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381000" y="2971800"/>
            <a:ext cx="8763000" cy="228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  <a:r>
              <a:rPr kumimoji="0" lang="en-US" sz="8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</a:t>
            </a:r>
            <a:r>
              <a:rPr kumimoji="0" lang="en-US" sz="7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ollow</a:t>
            </a:r>
            <a:r>
              <a:rPr kumimoji="0" lang="en-U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procedure</a:t>
            </a:r>
            <a:r>
              <a:rPr kumimoji="0" lang="en-US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381000" y="4495800"/>
            <a:ext cx="8763000" cy="1981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</a:t>
            </a:r>
            <a:r>
              <a:rPr kumimoji="0" lang="en-US" sz="8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</a:t>
            </a:r>
            <a:r>
              <a:rPr kumimoji="0" lang="en-US" sz="7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hink</a:t>
            </a:r>
            <a:r>
              <a:rPr kumimoji="0" lang="en-U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before you act</a:t>
            </a:r>
            <a:endParaRPr kumimoji="0" lang="en-U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Documents and Settings\reavesn\Local Settings\Temporary Internet Files\Content.IE5\G9EF45E3\MC900368702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667000"/>
            <a:ext cx="7770244" cy="3511290"/>
          </a:xfrm>
          <a:prstGeom prst="rect">
            <a:avLst/>
          </a:prstGeom>
          <a:noFill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381000"/>
            <a:ext cx="9144000" cy="27431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Remember to </a:t>
            </a:r>
            <a:r>
              <a:rPr kumimoji="0" lang="en-US" sz="7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Ride</a:t>
            </a:r>
            <a:r>
              <a:rPr kumimoji="0" lang="en-US" sz="72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the </a:t>
            </a:r>
            <a:r>
              <a:rPr kumimoji="0" lang="en-US" sz="115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RAFT!</a:t>
            </a:r>
            <a:endParaRPr kumimoji="0" lang="en-US" sz="8000" b="1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Entry Procedure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dirty="0" smtClean="0"/>
              <a:t>Sharpen Pencils</a:t>
            </a:r>
          </a:p>
          <a:p>
            <a:r>
              <a:rPr lang="en-US" sz="4000" dirty="0" smtClean="0"/>
              <a:t>Pick up a textbook (Algebra 1-A)</a:t>
            </a:r>
          </a:p>
          <a:p>
            <a:r>
              <a:rPr lang="en-US" sz="4000" dirty="0" smtClean="0"/>
              <a:t>Pick up your calculator</a:t>
            </a:r>
          </a:p>
          <a:p>
            <a:r>
              <a:rPr lang="en-US" sz="4000" dirty="0" smtClean="0"/>
              <a:t>Sit down</a:t>
            </a:r>
          </a:p>
          <a:p>
            <a:r>
              <a:rPr lang="en-US" sz="4000" dirty="0" smtClean="0"/>
              <a:t>Copy the agenda</a:t>
            </a:r>
          </a:p>
          <a:p>
            <a:pPr lvl="1"/>
            <a:r>
              <a:rPr lang="en-US" sz="3600" dirty="0" smtClean="0"/>
              <a:t>Blue = Algebra 1-A</a:t>
            </a:r>
          </a:p>
          <a:p>
            <a:pPr lvl="1"/>
            <a:r>
              <a:rPr lang="en-US" sz="3600" dirty="0" smtClean="0"/>
              <a:t>Green = Pre-Calculus AB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Homework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will be assigned almost every day</a:t>
            </a:r>
          </a:p>
          <a:p>
            <a:r>
              <a:rPr lang="en-US" sz="4800" dirty="0" smtClean="0"/>
              <a:t>will be collected at random (so make sure you do it </a:t>
            </a:r>
            <a:r>
              <a:rPr lang="en-US" sz="4800" dirty="0" smtClean="0">
                <a:sym typeface="Wingdings" pitchFamily="2" charset="2"/>
              </a:rPr>
              <a:t>)</a:t>
            </a:r>
          </a:p>
          <a:p>
            <a:r>
              <a:rPr lang="en-US" sz="4800" dirty="0" smtClean="0">
                <a:sym typeface="Wingdings" pitchFamily="2" charset="2"/>
              </a:rPr>
              <a:t>Will be graded for completion</a:t>
            </a:r>
            <a:endParaRPr lang="en-US" sz="40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Do Now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839200" cy="5181600"/>
          </a:xfrm>
        </p:spPr>
        <p:txBody>
          <a:bodyPr>
            <a:normAutofit lnSpcReduction="10000"/>
          </a:bodyPr>
          <a:lstStyle/>
          <a:p>
            <a:r>
              <a:rPr lang="en-US" sz="4000" dirty="0" smtClean="0">
                <a:sym typeface="Wingdings" pitchFamily="2" charset="2"/>
              </a:rPr>
              <a:t>Will be posted on the </a:t>
            </a:r>
            <a:r>
              <a:rPr lang="en-US" sz="4000" dirty="0" smtClean="0">
                <a:sym typeface="Wingdings" pitchFamily="2" charset="2"/>
              </a:rPr>
              <a:t>board</a:t>
            </a:r>
          </a:p>
          <a:p>
            <a:pPr lvl="1"/>
            <a:r>
              <a:rPr lang="en-US" sz="3600" dirty="0" smtClean="0">
                <a:solidFill>
                  <a:srgbClr val="00B050"/>
                </a:solidFill>
                <a:sym typeface="Wingdings" pitchFamily="2" charset="2"/>
              </a:rPr>
              <a:t>Green</a:t>
            </a:r>
            <a:r>
              <a:rPr lang="en-US" sz="3600" dirty="0" smtClean="0">
                <a:sym typeface="Wingdings" pitchFamily="2" charset="2"/>
              </a:rPr>
              <a:t>: Pre-</a:t>
            </a:r>
            <a:r>
              <a:rPr lang="en-US" sz="3600" dirty="0" err="1" smtClean="0">
                <a:sym typeface="Wingdings" pitchFamily="2" charset="2"/>
              </a:rPr>
              <a:t>Calc</a:t>
            </a:r>
            <a:endParaRPr lang="en-US" sz="3600" dirty="0" smtClean="0">
              <a:sym typeface="Wingdings" pitchFamily="2" charset="2"/>
            </a:endParaRPr>
          </a:p>
          <a:p>
            <a:pPr lvl="1"/>
            <a:r>
              <a:rPr lang="en-US" sz="3600" dirty="0" smtClean="0">
                <a:solidFill>
                  <a:srgbClr val="00B0F0"/>
                </a:solidFill>
                <a:sym typeface="Wingdings" pitchFamily="2" charset="2"/>
              </a:rPr>
              <a:t>Blue</a:t>
            </a:r>
            <a:r>
              <a:rPr lang="en-US" sz="3600" dirty="0" smtClean="0">
                <a:sym typeface="Wingdings" pitchFamily="2" charset="2"/>
              </a:rPr>
              <a:t>: Algebra 1-A</a:t>
            </a:r>
            <a:endParaRPr lang="en-US" sz="3600" dirty="0" smtClean="0">
              <a:sym typeface="Wingdings" pitchFamily="2" charset="2"/>
            </a:endParaRPr>
          </a:p>
          <a:p>
            <a:r>
              <a:rPr lang="en-US" sz="4000" dirty="0" smtClean="0">
                <a:sym typeface="Wingdings" pitchFamily="2" charset="2"/>
              </a:rPr>
              <a:t>You will start it when you walk in the door</a:t>
            </a:r>
          </a:p>
          <a:p>
            <a:r>
              <a:rPr lang="en-US" sz="4000" dirty="0" smtClean="0">
                <a:sym typeface="Wingdings" pitchFamily="2" charset="2"/>
              </a:rPr>
              <a:t>Will be collected at the end of the week (class work grade)</a:t>
            </a:r>
          </a:p>
          <a:p>
            <a:pPr lvl="1"/>
            <a:r>
              <a:rPr lang="en-US" sz="3600" dirty="0" smtClean="0">
                <a:sym typeface="Wingdings" pitchFamily="2" charset="2"/>
              </a:rPr>
              <a:t>Completion grade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During Class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Stay seated</a:t>
            </a:r>
          </a:p>
          <a:p>
            <a:r>
              <a:rPr lang="en-US" sz="3600" dirty="0" smtClean="0"/>
              <a:t>Follow directions</a:t>
            </a:r>
          </a:p>
          <a:p>
            <a:r>
              <a:rPr lang="en-US" sz="3600" dirty="0" smtClean="0"/>
              <a:t>Raise your hand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000" y="1600199"/>
            <a:ext cx="4038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/>
              <a:t>If you need to:</a:t>
            </a:r>
          </a:p>
          <a:p>
            <a:pPr lvl="1"/>
            <a:r>
              <a:rPr lang="en-US" sz="3200" dirty="0"/>
              <a:t>Go to the bathroom</a:t>
            </a:r>
          </a:p>
          <a:p>
            <a:pPr lvl="2"/>
            <a:r>
              <a:rPr lang="en-US" sz="2800" dirty="0"/>
              <a:t>Raise your index finger</a:t>
            </a:r>
          </a:p>
          <a:p>
            <a:pPr lvl="1"/>
            <a:r>
              <a:rPr lang="en-US" sz="3200" dirty="0"/>
              <a:t>Throw something away</a:t>
            </a:r>
          </a:p>
          <a:p>
            <a:pPr lvl="2"/>
            <a:r>
              <a:rPr lang="en-US" sz="2800" dirty="0"/>
              <a:t>Hold up two fingers</a:t>
            </a:r>
          </a:p>
          <a:p>
            <a:pPr lvl="1"/>
            <a:r>
              <a:rPr lang="en-US" sz="3200" dirty="0"/>
              <a:t>Sharpen your pencil</a:t>
            </a:r>
          </a:p>
          <a:p>
            <a:pPr lvl="2"/>
            <a:r>
              <a:rPr lang="en-US" sz="2800" dirty="0"/>
              <a:t>Hold up three fingers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2038" y="1708695"/>
            <a:ext cx="1111200" cy="138539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3521192"/>
            <a:ext cx="941014" cy="12177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5046706"/>
            <a:ext cx="1781443" cy="11935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 Room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Go between classes.</a:t>
            </a:r>
          </a:p>
          <a:p>
            <a:r>
              <a:rPr lang="en-US" dirty="0" smtClean="0"/>
              <a:t>If you feel you will be late, then come to class first and ask to go</a:t>
            </a:r>
          </a:p>
          <a:p>
            <a:pPr lvl="1"/>
            <a:r>
              <a:rPr lang="en-US" dirty="0" smtClean="0"/>
              <a:t>If someone else has already asked, then you will not be allowed to go</a:t>
            </a:r>
          </a:p>
          <a:p>
            <a:r>
              <a:rPr lang="en-US" dirty="0" smtClean="0"/>
              <a:t>You will only be allowed to go once during any given class period.</a:t>
            </a:r>
          </a:p>
          <a:p>
            <a:r>
              <a:rPr lang="en-US" dirty="0" smtClean="0"/>
              <a:t>If you abuse it, you will lose it.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1250</TotalTime>
  <Words>411</Words>
  <Application>Microsoft Office PowerPoint</Application>
  <PresentationFormat>On-screen Show (4:3)</PresentationFormat>
  <Paragraphs>71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Chiller</vt:lpstr>
      <vt:lpstr>Wingdings</vt:lpstr>
      <vt:lpstr>Office Theme</vt:lpstr>
      <vt:lpstr>Welcome to Leon! Please take a seat</vt:lpstr>
      <vt:lpstr>Syllabus Corrections</vt:lpstr>
      <vt:lpstr>R espect each other</vt:lpstr>
      <vt:lpstr>PowerPoint Presentation</vt:lpstr>
      <vt:lpstr>Entry Procedure</vt:lpstr>
      <vt:lpstr>Homework</vt:lpstr>
      <vt:lpstr>Do Now</vt:lpstr>
      <vt:lpstr>During Class Procedure</vt:lpstr>
      <vt:lpstr>Rest Room Policy</vt:lpstr>
      <vt:lpstr>Exit Slips</vt:lpstr>
      <vt:lpstr>End of Class Procedure</vt:lpstr>
      <vt:lpstr>Group Work Procedure</vt:lpstr>
      <vt:lpstr>Math is Everywhere!!!!!</vt:lpstr>
      <vt:lpstr>Math is not scary</vt:lpstr>
      <vt:lpstr>COMPLAINTS</vt:lpstr>
    </vt:vector>
  </TitlesOfParts>
  <Company>Leon County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 espect each other A ct responsibly F ollow procedure T hink before you act</dc:title>
  <dc:creator>Nathan Reaves</dc:creator>
  <cp:lastModifiedBy>Reaves, Nathan</cp:lastModifiedBy>
  <cp:revision>82</cp:revision>
  <dcterms:created xsi:type="dcterms:W3CDTF">2013-08-15T13:10:55Z</dcterms:created>
  <dcterms:modified xsi:type="dcterms:W3CDTF">2015-08-14T13:12:29Z</dcterms:modified>
</cp:coreProperties>
</file>