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3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F3C8BF8-BA95-42EE-81F8-6A4D1E3D4A9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01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123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60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357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3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59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69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71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65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459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F3C8BF8-BA95-42EE-81F8-6A4D1E3D4A9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14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4.1 Polynomials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02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4945"/>
          </a:xfrm>
        </p:spPr>
        <p:txBody>
          <a:bodyPr>
            <a:normAutofit/>
          </a:bodyPr>
          <a:lstStyle/>
          <a:p>
            <a:pPr>
              <a:lnSpc>
                <a:spcPct val="300000"/>
              </a:lnSpc>
            </a:pPr>
            <a:r>
              <a:rPr lang="en-US" dirty="0" smtClean="0"/>
              <a:t>Constant</a:t>
            </a:r>
          </a:p>
          <a:p>
            <a:pPr>
              <a:lnSpc>
                <a:spcPct val="300000"/>
              </a:lnSpc>
            </a:pPr>
            <a:r>
              <a:rPr lang="en-US" dirty="0" smtClean="0"/>
              <a:t>Monomial</a:t>
            </a:r>
          </a:p>
          <a:p>
            <a:pPr>
              <a:lnSpc>
                <a:spcPct val="300000"/>
              </a:lnSpc>
            </a:pPr>
            <a:r>
              <a:rPr lang="en-US" dirty="0" smtClean="0"/>
              <a:t>Coefficient</a:t>
            </a:r>
          </a:p>
          <a:p>
            <a:pPr>
              <a:lnSpc>
                <a:spcPct val="300000"/>
              </a:lnSpc>
            </a:pPr>
            <a:r>
              <a:rPr lang="en-US" dirty="0" smtClean="0"/>
              <a:t>Polynomial</a:t>
            </a:r>
          </a:p>
        </p:txBody>
      </p:sp>
    </p:spTree>
    <p:extLst>
      <p:ext uri="{BB962C8B-B14F-4D97-AF65-F5344CB8AC3E}">
        <p14:creationId xmlns:p14="http://schemas.microsoft.com/office/powerpoint/2010/main" val="113600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158" y="225452"/>
            <a:ext cx="9720072" cy="1499616"/>
          </a:xfrm>
        </p:spPr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190" y="1169234"/>
            <a:ext cx="10515600" cy="5231567"/>
          </a:xfrm>
        </p:spPr>
        <p:txBody>
          <a:bodyPr>
            <a:normAutofit/>
          </a:bodyPr>
          <a:lstStyle/>
          <a:p>
            <a:pPr>
              <a:lnSpc>
                <a:spcPct val="300000"/>
              </a:lnSpc>
            </a:pPr>
            <a:r>
              <a:rPr lang="en-US" dirty="0" smtClean="0"/>
              <a:t>Degree</a:t>
            </a:r>
          </a:p>
          <a:p>
            <a:pPr lvl="1">
              <a:lnSpc>
                <a:spcPct val="300000"/>
              </a:lnSpc>
            </a:pPr>
            <a:r>
              <a:rPr lang="en-US" dirty="0" smtClean="0"/>
              <a:t>Monomial</a:t>
            </a:r>
          </a:p>
          <a:p>
            <a:pPr lvl="1">
              <a:lnSpc>
                <a:spcPct val="300000"/>
              </a:lnSpc>
            </a:pPr>
            <a:r>
              <a:rPr lang="en-US" dirty="0" smtClean="0"/>
              <a:t>Polynomial</a:t>
            </a:r>
          </a:p>
          <a:p>
            <a:pPr>
              <a:lnSpc>
                <a:spcPct val="300000"/>
              </a:lnSpc>
            </a:pPr>
            <a:r>
              <a:rPr lang="en-US" dirty="0" smtClean="0"/>
              <a:t>Like terms</a:t>
            </a:r>
          </a:p>
          <a:p>
            <a:pPr>
              <a:lnSpc>
                <a:spcPct val="300000"/>
              </a:lnSpc>
            </a:pPr>
            <a:r>
              <a:rPr lang="en-US" dirty="0" smtClean="0"/>
              <a:t>Simplified polynomial</a:t>
            </a:r>
          </a:p>
        </p:txBody>
      </p:sp>
    </p:spTree>
    <p:extLst>
      <p:ext uri="{BB962C8B-B14F-4D97-AF65-F5344CB8AC3E}">
        <p14:creationId xmlns:p14="http://schemas.microsoft.com/office/powerpoint/2010/main" val="375723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3931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Ex 1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Simplify &amp; arrange in decreasing order of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2577239"/>
              </p:ext>
            </p:extLst>
          </p:nvPr>
        </p:nvGraphicFramePr>
        <p:xfrm>
          <a:off x="838200" y="1858963"/>
          <a:ext cx="572770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1460160" imgH="203040" progId="Equation.DSMT4">
                  <p:embed/>
                </p:oleObj>
              </mc:Choice>
              <mc:Fallback>
                <p:oleObj name="Equation" r:id="rId3" imgW="1460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858963"/>
                        <a:ext cx="5727700" cy="79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Content Placeholder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03217"/>
              </p:ext>
            </p:extLst>
          </p:nvPr>
        </p:nvGraphicFramePr>
        <p:xfrm>
          <a:off x="838200" y="4121097"/>
          <a:ext cx="9564688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5" imgW="2438280" imgH="228600" progId="Equation.DSMT4">
                  <p:embed/>
                </p:oleObj>
              </mc:Choice>
              <mc:Fallback>
                <p:oleObj name="Equation" r:id="rId5" imgW="2438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200" y="4121097"/>
                        <a:ext cx="9564688" cy="896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671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1866"/>
            <a:ext cx="10515600" cy="1325563"/>
          </a:xfrm>
        </p:spPr>
        <p:txBody>
          <a:bodyPr/>
          <a:lstStyle/>
          <a:p>
            <a:r>
              <a:rPr lang="en-US" b="1" dirty="0" smtClean="0"/>
              <a:t>Ex 2</a:t>
            </a:r>
            <a:endParaRPr lang="en-US" b="1" dirty="0"/>
          </a:p>
        </p:txBody>
      </p:sp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838200" y="3657599"/>
            <a:ext cx="10515600" cy="2519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Ex 3</a:t>
            </a:r>
            <a:endParaRPr lang="en-US" sz="4400" dirty="0"/>
          </a:p>
        </p:txBody>
      </p:sp>
      <p:graphicFrame>
        <p:nvGraphicFramePr>
          <p:cNvPr id="5" name="Content Placeholder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2509173"/>
              </p:ext>
            </p:extLst>
          </p:nvPr>
        </p:nvGraphicFramePr>
        <p:xfrm>
          <a:off x="838200" y="948947"/>
          <a:ext cx="7987116" cy="1059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2108160" imgH="279360" progId="Equation.DSMT4">
                  <p:embed/>
                </p:oleObj>
              </mc:Choice>
              <mc:Fallback>
                <p:oleObj name="Equation" r:id="rId3" imgW="21081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948947"/>
                        <a:ext cx="7987116" cy="10597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Content Placeholder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6633671"/>
              </p:ext>
            </p:extLst>
          </p:nvPr>
        </p:nvGraphicFramePr>
        <p:xfrm>
          <a:off x="838200" y="4168852"/>
          <a:ext cx="7406390" cy="988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2095200" imgH="279360" progId="Equation.DSMT4">
                  <p:embed/>
                </p:oleObj>
              </mc:Choice>
              <mc:Fallback>
                <p:oleObj name="Equation" r:id="rId5" imgW="20952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200" y="4168852"/>
                        <a:ext cx="7406390" cy="9887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586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 4	     Simplify.</a:t>
            </a:r>
            <a:endParaRPr lang="en-US" b="1" dirty="0"/>
          </a:p>
        </p:txBody>
      </p:sp>
      <p:graphicFrame>
        <p:nvGraphicFramePr>
          <p:cNvPr id="5" name="Content Placeholder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9939854"/>
              </p:ext>
            </p:extLst>
          </p:nvPr>
        </p:nvGraphicFramePr>
        <p:xfrm>
          <a:off x="806450" y="1354138"/>
          <a:ext cx="8018463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2044440" imgH="253800" progId="Equation.DSMT4">
                  <p:embed/>
                </p:oleObj>
              </mc:Choice>
              <mc:Fallback>
                <p:oleObj name="Equation" r:id="rId3" imgW="20444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6450" y="1354138"/>
                        <a:ext cx="8018463" cy="996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225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183</TotalTime>
  <Words>23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Times New Roman</vt:lpstr>
      <vt:lpstr>Tw Cen MT</vt:lpstr>
      <vt:lpstr>Tw Cen MT Condensed</vt:lpstr>
      <vt:lpstr>Wingdings 3</vt:lpstr>
      <vt:lpstr>Integral</vt:lpstr>
      <vt:lpstr>MathType 6.0 Equation</vt:lpstr>
      <vt:lpstr>4.1 Polynomials</vt:lpstr>
      <vt:lpstr>Vocabulary</vt:lpstr>
      <vt:lpstr>Vocabulary</vt:lpstr>
      <vt:lpstr>Ex 1  Simplify &amp; arrange in decreasing order of x.</vt:lpstr>
      <vt:lpstr>Ex 2</vt:lpstr>
      <vt:lpstr>Ex 4      Simplify.</vt:lpstr>
    </vt:vector>
  </TitlesOfParts>
  <Company>Leon County Schools -LCSB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4.1 Polynomials</dc:title>
  <dc:creator>Taylor, Martina</dc:creator>
  <cp:lastModifiedBy>Taylor, Martina</cp:lastModifiedBy>
  <cp:revision>4</cp:revision>
  <dcterms:created xsi:type="dcterms:W3CDTF">2014-10-13T12:37:09Z</dcterms:created>
  <dcterms:modified xsi:type="dcterms:W3CDTF">2014-10-13T15:40:48Z</dcterms:modified>
</cp:coreProperties>
</file>