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ink/ink1.xml" ContentType="application/inkml+xml"/>
  <Override PartName="/ppt/ink/ink2.xml" ContentType="application/inkml+xml"/>
  <Override PartName="/ppt/ink/ink3.xml" ContentType="application/inkml+xml"/>
  <Override PartName="/ppt/ink/ink4.xml" ContentType="application/inkml+xml"/>
  <Override PartName="/ppt/ink/ink5.xml" ContentType="application/inkml+xml"/>
  <Override PartName="/ppt/ink/ink6.xml" ContentType="application/inkml+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 id="257" r:id="rId6"/>
    <p:sldId id="258" r:id="rId7"/>
    <p:sldId id="259" r:id="rId8"/>
    <p:sldId id="260" r:id="rId9"/>
    <p:sldId id="261" r:id="rId10"/>
    <p:sldId id="262"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87" d="100"/>
          <a:sy n="87" d="100"/>
        </p:scale>
        <p:origin x="612" y="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tableStyles" Target="tableStyle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heme" Target="theme/theme1.xml"/></Relationships>
</file>

<file path=ppt/ink/ink1.xml><?xml version="1.0" encoding="utf-8"?>
<inkml:ink xmlns:inkml="http://www.w3.org/2003/InkML">
  <inkml:definitions>
    <inkml:context xml:id="ctx0">
      <inkml:inkSource xml:id="inkSrc0">
        <inkml:traceFormat>
          <inkml:channel name="X" type="integer" max="32767" units="cm"/>
          <inkml:channel name="Y" type="integer" max="32767" units="cm"/>
          <inkml:channel name="T" type="integer" max="2.14748E9" units="dev"/>
        </inkml:traceFormat>
        <inkml:channelProperties>
          <inkml:channelProperty channel="X" name="resolution" value="211.48186" units="1/cm"/>
          <inkml:channelProperty channel="Y" name="resolution" value="375.9408" units="1/cm"/>
          <inkml:channelProperty channel="T" name="resolution" value="1" units="1/dev"/>
        </inkml:channelProperties>
      </inkml:inkSource>
      <inkml:timestamp xml:id="ts0" timeString="2020-02-24T14:25:42.678"/>
    </inkml:context>
    <inkml:brush xml:id="br0">
      <inkml:brushProperty name="width" value="0.05292" units="cm"/>
      <inkml:brushProperty name="height" value="0.05292" units="cm"/>
      <inkml:brushProperty name="color" value="#7030A0"/>
    </inkml:brush>
    <inkml:brush xml:id="br1">
      <inkml:brushProperty name="width" value="0.05292" units="cm"/>
      <inkml:brushProperty name="height" value="0.05292" units="cm"/>
      <inkml:brushProperty name="color" value="#00B050"/>
    </inkml:brush>
    <inkml:brush xml:id="br2">
      <inkml:brushProperty name="width" value="0.05292" units="cm"/>
      <inkml:brushProperty name="height" value="0.05292" units="cm"/>
      <inkml:brushProperty name="color" value="#FF0000"/>
    </inkml:brush>
  </inkml:definitions>
  <inkml:trace contextRef="#ctx0" brushRef="#br0">7094 6391 0,'9'42'16,"-9"-42"-16,41 126 0,17 78 15,8 29-15,-66-233 16,58 209-16,-58-209 16,49 181-16,-49-181 15,0 0-15,0 0 0,0 0 16,0 0-16,0 0 16,17 103-16,-17-103 15,0 0-15,0 0 0,-83-144 16,83 144-16,-115-145 15,115 145-15,-133-107 16,133 107-16,-140-23 0,140 23 16,-100 75-16,100-75 15,-49 148-15,49-148 16,0 172-16,0-172 16,66 149-16,-66-149 15,116 89-15,-116-89 0,157 19 16,-157-19-16,157-43 15,-157 43-15,149-97 16</inkml:trace>
  <inkml:trace contextRef="#ctx0" brushRef="#br0" timeOffset="517.7321">7657 7163 0,'16'37'0,"-16"-37"0,50 74 15,-50-74-15,0 0 16,74 84-16,-74-84 0,0 0 16,83 52-16,-83-52 15,66-24-15,-66 24 16,58-116-16,-58 116 15,33-153-15,-33 153 0,0 0 16,0 0-16,33-117 16,-33 117-16,33-27 15,-33 27-15,41 92 16,-7 85-16,-34-177 0,8 209 16,-8-209-16,-17 233 15,17-233-15,-49 219 16,49-219-16,0 0 15,-58 158-15,58-158 0,0 0 16,-75 74-16,75-74 16,-91-28-16,91 28 15,-66-116-15,66 116 16,-33-163-16,33 163 0,25-158 16,-25 158-16,83-125 15,-83 125-15,140-94 16,-140 94-16,141-51 0,-141 51 15,132-42-15,-132 42 16,116-41-16</inkml:trace>
  <inkml:trace contextRef="#ctx0" brushRef="#br0" timeOffset="767.5471">9219 6954 0,'-41'46'0,"41"-46"0,-83 125 15,-57 81-15,-26 26 16,26-13-16,-9-24 16,8-18-16,1-9 15,140-168-15,-132 158 16,132-158-16,-141 130 15,141-130-15,0 0 0,-91 98 16,91-98-16,-33 28 16</inkml:trace>
  <inkml:trace contextRef="#ctx0" brushRef="#br0" timeOffset="1187.0726">8765 8112 0,'8'52'0,"-8"-52"0,33 139 16,0 75-16,-8 14 16,-25-228-16,8 209 15,-8-209-15,0 0 0,0 0 16,0 0-16,0 0 15,8 168-15,-8-168 0,0 0 16,-8 93-16,8-93 16,-25-19-16,25 19 15,-66-97-15,66 97 16,-91-112-16,91 112 0,-116-65 16,116 65-16,-107 19 15,107-19-15,-83 101 16,83-101-16,-58 164 15,58-164-15,-8 167 0,8-167 16,50 130-16,-50-130 16,99 84-16,-99-84 15,124 0-15,-124 0 0,132-79 16,-132 79-16</inkml:trace>
  <inkml:trace contextRef="#ctx0" brushRef="#br0" timeOffset="1483.9591">9343 8513 0,'0'0'0,"0"37"0,0-37 16,9 107-16,-9-107 15,0 176-15,0-176 0,-9 196 16,9-196-16,0 0 16,0 0-16,0 0 15,0 162-15,0-162 16,17 112-16,-17-112 0,58 51 16,-58-51-16,99 5 15,-99-5-15,116-42 16,-116 42-16,0 0 0</inkml:trace>
  <inkml:trace contextRef="#ctx0" brushRef="#br0" timeOffset="1667.1318">9302 9061 0,'33'-14'16,"-33"14"-16,116-56 0,82-42 15,-198 98-15</inkml:trace>
  <inkml:trace contextRef="#ctx0" brushRef="#br0" timeOffset="1900.659">10370 8135 0,'0'0'0,"0"0"16,115-36-16,-115 36 16,133-52-16</inkml:trace>
  <inkml:trace contextRef="#ctx0" brushRef="#br0" timeOffset="2094.8653">10452 8545 0,'0'0'16,"0"0"-16,75 0 0,-75 0 16,132-19-16,-132 19 15,207-51-15,-207 51 16</inkml:trace>
  <inkml:trace contextRef="#ctx0" brushRef="#br0" timeOffset="2433.297">12222 7233 0,'0'0'15,"0"0"-15,41 125 16,9 52-16,-1 33 0,-49-210 15,33 213-15,-33-213 16,17 229-16,-17-229 16,0 0-16,0 0 15,-8 186-15,8-186 0,-25 56 16,25-56-16</inkml:trace>
  <inkml:trace contextRef="#ctx0" brushRef="#br0" timeOffset="2783.4638">12768 7438 0,'0'0'0,"0"0"0,-83 87 15,83-87-15,-108 122 16,108-122-16,-148 144 15,148-144-15,0 0 16,0 0-16,0 0 0,0 0 16,-133 131-16,133-131 15,-66 83-15,66-83 16,17 37-16,-17-37 0,115 14 16,-115-14-16,158-5 15,-158 5-15,181 0 16,-181 0-16,158 14 0,-158-14 15,132 52-15,-132-52 16,83 75-16,-83-75 16,49 65-16,-49-65 0</inkml:trace>
  <inkml:trace contextRef="#ctx0" brushRef="#br0" timeOffset="3705.3235">13578 7531 0,'0'0'0,"0"0"15,0 0-15,8 88 16,-8-88-16,8 130 0,-8-130 15,25 176-15,-25-176 16,0 0-16,0 0 16,0 0-16,0 0 0,25 168 15,-25-168-15,0 0 16,41 94-16,-41-94 16,58-9-16,-58 9 15,75-127-15,-75 127 0,66-172 16,-66 172-16,0 0 15,0 0-15,0 0 0,0 0 16,0 0-16,49-157 16,-49 157-16,25-80 15,-25 80-15,25 42 0,-8 112 16,-9 59-16,0 26 16,-8-239-16,0 236 15,-8 16-15,8-252 16,-17 223-16,17-223 15,-25 181-15,25-181 16,0 0-16,0 0 0,0 0 16,-33 117-16,33-117 15,-41 32-15,41-32 16,-66-46-16,66 46 0,-74-117 16,74 117-16,-42-172 15,42 172-15,0-195 16,0 195-16,42-186 15,-42 186-15,90-154 0,-90 154 16,124-107-16,-124 107 16,141-74-16,-141 74 15,116-61-15,-116 61 0,91-51 16,-91 51-16,66-79 16,-66 79-16,33-135 15</inkml:trace>
  <inkml:trace contextRef="#ctx0" brushRef="#br0" timeOffset="8084.4258">1041 7717 0,'0'0'16,"0"0"-16,8 83 15,-8-83-15,26 145 0,-26-145 16,57 209-16,18 66 16,-75-275-16,74 274 15,-74-274-15,57 228 16,-57-228-16,0 0 0,34 144 16,-34-144-16,0 0 15</inkml:trace>
  <inkml:trace contextRef="#ctx0" brushRef="#br0" timeOffset="8451.0721">827 7731 0,'0'0'15,"0"0"-15,0 0 0,24-47 16,-24 47-16,99-56 15,-99 56-15,158-46 16,-158 46-16,222 0 16,-222 0-16,240 51 0,-240-51 15,207 116-15,-207-116 16,165 158-16,-74 38 16,-91-196-16,25 210 15,-25-210-15,-50 218 0,-49 5 16,99-223-16,-132 182 15,132-182-15,-132 139 16,132-139-16,-133 84 16,133-84-16,-106 51 15,106-51-15,-100 0 0,100 0 16,-67-60-16,67 60 16,-24-111-16</inkml:trace>
  <inkml:trace contextRef="#ctx0" brushRef="#br0" timeOffset="8684.0458">2372 8415 0,'8'37'0,"-8"-37"16,42 102-1,-42-102-15,66 154 0,-66-154 16,0 0-16,41 149 16,-41-149-16,8 74 0,-8-74 15,-8-38-15,8 38 16</inkml:trace>
  <inkml:trace contextRef="#ctx0" brushRef="#br0" timeOffset="8816.8567">2091 7977 0,'0'0'16,"0"0"-16,0 0 0,0 0 15,0 0-15,0 0 16,66-14-16,-66 14 16,83-18-16</inkml:trace>
  <inkml:trace contextRef="#ctx0" brushRef="#br0" timeOffset="9167.1311">2736 8280 0,'9'37'0,"-9"-37"0,57 98 16,-57-98-16,74 144 15,-74-144-15,0 0 16,0 0-16,0 0 0,0 0 15,83 134-15,-83-134 16,41 71-16,-41-71 16,0 0-16,0 0 0,-66-112 15,66 112-15,-74-149 16,74 149-16,-58-167 16,58 167-16,-33-158 15,33 158-15,8-131 0,-8 131 16,58-89-16,-58 89 15,91-46-15,-91 46 16,99-13-16,-99 13 16,0 0-16,108 0 0,-108 0 15</inkml:trace>
  <inkml:trace contextRef="#ctx0" brushRef="#br0" timeOffset="9500.8878">3364 8452 0,'0'0'0,"0"0"15,0 0-15,66-28 0,-66 28 16,67-65-16,-67 65 16,67-126-16,-67 126 0,32-154 15,-32 154-15,0 0 16,8-134-16,-8 134 15,-33-80-15,33 80 16,-66 0-16,66 0 0,-66 89 16,66-89-16,-42 163 15,42-163-15,-8 191 16,8-191-16,50 159 0,-50-159 16,82 97-16,-82-97 15,124 18-15,-124-18 16,141-56-16,-141 56 15,132-107-15</inkml:trace>
  <inkml:trace contextRef="#ctx0" brushRef="#br0" timeOffset="9750.7767">4166 7805 0,'0'0'0,"0"0"15,-74 37-15,74-37 16,-50 61-16,50-61 0,-41 102 16,41-102-16,-8 130 15,8-130-15,33 122 16,-33-122-16,82 88 16,-82-88-16,116 51 0,-116-51 15,124-9-15,-124 9 16,108-65-16,-108 65 15,74-121-15,-74 121 0</inkml:trace>
  <inkml:trace contextRef="#ctx0" brushRef="#br0" timeOffset="9971.6775">4166 7196 0,'0'0'0,"0"0"16,58 97 0,-58-97-16,99 145 0,17 45 15,-116-190-15,99 195 16,-99-195-16,91 177 16,-91-177-16,0 0 15,0 0-15,42 122 0,-42-122 16</inkml:trace>
  <inkml:trace contextRef="#ctx0" brushRef="#br0" timeOffset="10166.9878">4224 7791 0,'0'0'0,"0"0"0,91-42 16,-91 42-16,132-79 15,-132 79-15,191-102 16,-191 102-16,190-103 16,-190 103-16,0 0 0,183-97 0</inkml:trace>
  <inkml:trace contextRef="#ctx0" brushRef="#br1" timeOffset="22900.2867">17076 6396 0,'0'0'15,"0"0"-15,0 0 0,0 0 16,0 0-16,67 74 16,-67-74-16,91 107 15,-91-107-15,99 163 0,-99-163 16,99 205-16,-99-205 15,66 214-15,-66-214 16,8 172-16,-8-172 16</inkml:trace>
  <inkml:trace contextRef="#ctx0" brushRef="#br1" timeOffset="23119.4361">16465 6591 0,'49'-32'0,"108"-61"0,-157 93 16,224-121-16,40 0 15,-16 18-15,-248 103 0,223-70 16,-223 70-16,199-46 15,-199 46-15</inkml:trace>
  <inkml:trace contextRef="#ctx0" brushRef="#br1" timeOffset="23333.5801">17002 7596 0,'0'0'0,"0"0"0,0 0 15,99-38-15,58-21 16,-157 59-16,182-89 16,-182 89-16,207-111 15,-207 111-15</inkml:trace>
  <inkml:trace contextRef="#ctx0" brushRef="#br1" timeOffset="23734.6601">18168 6893 0,'0'0'0,"8"38"16,-8-38-16,33 88 15,-33-88-15,0 0 0,33 131 16,-33-131-16,0 0 16,0 0-16,0 0 15,0 0-15,33 101 0,-33-101 16,0 0-16,0 0 16,-16-55-16,16 55 15,-25-154-15,25 154 16,-8-181-16,8 181 0,16-144 15,-16 144-15,66-89 16,-66 89-16,91-9 16,-91 9-16,100 60 15,-100-60-15,99 126 0,-99-126 16,91 154-16,-91-154 16,0 0-16,74 140 15,-74-140-15,58 55 0,-58-55 16,58-55-16</inkml:trace>
  <inkml:trace contextRef="#ctx0" brushRef="#br1" timeOffset="24134.0122">18912 5982 0,'8'46'0,"-8"-46"15,58 126-15,-58-126 16,91 214-16,-91-214 16,108 251-16,-108-251 15,0 0-15,0 0 16,91 228-16,-91-228 0,0 0 16,0 0-16,0 0 15,66 139-15,-66-139 16,-25 24-16,25-24 0,-99-70 15,99 70-15,-133-89 16,133 89-16,0 0 16,-132-46-16,132 46 15,-83 9-15,83-9 0,-16 85 16,16-85-16,50 111 16,-50-111-16,115 102 15,-115-102-15,133 47 16,-133-47-16,157-14 0,-157 14 15,133-80-15,-133 80 16</inkml:trace>
  <inkml:trace contextRef="#ctx0" brushRef="#br1" timeOffset="24333.6636">19657 6647 0,'17'23'0,"-17"-23"0,41 75 16,-41-75-16,66 106 15,-66-106-15,0 0 0,0 0 16,75 99-16,-75-99 16,25 18-16,-25-18 15,-9-66-15</inkml:trace>
  <inkml:trace contextRef="#ctx0" brushRef="#br1" timeOffset="24446.3641">19484 6261 0,'0'0'0,"0"0"0,0 0 16,0 0-16</inkml:trace>
  <inkml:trace contextRef="#ctx0" brushRef="#br1" timeOffset="24784.3565">19996 6614 0,'0'0'0,"0"0"15,42 88-15,-42-88 16,0 0-16,66 98 15,-66-98-15,0 0 0,0 0 16,0 0-16,41 84 16,-41-84-16,0 0 0,0 0 15,-49-23-15,49 23 16,-58-111-16,58 111 16,-50-136-16,50 136 15,0 0-15,-17-121 16,17 121-16,42-88 0,-42 88 15,91-42-15,-91 42 16,99-4-16,-99 4 16,124 18-16,-124-18 15</inkml:trace>
  <inkml:trace contextRef="#ctx0" brushRef="#br1" timeOffset="25134.1342">20592 6786 0,'0'0'0,"0"0"0,0 0 15,24-51-15,-24 51 16,42-84-16,-42 84 16,33-126-16,-33 126 15,0 0-15,0 0 0,16-129 16,-16 129-16,0 0 15,-8-84-15,8 84 16,-33 9-16,33-9 0,-50 98 16,50-98-16,-24 149 15,24-149-15,0 157 16,0-157-16,49 113 16,-49-113-16,91 55 0,-91-55 15,124-19-15,-124 19 16,133-69-16,-133 69 15,124-116-15,-124 116 0</inkml:trace>
  <inkml:trace contextRef="#ctx0" brushRef="#br1" timeOffset="25350.6785">21270 6196 0,'0'0'0,"0"0"15,-50 51-15,50-51 16,-41 93-16,41-93 16,-9 139-16,9-139 15,33 159-15,-33-159 0,83 125 16,-83-125-16,124 61 16,-124-61-16,149-10 15,-149 10-15,124-89 16,-124 89-16</inkml:trace>
  <inkml:trace contextRef="#ctx0" brushRef="#br1" timeOffset="25566.9861">21493 5773 0,'8'32'0,"-8"-32"15,41 94-15,-41-94 16,83 157-16,-83-157 0,108 186 16,-108-186-16,107 177 15,-107-177-15,0 0 16,0 0-16,75 121 16,-75-121-16</inkml:trace>
  <inkml:trace contextRef="#ctx0" brushRef="#br1" timeOffset="25756.3985">21410 6373 0,'0'0'0,"0"0"16,58-28-16,-58 28 0,99-43 15,-99 43-15,157-69 16,-157 69-16,215-79 15,-215 79-15,215-55 16,-215 55-16</inkml:trace>
  <inkml:trace contextRef="#ctx0" brushRef="#br1" timeOffset="26184.637">22469 7089 0,'-149'42'0,"-75"27"16,-32-4-16,16-5 15,9-3-15,-17-6 16,0 0-16,-9 0 0,-7 5 15,-9-5-15,-25 19 16,17 4-16,16 5 16,8 14-16,26 5 15,231-98-15,-224 98 16,224-98-16,-215 107 16,215-107-16,-190 103 0,190-103 15,0 0-15,0 0 16,0 0-16,0 0 0,0 0 15,0 0-15,-132 69 16,132-69-16,-41 28 16,41-28-16,33-4 0,-33 4 15,82-24-15,-82 24 16</inkml:trace>
  <inkml:trace contextRef="#ctx0" brushRef="#br1" timeOffset="26952.5061">23560 6731 0,'8'46'0,"-8"-46"15,33 148-15,0 58 16,-33-206-16,33 214 15,-33-214-15,0 0 0,0 0 16,0 0-16,0 0 16,34 172-16,-34-172 15,16 93-15,-16-93 0,-25-14 16,25 14-16,-74-93 16,74 93-16,-116-117 15,116 117-15,0 0 0,-116-74 16,116 74-16,-99 5 15,99-5-15,-58 83 16,58-83-16,9 145 16,-9-145-16,74 158 15,-74-158-15,132 111 16,-132-111-16,174 42 0,-174-42 16,182-37-16,-182 37 15</inkml:trace>
  <inkml:trace contextRef="#ctx0" brushRef="#br1" timeOffset="27450.2639">24180 7061 0,'0'0'0,"0"0"15,18 79-15,-18-79 16,16 98-16,-16-98 15,0 0-15,50 102 16,-50-102-16,58 74 0,-58-74 16,58 14-16,-58-14 15,66-55-15,-66 55 16,82-99-16,-82 99 0,0 0 16,67-92-16,-67 92 15,66-57-15,-66 57 16,58 29-16,-58-29 15,16 102-15,-16-102 16,-8 168-16,8-168 0,-50 190 16,50-190-16,-82 177 15,82-177-15,-91 134 16,91-134-16,0 0 0,-91 75 16,91-75-16,0 0 15,-66 10-15,66-10 16,-25-70-16,25 70 15,16-135-15,-16 135 16,66-167-16,-66 167 0,133-145 16,-133 145-16,140-97 15,-140 97-15,0 0 16,133-51-16,-133 51 16,124-23-16</inkml:trace>
  <inkml:trace contextRef="#ctx0" brushRef="#br1" timeOffset="27685.8979">25636 7419 0,'-41'32'0,"-75"48"15,116-80-15,-173 102 16,-42 28-16,-9 19 15,224-149-15,-206 149 16,-9 14-16,215-163 0,-182 154 16,182-154-16,-167 112 15,167-112-15,-99 55 16,99-55-16,0 0 16</inkml:trace>
  <inkml:trace contextRef="#ctx0" brushRef="#br1" timeOffset="28100.8657">24975 8103 0,'0'42'0,"0"-42"15,8 130-15,-8-130 16,17 200-16,-17-200 15,0 242-15,0-242 0,-9 237 16,9-237-16,0 0 16,0 0-16,0 0 0,0 0 15,-8 172-15,8-172 16,-33 65-16,33-65 16,-49-50-16,49 50 15,0 0-15,-75-102 0,75 102 16,0 0-16,-91-89 15,91 89-15,-91-19 16,91 19-16,-66 65 16,66-65-16,-25 117 15,25-117-15,9 129 0,-9-129 16,57 103-16,-57-103 16,100 37-16,-100-37 15,132-56-15,-132 56 0</inkml:trace>
  <inkml:trace contextRef="#ctx0" brushRef="#br1" timeOffset="28400.5657">25554 8387 0,'0'0'0,"0"0"0,-17 112 15,17-112-15,-16 148 16,16-148-16,-25 192 16,25-192-16,-25 171 0,25-171 15,0 0-15,0 0 16,0 0-16,0 0 16,-16 126-16,16-126 0,33 55 15,-33-55-15,82 0 16,-82 0-16,108-50 15,-108 50-15,132-66 16,-132 66-16,0 0 0,83-79 16</inkml:trace>
  <inkml:trace contextRef="#ctx0" brushRef="#br1" timeOffset="28618.5941">25512 8341 0,'0'0'16,"0"0"-16,91-15 16,-91 15-16,141-41 15,-141 41-15,174-66 0,-174 66 16,190-79-16</inkml:trace>
  <inkml:trace contextRef="#ctx0" brushRef="#br1" timeOffset="29462.1366">25636 8019 0,'0'0'15,"0"0"-15,-24 65 16,24-65-16,-25 94 15,25-94-15,-50 135 0,50-135 16,-41 177-16,41-177 16,-33 167-16,33-167 15,0 0-15,0 0 16,-17 144-16,17-144 16,0 0-16,0 0 0,0 89 15,0-89-15</inkml:trace>
  <inkml:trace contextRef="#ctx0" brushRef="#br1" timeOffset="29791.4677">26356 7191 0,'0'0'0,"0"0"16,58 0-16,-58 0 16,107-28-16,-107 28 0,141-32 15,-141 32-15</inkml:trace>
  <inkml:trace contextRef="#ctx0" brushRef="#br1" timeOffset="29983.5277">26339 7624 0,'0'0'0,"0"0"16,0 0-16,50 14 16,-50-14-16,99-5 15,-99 5-15,141-28 0,-141 28 16,165-51-16</inkml:trace>
  <inkml:trace contextRef="#ctx0" brushRef="#br1" timeOffset="30641.0505">28109 6191 0,'0'0'0,"0"0"0,0 0 16,0 0-16,0 0 15,0 0-15,16 75 16,-16-75-16,25 130 0,-25-130 16,8 181-16,-8-181 15,17 228-15,-17-228 16,8 205-16,-8-205 16,0 0-16,0 0 0,0 0 15,0 0-15,0 0 16,0 140-16,0-140 0,0 0 15,-8 55-15,8-55 16,0 0-16,0 0 16</inkml:trace>
  <inkml:trace contextRef="#ctx0" brushRef="#br1" timeOffset="31056.7388">28539 6377 0,'0'0'0,"0"0"0,0 0 16,-50 79-16,50-79 15,-91 103-15,91-103 16,-99 120-16,99-120 0,0 0 16,0 0-16,0 0 15,0 0-15,-83 112 16,83-112-16,-33 60 0,33-60 16,41 23-16,-41-23 15,91-9-15,-91 9 16,116-23-16,-116 23 15,124-4-15,-124 4 0,0 0 16,83 27-16,-83-27 16,0 0-16,41 60 15,-41-60-15,0 0 16,0 0-16,25 61 0</inkml:trace>
  <inkml:trace contextRef="#ctx0" brushRef="#br1" timeOffset="31316.6327">29218 7200 0,'-50'14'0,"50"-14"0,-158 42 16,158-42-16,-240 66 15,240-66-15,-281 60 16,281-60-16,-289 56 16,289-56-16,-240 41 0,240-41 15,0 0-15,-166 28 16,166-28-16,-49 15 0</inkml:trace>
  <inkml:trace contextRef="#ctx0" brushRef="#br1" timeOffset="31868.772">28258 7940 0,'-9'37'0,"9"-37"15,-8 84-15,8-84 16,0 121-16,0-121 0,8 117 15,-8-117-15,50 79 16,-50-79-16,66 14 16,-66-14-16,99-51 15,-99 51-15,116-89 0,-116 89 16,0 0-16,0 0 16,0 0-16,0 0 15,91-103-15,-91 103 0,58-46 16,-58 46-16,16 32 15,-16-32-15,9 122 16,-9-122-16,-9 195 0,9-195 16,0 247-16,0-247 15,-8 251-15,8-251 16,-16 218-16,16-218 16,0 0-16,-42 154 15,42-154-15,0 0 0,-66 88 16,66-88-16,-66 9 15,66-9-15,-58-69 16,58 69-16,-58-121 0,58 121 16,-8-144-16,8 144 15,33-144-15,-33 144 16,91-126-16,-91 126 16,132-93-16,-132 93 15,157-80-15,-157 80 0,157-78 16,-157 78-16</inkml:trace>
  <inkml:trace contextRef="#ctx0" brushRef="#br1" timeOffset="67483.6571">23130 10405 0,'0'0'16,"17"126"-16,-17-126 0,33 116 15,-33-116-15,49 98 16,-49-98-16,75 51 15,-75-51-15,91-14 0,-91 14 16,82-74-16,-82 74 16,75-112-16,-75 112 15,0 0-15,0 0 16,0 0-16,0 0 0,66-116 16,-66 116-16,33-66 15,-33 66-15,25 28 16,-25-28-16,25 136 15,-1 64-15,-24-200 0,9 229 16,-9-229-16,0 226 16,0-226-16,-17 206 15,17-206-15,0 0 16,-41 153-16,41-153 0,0 0 16,-66 79-16,66-79 15,-91 5-15,91-5 16,-91-69-16,91 69 0,-75-117 15,75 117-15,-49-126 16,49 126-16,-9-121 16,9 121-16,50-97 15,-50 97-15,91-70 0,-91 70 16,124-56-16,-124 56 16,132-42-16,-132 42 15,124-60-15,-124 60 16,133-76-16</inkml:trace>
  <inkml:trace contextRef="#ctx0" brushRef="#br1" timeOffset="67884.5271">24396 9996 0,'0'0'0,"0"0"15,17 130-15,-17-130 16,16 164-16,-16-164 16,33 213-16,-33-213 15,42 210-15,-42-210 16,0 0-16,0 0 0,0 0 16,0 0-16,24 162 15,-24-162-15,9 61 0,-9-61 16,-25-46-16,25 46 15,-66-108-15,66 108 16,-75-117-16,75 117 16,-91-78-16,91 78 15,0 0-15,-100-19 0,100 19 16,-66 61-16,66-61 16,-25 102-16,25-102 15,42 102-15,-42-102 16,92 75-16,-92-75 0,124 28 15,-124-28-15,140-32 16</inkml:trace>
  <inkml:trace contextRef="#ctx0" brushRef="#br1" timeOffset="68433.9553">24892 10414 0,'0'0'0,"0"0"16,0 85-16,0-85 15,25 92-15,-25-92 0,33 94 16,-33-94-16,0 0 16,50 60-16,-50-60 15,66 23-15,-66-23 0,83-42 16,-83 42-16,57-69 15,-57 69-15,0 0 16,0 0-16,0 0 0,42-79 16,-42 79-16,25-33 15,-25 33-15,16 51 16,-16-51-16,8 140 16,-8-140-16,9 205 0,-9-205 15,-9 237-15,9-237 16,-24 214-16,24-214 15,-50 172-15,50-172 16,0 0-16,-58 98 0,58-98 16,0 0-16,-74 28 15,74-28-15,-58-37 16,58 37-16,-42-94 16,42 94-16,0-126 0,0 126 15,34-125-15,-34 125 16,91-98-16,-91 98 15,124-74-15,-124 74 0,124-32 16,-124 32-16,0 0 16,132-14-16,-132 14 15,116-28-15,-116 28 0,99-55 16</inkml:trace>
  <inkml:trace contextRef="#ctx0" brushRef="#br1" timeOffset="68633.6374">26009 10731 0,'0'0'0,"0"0"15,0 0-15,82-5 16,-82 5-16,108-23 0,-108 23 15,140-28-15,-140 28 16</inkml:trace>
  <inkml:trace contextRef="#ctx0" brushRef="#br1" timeOffset="68800.3925">26083 11067 0,'0'0'0,"0"0"16,50 14-16,-50-14 15,107-19-15,-107 19 0,174-42 16</inkml:trace>
  <inkml:trace contextRef="#ctx0" brushRef="#br1" timeOffset="69417.1639">27786 10285 0,'0'0'0,"0"0"15,0 0-15,-8 79 16,8-79-16,0 107 0,0-107 16,0 162-16,0-162 15,-8 196-15,8-196 16,-9 196-16,9-196 15,0 0-15,0 0 0,-8 148 16,8-148-16,8 47 16,-8-47-16,33-38 15,-33 38-15</inkml:trace>
  <inkml:trace contextRef="#ctx0" brushRef="#br1" timeOffset="69791.8063">28175 10517 0,'0'0'0,"0"0"15,0 0-15,-41 51 16,41-51-16,-58 61 16,58-61-16,-83 84 0,83-84 15,-99 83-15,99-83 16,0 0-16,0 0 15,0 0-15,0 0 16,0 0-16,-91 66 0,91-66 16,0 0-16,-25 23 0,25-23 15,0 0-15,0 0 16,124-14-16,-124 14 16,99 0-16,-99 0 15,99 28-15,-99-28 0,83 56 16,-83-56-16,0 0 15,58 70-15,-58-70 16,0 0-16,0 0 16,41 60-16,-41-60 0,66-4 15,-66 4-15</inkml:trace>
  <inkml:trace contextRef="#ctx0" brushRef="#br1" timeOffset="70284.1093">29540 9954 0,'0'0'16,"0"0"-16,0 0 0,0 85 15,0-85-15,8 134 16,-8 52-16,0-186 15,9 200-15,-9-200 16,0 205-16,0-205 0,0 0 16,8 172-16,-8-172 15,0 0-15,0 0 16,0 0-16,0 0 0,0 0 16,0 0-16,17 117 15,-17-117-15,0 0 16,0 0-16,-17-38 0,17 38 15,-41-88-15,41 88 16,-67-80-16,67 80 16,-82-37-16,82 37 15,-99 9-15,99-9 0,-83 46 16,83-46-16,0 0 16,-50 76-16,50-76 15,-8 88-15,8-88 16,50 98-16,-50-98 15,91 74-15,-91-74 0,132 24 16,-132-24-16,132-33 16,-132 33-16,141-84 15</inkml:trace>
  <inkml:trace contextRef="#ctx0" brushRef="#br1" timeOffset="70635.2689">30243 10126 0,'0'0'0,"-8"38"15,8 40-15,0-78 16,-9 136-16,9-136 0,-8 181 15,8-181-15,-16 205 16,16-205-16,0 0 16,0 0-16,-17 172 15,17-172-15,0 0 0,0 122 16,0-122-16,41 55 16,-41-55-16,100 5 15,-100-5-15,132-47 16,-132 47-16,141-70 15,-141 70-15,0 0 0,124-69 16,-124 69-16</inkml:trace>
  <inkml:trace contextRef="#ctx0" brushRef="#br1" timeOffset="70833.393">29954 10713 0,'0'0'0,"0"0"0,82 9 15,-82-9-15,124 0 16,66-14-16,9-14 16,-199 28-16,190-18 15</inkml:trace>
  <inkml:trace contextRef="#ctx0" brushRef="#br2" timeOffset="77800.5533">22394 9726 0,'0'0'0,"0"0"16,-58-69-16,58 69 16,-66-56-16,66 56 0,-99-33 15,99 33-15,-99-4 16,99 4-16,-100 51 16,100-51-16,-41 102 15,41-102-15,-8 148 16,8-148-16,49 182 0,-49-182 15,100 214-15,-100-214 16,107 214-16,-107-214 16,124 215-16,-124-215 15,99 209-15,-99-209 0,58 191 16,-58-191-16,9 153 16,-9-153-16,-42 116 15,42-116-15,-91 66 0,91-66 16,-115 33-16,115-33 15,-125 0-15,125 0 16,0 0-16,-124-19 16,124 19-16,0 0 0,-82-29 15,82 29-15,-25-51 16</inkml:trace>
  <inkml:trace contextRef="#ctx0" brushRef="#br2" timeOffset="78433.9499">27265 10103 0,'-24'-32'16,"24"32"-16,-50-84 16,50 84-16,-83-88 0,83 88 15,-99-60-15,99 60 16,-116-15-16,116 15 0,-82 41 16,82-41-16,-50 80 15,50-80-15,-8 126 16,8-126-16,33 139 15,-33-139-15,82 154 16,-82-154-16,124 149 16,-124-149-16,116 129 0,-116-129 15,91 131-15,-91-131 16,66 107-16,-66-107 0,0 0 16,17 98-16,-17-98 15,-58 75-15,58-75 16,-91 41-16,91-41 15,-124 10-15,124-10 16,-141-10-16,141 10 0,-132-23 16,132 23-16,-132-18 15,132 18-15,-99-14 16,99 14-16</inkml:trace>
  <inkml:trace contextRef="#ctx0" brushRef="#br1" timeOffset="85759.5005">22932 13005 0,'-25'34'0,"25"-34"0,-83 88 16,83-88-16,-116 154 15,116-154-15,-140 162 16,140-162-16,0 0 15,0 0-15,-108 126 0,108-126 16,0 0-16</inkml:trace>
  <inkml:trace contextRef="#ctx0" brushRef="#br1" timeOffset="86246.0916">22435 12582 0,'0'0'0,"0"0"0,0 0 16,9 84 0,-9-84-16,16 113 0,-16-113 15,25 134-15,-25-134 16,0 0-16,0 0 15,25 126-15,-25-126 0</inkml:trace>
  <inkml:trace contextRef="#ctx0" brushRef="#br1" timeOffset="86767.0236">22774 13573 0,'0'0'16,"0"0"-16,0 0 0,0 0 15,0 0-15,58-27 16,-58 27-16,75-47 16,-75 47-16,0 0 15,91-28-15,-91 28 0,49 0 16,-49 0-16,17 42 15,-17-42-15,-41 88 16,41-88-16,-83 108 16,83-108-16,0 0 0,0 0 15,0 0-15,0 0 16,-91 116-16,91-116 0,0 0 16,-41 84-16,41-84 15,8 51-15,-8-51 16,83 5-16,-83-5 0,124-51 15,-124 51-15,132-70 16,-132 70-16</inkml:trace>
  <inkml:trace contextRef="#ctx0" brushRef="#br1" timeOffset="87369.0216">23626 13230 0,'0'0'0,"0"0"16,0 0-16,0 0 16,0 0-16,0 88 15,0-88-15,0 87 16,0-87-16,0 0 0,8 89 15,-8-89-15,0 0 16,33 52-16,-33-52 16,50-10-16,-50 10 0,50-60 15,-50 60-15,0 0 16,0 0-16,49-75 16,-49 75-16,0 0 15,42-51-15,-42 51 0,49 9 16,-49-9-16,33 98 15,-33-98-15,25 182 16,-25-182-16,0 228 0,0-228 16,-16 237-16,16-237 15,-33 205-15,33-205 16,0 0-16,-50 144 16,50-144-16,0 0 15,-50 56-15,50-56 16,-58-23-16,58 23 0,-33-98 15,33 98-15,-16-130 16,16 130-16,33-154 16,-33 154-16,66-125 0,-66 125 15,91-98-15,-91 98 16,0 0-16,99-56 16,-99 56-16,0 0 15,99-27-15,-99 27 0,101-38 16,-101 38-16,74-70 15</inkml:trace>
  <inkml:trace contextRef="#ctx0" brushRef="#br1" timeOffset="87750.5327">24180 12708 0,'0'0'0,"0"0"16,0 0-16,0 0 16,67 0-16,-67 0 15,83-9-15,-83 9 16,99-5-16,-99 5 0,0 0 16,99 0-16,-99 0 15,42 24-15,-42-24 16,-17 61-16,17-61 15,-74 83-15,74-83 0,0 0 16,-91 84-16,91-84 16,0 0-16,0 0 15,0 0-15,0 0 0,-58 65 16,58-65-16,17 46 16,-17-46-16,82 14 15,-82-14-15,149-5 16,-149 5-16,149-13 0,-149 13 15,157-5-15,-157 5 16</inkml:trace>
  <inkml:trace contextRef="#ctx0" brushRef="#br1" timeOffset="88002.0817">25355 13281 0,'0'0'0,"0"0"15,50 4-15,-50-4 16,107 0-16,-107 0 0,133 0 15,-133 0-15,140 9 16</inkml:trace>
  <inkml:trace contextRef="#ctx0" brushRef="#br1" timeOffset="88186.7409">25322 13793 0,'0'0'0,"0"0"16,0 0-16,66 14 15,-66-14-15,124-14 16,58-10-16,-182 24 16</inkml:trace>
  <inkml:trace contextRef="#ctx0" brushRef="#br1" timeOffset="88700.3712">26736 12918 0,'0'0'0,"0"0"15,-16 64-15,16-64 0,-9 103 16,9-103-16,-8 158 15,8-158-15,0 190 16,0-190-16,-8 192 16,8-192-16,0 0 15,0 0-15,0 158 0,0-158 16,8 75-16,-8-75 16,33-24-16,-33 24 0</inkml:trace>
  <inkml:trace contextRef="#ctx0" brushRef="#br1" timeOffset="89056.005">26992 13122 0,'0'0'16,"0"0"-16,-33 70 15,33-70-15,-57 89 16,57-89-16,-67 116 0,67-116 15,0 0-15,-58 107 16,58-107-16,0 0 16,0 0-16,0 0 0,-24 78 15,24-78-15,16 39 16,-16-39-16,58 13 16,-58-13-16,83-13 15,-83 13-15,0 0 0,91 18 16,-91-18-16,0 0 15,66 70-15,-66-70 16,0 0-16,25 102 0,-25-102 16,0 0-16,16 93 15,-16-93-15,25 33 16,-25-33-16</inkml:trace>
  <inkml:trace contextRef="#ctx0" brushRef="#br1" timeOffset="89356.1083">27794 12941 0,'0'0'0,"0"0"15,-16 107-15,16-107 16,-8 153-16,8-153 15,-17 200-15,17-200 0,0 200 16,0-200-16,0 0 16,0 0-16,0 0 15,0 164-15,0-164 0,33 97 16,-33-97-16,66 14 16,-66-14-16,91-42 15,-91 42-15,0 0 16,91-74-16,-91 74 0</inkml:trace>
  <inkml:trace contextRef="#ctx0" brushRef="#br1" timeOffset="89550.6139">27505 13433 0,'0'0'0,"0"0"0,0 0 15,58 10-15,-58-10 16,91-4-16,-91 4 16,149-24-16,-149 24 15,182-36-15,-182 36 16,190-43-16</inkml:trace>
  <inkml:trace contextRef="#ctx0" brushRef="#br1" timeOffset="89817.1322">29044 13020 0,'0'65'15,"0"-65"-15,0 154 0,0-154 16,0 218 0,0-218-16,0 215 0,0-215 15,0 0-15,0 0 16,0 0-16,0 153 16,0-153-16</inkml:trace>
  <inkml:trace contextRef="#ctx0" brushRef="#br1" timeOffset="90000.5463">28712 13397 0,'0'0'0,"0"0"0,58-5 16,-58 5-1,116-28-15,-116 28 0,175-51 16,-175 51-16,231-70 15,-231 70-15</inkml:trace>
  <inkml:trace contextRef="#ctx0" brushRef="#br1" timeOffset="90271.008">30102 12918 0,'0'0'0,"0"0"16,-82 69-16,82-69 16,-99 103-16,99-103 0,-83 140 15,83-140-15,-41 149 16,41-149-16,16 111 16,-16-111-16,91 83 0,-91-83 15,157 52-15,-157-52 16,190 33-16,-190-33 15,207 9-15,-207-9 16,190-18-16,-190 18 16,0 0-16</inkml:trace>
  <inkml:trace contextRef="#ctx0" brushRef="#br1" timeOffset="91917.8323">23403 15797 0,'-8'37'0,"8"-37"0,-25 84 16,25-84-16,-17 103 16,17-103-16,0 0 0,17 74 15,-17-74-15,41 32 16,-41-32-16,58-37 16,-58 37-16,74-84 15,-74 84-15,83-102 16,-83 102-16,0 0 0,0 0 15,0 0-15,58-83 16,-58 83-16,50-28 0,-50 28 16,24 79-16,-24-79 15,9 176-15,-18 52 16,-15 15-16,24-243 16,-33 209-16,33-209 15,-58 205-15,58-205 16,-83 180-16,83-180 0,0 0 15,-66 131-15,66-131 16,0 0-16,-75 51 16,75-51-16,-57-19 15,57 19-15,-34-87 0,34 87 16,0-127-16,0 127 16,42-149-16,-42 149 15,74-143-15,-74 143 16,91-116-16,-91 116 0,108-84 15,-108 84-15,82-47 16,-82 47-16,83-28 16,-83 28-16,83-14 15,-83 14-15,74-4 0</inkml:trace>
  <inkml:trace contextRef="#ctx0" brushRef="#br1" timeOffset="92138.8945">24404 15922 0,'0'0'0,"0"0"0,83 0 16,-83 0-16,132-4 15,-132 4-15,149 0 16,-149 0-16,0 0 0</inkml:trace>
  <inkml:trace contextRef="#ctx0" brushRef="#br1" timeOffset="92309.0825">24545 16225 0,'0'0'0,"0"0"0,58 9 15,-58-9-15,107-9 16,-107 9-16,157-23 0</inkml:trace>
  <inkml:trace contextRef="#ctx0" brushRef="#br1" timeOffset="93066.678">25537 15337 0,'0'0'0,"0"0"0,0 0 16,0 0-16,0 0 0,0 51 15,0-51-15,8 93 16,-8-93-16,17 126 16,-17-126-16,8 140 15,-8-140-15,0 0 0,0 0 16,9 111-16</inkml:trace>
  <inkml:trace contextRef="#ctx0" brushRef="#br1" timeOffset="93284.0408">25314 15579 0,'0'0'16,"0"0"-16,0 0 15,0 0-15,74 0 16,-74 0-16,116-19 0,-116 19 16,141-23-16,-141 23 15</inkml:trace>
  <inkml:trace contextRef="#ctx0" brushRef="#br1" timeOffset="93517.1353">25430 16034 0,'0'0'0,"0"0"16,0 0-16,66 0 0,-66 0 15,107-32-15,-107 32 16,141-37-16,-141 37 16</inkml:trace>
  <inkml:trace contextRef="#ctx0" brushRef="#br1" timeOffset="94471.2991">25777 15495 0,'0'0'16,"0"0"-16,0 0 16,0 0-16,33 42 0,-33-42 15,74 42-15,-74-42 16,116 51-16,-116-51 15,141 65-15,-141-65 16,124 88-16,-124-88 16,91 112-16,-91-112 0,41 149 15,-41-149-15,0 153 16,0-153-16,-41 144 16,41-144-16,0 0 0,0 0 15,0 0-15,0 0 16,-42 85-16,42-85 15,0 0-15,0 0 16,34-164-16,-34 164 16,24-214-16,-24 214 0,25-242 15,-25 242-15,17-233 16,-17 233-16,0-200 16,0 200-16,-9-148 0,9 148 15,0 0-15,0 0 16,0-112-16,0 112 15,25-69-15,-25 69 0,75-51 16,-75 51-16,124-38 16,-124 38-16,190-32 15,-190 32-15,223-33 16,17 24-16,-240 9 0,223-5 16,-8 5-16,-8 10 15,-207-10-15,190 13 16,17 1-16,8-4 15,-215-10-15,198 4 16,17-8-16,9-10 16,-224 14-16,199-14 0,24 5 15,-16 4-15,-207 5 16,182-9-16,-182 9 16,206-14-16,-206 14 0,224 0 15,-224 0 1,215 4-16,-215-4 0,182 5 15,-182-5-15,157 9 16,-157-9-16,0 0 16,107 10-16,-107-10 0,0 0 15,0 0-15,0 0 16,0 0-16,0 0 0,65 18 16,-65-18-16,0 0 15,0 0-15,0 0 16</inkml:trace>
  <inkml:trace contextRef="#ctx0" brushRef="#br1" timeOffset="95167.0193">26753 15672 0,'0'0'16,"0"0"-16,0 0 0,66-5 15,-66 5-15,107-9 16,-107 9-16,149-24 16,-149 24-16,0 0 15,0 0-15,141-9 0,-141 9 16,99 33-16,-99-33 15,16 83-15,-16-83 16,-66 126-16,66-126 16,-132 163-16,132-163 0,-141 167 15,141-167-15,0 0 16,0 0-16,-140 154 16,140-154-16,0 0 15,-66 121-15,66-121 0,25 79 16,-25-79-16,107 28 15,-107-28-15,157-14 16,-157 14-16,182-46 16,-182 46-16,157-70 0,-157 70 15</inkml:trace>
  <inkml:trace contextRef="#ctx0" brushRef="#br1" timeOffset="95466.9474">27679 15639 0,'0'0'0,"0"0"15,-9 131-15,9-131 16,-16 162-16,16-162 16,-25 195-16,25-195 15,-41 195-15,41-195 0,0 0 16,-17 145-16,17-145 16,9 66-16,-9-66 15,49-20-15</inkml:trace>
  <inkml:trace contextRef="#ctx0" brushRef="#br1" timeOffset="95816.961">27910 15825 0,'0'0'0,"0"0"15,-58 70-15,58-70 16,-66 78-16,66-78 15,-82 94-15,82-94 0,0 0 16,0 0-16,0 0 16,0 0-16,0 0 0,-67 88 15,67-88-15,0 0 16,-24 61-16,24-61 16,33 32-16,-33-32 15,0 0-15,74 28 16,-74-28-16,91 37 0,-91-37 15,0 0-15,66 48 16,-66-48-16,0 0 16,0 0-16,17 65 0,-17-65 15,16 36-15,-16-36 16,33-13-16,-33 13 16</inkml:trace>
  <inkml:trace contextRef="#ctx0" brushRef="#br1" timeOffset="96117.1742">28489 15718 0,'-8'23'0,"8"-23"0,-33 75 15,33-75-15,-33 111 16,33-111-16,-42 145 15,42-145-15,-33 153 16,33-153-16,-16 136 0,16-136 16,8 97-16,-8-97 15,0 0-15,33 61 0,-33-61 16,83 9-16,-83-9 16,115-42-16,-115 42 15,0 0-15,108-65 16,-108 65-16,0 0 15,74-83-15</inkml:trace>
  <inkml:trace contextRef="#ctx0" brushRef="#br1" timeOffset="96289.7092">28224 16179 0,'0'0'15,"0"0"-15,0 0 16,75 18-16,-75-18 0,99-18 16,-99 18-16,165-38 15,-165 38-15</inkml:trace>
  <inkml:trace contextRef="#ctx0" brushRef="#br1" timeOffset="96552.7725">29739 15597 0,'0'0'0,"0"0"0,-25 121 15,25-121-15,-25 158 16,25-158-16,-25 186 16,25-186-16,0 0 0,0 0 15,0 0-15,-8 168 16,8-168-16</inkml:trace>
  <inkml:trace contextRef="#ctx0" brushRef="#br1" timeOffset="96749.9372">29333 15918 0,'0'0'16,"0"0"-16,50 19 15,-50-19-15,116 14 0,-116-14 16,165-4-16,-165 4 15,223-20-15,-223 20 16</inkml:trace>
  <inkml:trace contextRef="#ctx0" brushRef="#br1" timeOffset="97058.773">30656 15602 0,'0'0'0,"0"0"16,-91 23-16,91-23 15,-90 56-15,90-56 0,-108 102 16,108-102-16,-74 139 16,74-139-16,-17 131 15,17-131-15,66 117 16,-66-117-16,108 97 15,-108-97-15,132 61 0,-132-61 16,157 28-16,-157-28 16,141-9-16,-141 9 15,0 0-15,124-43 0,-124 43 16,0 0-16</inkml:trace>
  <inkml:trace contextRef="#ctx0" brushRef="#br0" timeOffset="111402.1531">6797 10090 0,'0'0'0,"0"0"16,0 0-16,24 60 15,-24-60-15,42 92 0,-42-92 16,25 131-16,-25-131 15,8 149-15,-8-149 16,0 0-16,8 143 16,-8-143-16,42 80 0</inkml:trace>
  <inkml:trace contextRef="#ctx0" brushRef="#br0" timeOffset="111583.5549">7318 10662 0,'0'0'16,"-9"28"-16,-24 27 15,33-55-15,-74 69 0,74-69 16,-116 61-16,116-61 16,-165 61-16,165-61 15,-157 61-15,157-61 0,-149 65 16,149-65-16,0 0 16,-99 42-16</inkml:trace>
  <inkml:trace contextRef="#ctx0" brushRef="#br0" timeOffset="112117.6444">6846 11336 0,'0'46'0,"0"-46"15,-16 108-15,16-108 16,-9 158-16,9-158 15,0 0-15,0 0 16,9 139-16,-9-139 0,33 89 16,-33-89-16,49 5 15,-49-5-15,67-61 16,-67 61-16,66-102 0,-66 102 16,0 0-16,0 0 15,74-108-15,-74 108 16,50-46-16,-50 46 0,25 18 15,-25-18-15,16 103 16,-16-103-16,8 168 16,-8-168-16,0 213 15,0-213-15,0 210 16,0-210-16,-8 177 16,8-177-16,-16 120 0,16-120 15,-50 75-15,50-75 16,0 0-16,-66 28 15,66-28-15,0 0 0,-91-10 16,91 10-16,0 0 16,-75-46-16,75 46 15,-33-70-15,33 70 16,17-88-16,-17 88 0,66-93 16,-66 93-16,116-84 15,-116 84-15,116-74 16,-116 74-16,124-75 0,-124 75 15</inkml:trace>
  <inkml:trace contextRef="#ctx0" brushRef="#br0" timeOffset="112567.5159">8087 10633 0,'0'0'0,"0"0"16,33 112-16,16 56 16,-49-168-16,50 205 15,-50-205-15,41 214 16,-41-214-16,50 195 0,-50-195 15,0 0-15,0 0 16,0 0-16,25 135 16,-25-135-16,8 56 0,-8-56 15,-25-33-15,25 33 16,-66-88-16,66 88 16,-66-116-16,66 116 0,0 0 15,-75-99-15,75 99 16,-66-32-16,66 32 15,-41 28-15,41-28 16,-17 89-16,17-89 0,17 106 16,-17-106-16,50 94 15,-50-94-15,90 41 16,-90-41-16,108-18 16,-108 18-16</inkml:trace>
  <inkml:trace contextRef="#ctx0" brushRef="#br0" timeOffset="113133.8514">8607 11132 0,'0'0'0,"0"0"0,0 93 15,0-93-15,0 0 16,17 97-16,-17-97 15,0 0-15,33 88 16,-33-88-16,66 48 0,-66-48 16,75-5-16,-75 5 15,74-66-15,-74 66 16,0 0-16,74-93 0,-74 93 16,0 0-16,0 0 15,34-84-15,-34 84 16,0 0-16,0 0 0,16 48 15,-16-48-15,-8 134 16,8-134-16,-8 190 16,8-190-16,-9 210 15,9-210-15,0 0 0,-16 181 16,16-181-16,0 0 16,-25 126-16,25-126 15,0 0-15,-33 56 0,33-56 16,0 0-16,-50-19 15,50 19-15,0 0 16,-49-74-16,49 74 0,-17-107 16,17 107-16,33-116 15,-33 116-15,91-103 16,-91 103-16,108-69 16,-108 69-16,132-52 0,-132 52 15,124-23-15,-124 23 16,99-19-16,-99 19 15,75-18-15,-75 18 16,74-37-16</inkml:trace>
  <inkml:trace contextRef="#ctx0" brushRef="#br0" timeOffset="113355.212">9525 11215 0,'0'0'0,"0"0"0,50-14 16,-50 14-16,66-28 15,-66 28-15,100-37 16,-100 37-16,108-28 0</inkml:trace>
  <inkml:trace contextRef="#ctx0" brushRef="#br0" timeOffset="113583.8659">9649 11620 0,'0'0'16,"0"0"-16,0 0 0,0 0 16,0 0-16,84 5 15,-84-5-15,99-15 16,-99 15-16,99-18 16,-99 18-16,100-23 0</inkml:trace>
  <inkml:trace contextRef="#ctx0" brushRef="#br0" timeOffset="114660.7862">11089 10857 0,'0'0'0,"0"0"16,8 150-16,-8-150 15,17 180-15,-17-180 16,16 200-16,-16-200 0,0 0 15,0 0-15,0 0 16,9 177-16,-9-177 16,16 89-16,-16-89 0,0 0 15</inkml:trace>
  <inkml:trace contextRef="#ctx0" brushRef="#br0" timeOffset="115001.2148">11362 11062 0,'0'0'0,"0"0"0,-58 60 15,58-60-15,-58 85 16,58-85-16,-66 101 16,66-101-16,0 0 0,0 0 15,0 0-15,0 0 16,0 0-16,-50 89 15,50-89-15,0 0 0,-8 42 16,8-42-16,50-6 16,-50 6-16,91-23 15,-91 23-15,107 0 0,-107 0 16,99 33-16,-99-33 16,75 65-16,-75-65 15,41 89-15,-41-89 16,0 0-16,42 61 0,-42-61 15</inkml:trace>
  <inkml:trace contextRef="#ctx0" brushRef="#br0" timeOffset="115417.6257">12354 10624 0,'0'47'15,"0"-47"-15,17 130 16,-17-130-16,33 209 16,-33-209-16,33 233 15,-33-233-15,0 0 0,41 210 16,-41-210-16,0 0 15,0 0-15,25 116 0,-25-116 16,0 0-16,0 0 16,-33-28-16,33 28 15,-66-88-15,66 88 0,-91-80 16,91 80-16,-91-32 16,91 32-16,-83 32 15,83-32-15,-49 80 0,49-80 16,-17 83-16,17-83 15,41 79-15,-41-79 16,83 47-16,-83-47 16,116-4-16,-116 4 0,124-61 15</inkml:trace>
  <inkml:trace contextRef="#ctx0" brushRef="#br0" timeOffset="115733.8951">13115 10713 0,'0'0'16,"0"0"-16,0 129 15,0-129-15,-8 165 0,8-165 16,-9 180-16,9-180 15,0 0-15,0 163 0,0-163 16,0 0-16,33 117 16,-33-117-16,67 60 15,-67-60-15,74 14 16,-74-14-16,91-33 0,-91 33 16,0 0-16,0 0 15,83-55-15,-83 55 16,57-80-16</inkml:trace>
  <inkml:trace contextRef="#ctx0" brushRef="#br0" timeOffset="115900.7554">12908 11197 0,'0'0'0,"0"0"0,0 0 16,83-19-16,-83 19 15,116-42-15,-116 42 16,165-42-16,-165 42 0,182-55 16</inkml:trace>
  <inkml:trace contextRef="#ctx0" brushRef="#br0" timeOffset="119868.7195">6549 14360 0,'0'0'0,"0"0"0,0 0 15,0 0-15,24 13 0,-24-13 16,58-32-16,-58 32 16,75-107-16,-75 107 15,91-176-15,-91 176 16,82-209-16,-82 209 16,42-196-16,-42 196 15,0 0-15,0-145 0,0 145 16,0 0-16,-25-75 15,25 75-15,-50 0 16,50 0-16,-58 80 0,58-80 16,-33 168-16,33-168 15,0 218-15,0-218 16,25 210-16,-25-210 16,50 172-16,-50-172 0,66 102 15,-66-102-15,74 33 16,-74-33-16,66-23 15</inkml:trace>
  <inkml:trace contextRef="#ctx0" brushRef="#br0" timeOffset="120267.0424">7318 14058 0,'0'32'16,"0"-32"-16,16 89 16,-16-89-16,0 0 0,0 0 15,0 0-15,0 0 16,0 0-16,33 93 0,-33-93 16,8 37-16,-8-37 15,0-51-15,0 51 16,0-121-16,0 121 15,0-149-15,0 149 0,0 0 16,0 0-16,9-107 16,-9 107-16,25-28 0,-25 28 15,33 51-15,-33-51 16,41 130-16,-41-130 16,50 154-16,-50-154 15,41 149-15,-41-149 16,0 0-16,0 0 15,41 116-15,-41-116 0,58 37 16,-58-37-16</inkml:trace>
  <inkml:trace contextRef="#ctx0" brushRef="#br0" timeOffset="120717.2002">7963 13592 0,'0'42'0,"0"-42"15,16 116-15,-16-116 16,17 191-16,-17-191 0,24 209 16,-24-209-16,17 197 15,-17-197-15,0 0 16,0 0-16,0 0 0,17 143 16,-17-143-16,16 79 15,-16-79-15</inkml:trace>
  <inkml:trace contextRef="#ctx0" brushRef="#br0" timeOffset="121323.5411">8293 14058 0,'0'0'0,"0"0"0,0 0 16,9 60-16,-9-60 16,0 0-16,16 80 15,-16-80-15,0 0 16,0 0-16,41 60 0,-41-60 16,58 9-16,-58-9 15,0 0-15,66-46 16,-66 46-16,0 0 0,0 0 15,0 0-15,0 0 16,42-71-16,-42 71 16,33-51-16,-33 51 15,33 19-15,-33-19 0,16 93 16,-16-93-16,0 162 16,0-162-16,0 196 15,0-196-15,0 200 0,0-200 16,0 0-16,0 0 15,0 0-15,0 158 16,0-158-16,0 0 16,-8 75-16,8-75 0,0 0 15,0 0-15,-49-93 16,49 93-16,-17-111 16,17 111-16,0 0 0,0 0 15,0 0-15,0-117 16,0 117-16,0 0 15,0 0-15,17-93 16,-17 93-16,0 0 0,49-61 16,-49 61-16,0 0 15,66-51-15,-66 51 16,67-55-16,-67 55 0,57-61 16,-57 61-16</inkml:trace>
  <inkml:trace contextRef="#ctx0" brushRef="#br0" timeOffset="121587.9252">8938 13690 0,'0'0'0,"0"0"15,17 98-15,-17-98 16,33 149-16,-33-149 16,25 195-16,-25-195 15,33 205-15,-33-205 0,25 190 16,-25-190-16,0 0 16,24 149-16,-24-149 15,0 0-15</inkml:trace>
  <inkml:trace contextRef="#ctx0" brushRef="#br0" timeOffset="121933.7445">9410 13909 0,'0'0'16,"0"0"-16,41 5 16,-41-5-16,99-19 15,-99 19-15,133-37 0,-133 37 16,149-42-16</inkml:trace>
  <inkml:trace contextRef="#ctx0" brushRef="#br0" timeOffset="122133.606">9558 14327 0,'0'0'0,"0"0"0,0 0 16,42-28-16,-42 28 15,92-41-15,-92 41 0,140-57 16</inkml:trace>
  <inkml:trace contextRef="#ctx0" brushRef="#br0" timeOffset="122800.5578">11073 13639 0,'0'47'16,"0"-47"-16,8 135 15,-8-135-15,8 195 0,-8-195 16,8 200-16,-8-200 16,0 0-16,9 144 15,-9-144-15,24 47 0,-24-47 16</inkml:trace>
  <inkml:trace contextRef="#ctx0" brushRef="#br0" timeOffset="123166.76">11296 13801 0,'-17'24'0,"17"-24"0,-58 79 15,58-79-15,-58 117 16,58-117-16,0 0 15,0 0-15,0 0 0,0 0 16,-49 97-16,49-97 16,0 61-16,0-61 0,41 0 15,-41 0-15,0 0 16,83-29-16,-83 29 16,0 0-16,91-18 0,-91 18 15,74 15-15,-74-15 16,42 60-16,-42-60 15,0 0-15,0 0 16,8 79-16,-8-79 0,16 51 16,-16-51-16,42 0 15</inkml:trace>
  <inkml:trace contextRef="#ctx0" brushRef="#br0" timeOffset="123444.5384">11966 13601 0,'0'0'0,"0"0"0,0 140 16,0-140-16,8 154 15,-8-154-15,0 167 0,0-167 16,0 0-16,0 0 15,8 139-15,-8-139 16,0 0-16,25 94 0,-25-94 16,58 23-16,-58-23 15,82-32-15,-82 32 16,91-70-16,-91 70 16,0 0-16</inkml:trace>
  <inkml:trace contextRef="#ctx0" brushRef="#br0" timeOffset="123650.0856">11825 14001 0,'0'0'16,"0"0"-16,83-13 0,-83 13 15,115-33-15,-115 33 16,149-46-16,-149 46 16,157-42-16</inkml:trace>
  <inkml:trace contextRef="#ctx0" brushRef="#br0" timeOffset="123917.4805">13057 13582 0,'0'39'0,"0"-39"15,8 120-15,-8-120 0,17 168 16,-17-168-16,8 181 15,-8-181-15,0 0 16,0 0-16,17 140 0,-17-140 16,33 56-16,-33-56 15</inkml:trace>
  <inkml:trace contextRef="#ctx0" brushRef="#br0" timeOffset="124084.1316">12801 13858 0,'0'0'0,"0"0"15,91 18-15,-91-18 16,132-4-16,-132 4 0,182-28 16,-182 28-16,207-61 15</inkml:trace>
  <inkml:trace contextRef="#ctx0" brushRef="#br0" timeOffset="124367.4153">14057 13415 0,'0'0'0,"0"0"15,-74 75-15,74-75 16,-74 111-16,74-111 0,-67 136 16,67-136-16,-8 121 15,8-121-15,42 97 16,-42-97-16,107 66 0,-107-66 16,157 41-16,-157-41 15,157 0-15,-157 0 16,166-46-16,-166 46 15,0 0-15</inkml:trace>
  <inkml:trace contextRef="#ctx0" brushRef="#br0" timeOffset="133567.167">8029 16225 0,'0'0'0,"0"0"0,0 0 16,0 70-1,0-70-15,0 102 0,0-102 16,0 136-16,0-136 15,0 0-15,16 134 0,-16-134 16,33 94-16,-33-94 16,0 0-16,58 37 15,-58-37-15,75-28 16,-75 28-16,82-89 0,-82 89 16,50-111-16,-50 111 15,0 0-15,0 0 16,0 0-16,0 0 15,0 0-15,41-98 0,-41 98 16,9-32-16,-9 32 16,0 55-16,0-55 15,8 145-15,-8-145 16,8 200-16,-8-200 16,17 222-16,-17-222 0,16 219 15,-16-219-15,8 191 16,-8-191-16,0 149 15,0-149-15,0 0 16,-33 98-16,33-98 0,0 0 16,-66 37-16,66-37 15,-66-23-15,66 23 16,-66-75-16,66 75 16,-33-107-16,33 107 0,-8-121 15,8 121-15,16-115 16,-16 115-16,41-94 15,-41 94-15,67-65 16,-67 65-16,91-37 0,-91 37 16,82-24-16,-82 24 15,99-23-15,-99 23 16,108-28-16,-108 28 16</inkml:trace>
  <inkml:trace contextRef="#ctx0" brushRef="#br0" timeOffset="133834.1944">9079 16481 0,'0'0'0,"0"0"0,0 0 16,0 0-16,66-9 16,-66 9-16,107-28 0,-107 28 15,116-14-15,-116 14 16,0 0-16,108 10 16,-108-10-16</inkml:trace>
  <inkml:trace contextRef="#ctx0" brushRef="#br0" timeOffset="134016.4564">9186 16765 0,'0'0'16,"0"0"-16,0 0 15,0 0-15,0 0 0,0 0 16,66-14-16,-66 14 15,108-28-15,-108 28 16,132-14-16,-132 14 16</inkml:trace>
  <inkml:trace contextRef="#ctx0" brushRef="#br0" timeOffset="134734.2821">10461 16626 0,'0'0'0,"0"0"16,107 0-16,-107 0 15,108-24-15,-108 24 16,132-37-16,-132 37 0,124-70 15,-124 70-15,124-93 16,-124 93-16,91-83 16,-91 83-16,0 0 0,0 0 15,50-80-15,-50 80 16,0 0-16,-17-46 16,17 46-16,-91 13 15,91-13-15,-132 89 0,132-89 16,-124 140-16,124-140 15,-91 154-15,91-154 16,-42 152-16,42-152 16,34 126-16,-34-126 0,66 103 15,-66-103-15,99 69 16,-99-69-16,124 23 16,-124-23-16,140-13 0,-140 13 15,133-56-15,-133 56 16,0 0-16</inkml:trace>
  <inkml:trace contextRef="#ctx0" brushRef="#br0" timeOffset="135299.9366">11668 15239 0,'-8'33'0,"8"-33"0,-25 101 16,25-101-16,-17 168 15,17-168-15,-25 191 16,25-191-16,0 0 0,0 0 15,0 0-15,-8 158 16,8-158-16,0 93 16,0-93-16,0 0 15,0 0-15,75-56 0,-75 56 16</inkml:trace>
  <inkml:trace contextRef="#ctx0" brushRef="#br0" timeOffset="135694.7158">11875 15383 0,'0'0'0,"0"0"16,0 0-16,-50 56 16,50-56-16,-58 60 15,58-60-15,0 0 16,0 0-16,0 0 0,0 0 15,-66 80-15,66-80 16,0 0-16,-33 69 16,33-69-16,0 0 0,16 42 15,-16-42-15,75 5 16,-75-5-16,91-23 16,-91 23-16,0 0 15,107-14-15,-107 14 0,58 18 16,-58-18-16,25 61 15,-25-61-15,0 0 16,0 88-16,0-88 16,0 0-16,0 0 0,-17 70 15,17-70-15,0 0 16,0 0-16,42-23 16,-42 23-16</inkml:trace>
  <inkml:trace contextRef="#ctx0" brushRef="#br0" timeOffset="135985.153">12420 15239 0,'0'0'0,"0"0"16,-8 83-16,8-83 0,-8 108 15,8-108-15,-9 125 16,9-125-16,0 0 16,-16 121-16,16-121 15,0 0-15,8 97 0,-8-97 16,33 57-16,-33-57 16,66 9-16,-66-9 15,100-37-15,-100 37 16,0 0-16,82-61 0,-82 61 15</inkml:trace>
  <inkml:trace contextRef="#ctx0" brushRef="#br0" timeOffset="136185.2791">12280 15551 0,'0'0'0,"0"0"16,0 0-16,41 0 16,-41 0-16,83-19 15,-83 19-15,107-37 16,-107 37-16,124-33 16</inkml:trace>
  <inkml:trace contextRef="#ctx0" brushRef="#br0" timeOffset="168408.8451">10345 15737 0,'0'0'0,"0"0"15,0 0-15,0 0 16,-33 51-16,33-51 0,-50 74 16,50-74-16,-74 108 15,74-108-15,-91 129 16,91-129-16,-75 158 15,75-158-15,-41 159 0,41-159 16,-16 145-16,16-145 16,24 129-16,-24-129 15,58 103-15,-58-103 16,91 84-16,-91-84 16,108 61-16,-108-61 0,0 0 15,107 23-15,-107-23 16,0 0-16,0 0 15,0 0-15,0 0 0,0 0 16,0 0-16,0 0 16,91 4-16,-91-4 0,0 0 15,0 0-15,0 0 16,0 0-16,0 0 16,0 0-16,0 0 0,0 0 15,0 0-15,0 0 16,58-9-16,-58 9 0,0 0 15,0 0-15,0 0 16,0 0-16,0 0 16,0 0-16,0 0 0,0 0 15</inkml:trace>
</inkml:ink>
</file>

<file path=ppt/ink/ink2.xml><?xml version="1.0" encoding="utf-8"?>
<inkml:ink xmlns:inkml="http://www.w3.org/2003/InkML">
  <inkml:definitions>
    <inkml:context xml:id="ctx0">
      <inkml:inkSource xml:id="inkSrc0">
        <inkml:traceFormat>
          <inkml:channel name="X" type="integer" max="32767" units="cm"/>
          <inkml:channel name="Y" type="integer" max="32767" units="cm"/>
          <inkml:channel name="T" type="integer" max="2.14748E9" units="dev"/>
        </inkml:traceFormat>
        <inkml:channelProperties>
          <inkml:channelProperty channel="X" name="resolution" value="211.48186" units="1/cm"/>
          <inkml:channelProperty channel="Y" name="resolution" value="375.9408" units="1/cm"/>
          <inkml:channelProperty channel="T" name="resolution" value="1" units="1/dev"/>
        </inkml:channelProperties>
      </inkml:inkSource>
      <inkml:timestamp xml:id="ts0" timeString="2020-02-24T16:17:44.634"/>
    </inkml:context>
    <inkml:brush xml:id="br0">
      <inkml:brushProperty name="width" value="0.05292" units="cm"/>
      <inkml:brushProperty name="height" value="0.05292" units="cm"/>
      <inkml:brushProperty name="color" value="#FF0000"/>
    </inkml:brush>
  </inkml:definitions>
  <inkml:trace contextRef="#ctx0" brushRef="#br0">22394 9726 0,'0'0'0,"0"0"16,-58-69-16,58 69 16,-66-56-16,66 56 0,-99-33 15,99 33-15,-99-4 16,99 4-16,-100 51 16,100-51-16,-41 102 15,41-102-15,-8 148 16,8-148-16,49 182 0,-49-182 15,100 214-15,-100-214 16,107 214-16,-107-214 16,124 215-16,-124-215 15,99 209-15,-99-209 0,58 191 16,-58-191-16,9 153 16,-9-153-16,-42 116 15,42-116-15,-91 66 0,91-66 16,-115 33-16,115-33 15,-125 0-15,125 0 16,0 0-16,-124-19 16,124 19-16,0 0 0,-82-29 15,82 29-15,-25-51 16</inkml:trace>
  <inkml:trace contextRef="#ctx0" brushRef="#br0" timeOffset="1">27265 10103 0,'-24'-32'16,"24"32"-16,-50-84 16,50 84-16,-83-88 0,83 88 15,-99-60-15,99 60 16,-116-15-16,116 15 0,-82 41 16,82-41-16,-50 80 15,50-80-15,-8 126 16,8-126-16,33 139 15,-33-139-15,82 154 16,-82-154-16,124 149 16,-124-149-16,116 129 0,-116-129 15,91 131-15,-91-131 16,66 107-16,-66-107 0,0 0 16,17 98-16,-17-98 15,-58 75-15,58-75 16,-91 41-16,91-41 15,-124 10-15,124-10 16,-141-10-16,141 10 0,-132-23 16,132 23-16,-132-18 15,132 18-15,-99-14 16,99 14-16</inkml:trace>
</inkml:ink>
</file>

<file path=ppt/ink/ink3.xml><?xml version="1.0" encoding="utf-8"?>
<inkml:ink xmlns:inkml="http://www.w3.org/2003/InkML">
  <inkml:definitions>
    <inkml:context xml:id="ctx0">
      <inkml:inkSource xml:id="inkSrc0">
        <inkml:traceFormat>
          <inkml:channel name="X" type="integer" max="32767" units="cm"/>
          <inkml:channel name="Y" type="integer" max="32767" units="cm"/>
          <inkml:channel name="T" type="integer" max="2.14748E9" units="dev"/>
        </inkml:traceFormat>
        <inkml:channelProperties>
          <inkml:channelProperty channel="X" name="resolution" value="211.48186" units="1/cm"/>
          <inkml:channelProperty channel="Y" name="resolution" value="375.9408" units="1/cm"/>
          <inkml:channelProperty channel="T" name="resolution" value="1" units="1/dev"/>
        </inkml:channelProperties>
      </inkml:inkSource>
      <inkml:timestamp xml:id="ts0" timeString="2020-02-24T14:30:02.612"/>
    </inkml:context>
    <inkml:brush xml:id="br0">
      <inkml:brushProperty name="width" value="0.05292" units="cm"/>
      <inkml:brushProperty name="height" value="0.05292" units="cm"/>
      <inkml:brushProperty name="color" value="#7030A0"/>
    </inkml:brush>
    <inkml:brush xml:id="br1">
      <inkml:brushProperty name="width" value="0.05292" units="cm"/>
      <inkml:brushProperty name="height" value="0.05292" units="cm"/>
      <inkml:brushProperty name="color" value="#0085CD"/>
    </inkml:brush>
    <inkml:brush xml:id="br2">
      <inkml:brushProperty name="width" value="0.05292" units="cm"/>
      <inkml:brushProperty name="height" value="0.05292" units="cm"/>
      <inkml:brushProperty name="color" value="#00B050"/>
    </inkml:brush>
  </inkml:definitions>
  <inkml:trace contextRef="#ctx0" brushRef="#br0">5623 5070 0,'0'0'16,"0"0"-16,0 130 16,0-130-16,24 157 0,-24-157 0,0 0 15,0 0-15,0 0 16,0 0-16,25 168 15,-25-168-15,0 0 0,0 0 16,17 99-16,-17-99 16,0 0-16,0 0 15,-58-47-15,58 47 0,-58-46 16,58 46-16,-83-14 16,83 14-16,-49 51 15,49-51-15,-25 116 0,25-116 16,0 0-16,0 130 15,0-130-15,49 103 16,-49-103-16,83 37 16,-83-37-16,99-29 0,-99 29 15,100-78-15,-100 78 16</inkml:trace>
  <inkml:trace contextRef="#ctx0" brushRef="#br0" timeOffset="465.6415">6044 5456 0,'0'0'0,"0"0"0,17 89 16,-17-89-16,0 0 15,0 0-15,33 79 16,-33-79-16,0 0 0,58 55 15,-58-55-15,49 5 16,-49-5-16,50-42 16,-50 42-16,0 0 0,33-79 15,-33 79-15,0 0 16,0 0-16,41-79 16,-41 79-16,0 0 15,42-28-15,-42 28 0,41 56 16,-41-56-16,8 112 15,-8-112-15,-24 135 16,24-135-16,0 0 0,-42 120 16,42-120-16,0 0 15,0 0-15,-49 84 16,49-84-16,-50 28 16,50-28-16,-25-56 0,25 56 15,0-97-15,0 97 16,33-117-16,-33 117 15,75-102-15,-75 102 0,0 0 16,91-69-16,-91 69 16,0 0-16</inkml:trace>
  <inkml:trace contextRef="#ctx0" brushRef="#br0" timeOffset="707.4445">6921 5540 0,'-33'42'0,"33"-42"0,-108 120 16,-65 44-16,-1 8 16,174-172-16,-149 158 15,149-158-15,-141 154 16,141-154-16,-124 143 0,124-143 15,0 0-15,0 0 16,-90 84-16,90-84 16</inkml:trace>
  <inkml:trace contextRef="#ctx0" brushRef="#br0" timeOffset="1126.8459">6631 6196 0,'9'42'0,"-9"-42"15,16 130-15,-16-130 16,33 195-16,-33-195 16,33 214-16,-33-214 15,0 0-15,0 0 0,0 0 16,0 0-16,17 182 15,-17-182-15,0 0 16,16 102-16,-16-102 16,-41 4-16,41-4 0,-66-65 15,66 65-15,0 0 16,-91-88-16,91 88 16,0 0-16,-75-56 0,75 56 15,-66 14-15,66-14 16,-24 80-16,24-80 15,16 101-15,-16-101 16,58 99-16,-58-99 0,74 55 16,-74-55-16,100 0 15,-100 0-15,115-65 16,-115 65-16</inkml:trace>
  <inkml:trace contextRef="#ctx0" brushRef="#br0" timeOffset="1399.7529">7177 6461 0,'0'0'16,"0"0"-16,0 74 16,0-74-16,0 103 15,0-103-15,8 139 0,-8-139 16,17 158-16,-17-158 15,0 0-15,0 0 16,0 0-16,8 126 0,-8-126 16,0 0-16,25 64 15,-25-64-15,58 0 16,-58 0-16,74-55 0,-74 55 16,0 0-16,58-74 15</inkml:trace>
  <inkml:trace contextRef="#ctx0" brushRef="#br0" timeOffset="1578.0686">7028 6968 0,'0'0'0,"0"0"16,91-23-16,-91 23 15,108-52-15,-108 52 16,165-83-16,-165 83 0</inkml:trace>
  <inkml:trace contextRef="#ctx0" brushRef="#br0" timeOffset="1866.5713">7640 6117 0,'0'0'0,"0"0"15,66-10-15,-66 10 16,99-32-16,-99 32 16,116-28-16,-116 28 15,141-33-15</inkml:trace>
  <inkml:trace contextRef="#ctx0" brushRef="#br0" timeOffset="2292.4554">7648 6345 0,'0'0'0,"0"0"0,0 0 16,33 14-16,-33-14 15,67-9-15,-67 9 16,91-19-16,-91 19 0,107-24 15,-107 24-15,0 0 16,116-32-16,-116 32 16,0 0-16,0 0 0,0 0 15,0 0-15,0 0 16,0 0-16,0 0 0,82-19 16,-82 19-16,0 0 15,0 0-15,0 0 16,0 0-16,0 0 0,0 0 15,0 0-15,0 0 16,0 0-16,0 0 16,50-14-16,-50 14 0,0 0 15,0 0-15,0 0 16,0 0-16,0 0 0,0 0 16,0 0-16,0 0 15,0 0-15,-25-9 16,25 9-16</inkml:trace>
  <inkml:trace contextRef="#ctx0" brushRef="#br0" timeOffset="3866.0115">9385 5502 0,'0'0'0,"0"0"15,16 71-15,-16-71 16,25 120-16,-25-120 15,33 168-15,-33-168 0,25 186 16,-25-186-16,0 0 16,0 0-16,33 163 15,-33-163-15,17 83 0,-17-83 16</inkml:trace>
  <inkml:trace contextRef="#ctx0" brushRef="#br0" timeOffset="4216.8604">9683 5702 0,'0'0'0,"0"0"0,-42 61 16,42-61-16,-58 88 15,58-88-15,-58 112 16,58-112-16,0 0 0,0 0 15,0 0-15,0 0 16,-58 107-16,58-107 0,-24 55 16,24-55-16,0 0 15,0 0-15,107-32 16,-107 32-16,99-42 16,-99 42-16,117-13 0,-117 13 15,108 9-15,-108-9 16,91 52-16,-91-52 15,0 0-15,66 64 16,-66-64-16,49 51 0</inkml:trace>
  <inkml:trace contextRef="#ctx0" brushRef="#br0" timeOffset="13020.2035">4828 9945 0,'0'0'0,"0"0"15,0 0-15,0 0 0,0 0 16,0 0-16,92-65 16,-92 65-16,74-116 15,-74 116-15,91-163 16,-91 163-16,75-177 15,-75 177-15,66-182 0,-66 182 16,16-149-16,-16 149 16,0 0-16,-16-102 15,16 102-15,-58-50 16,58 50-16,-66 13 0,66-13 16,-75 75-16,75-75 15,-49 125-15,24 57 16,25-182-16,0 195 0,0-195 15,25 191-15,-25-191 16,49 158-16,-49-158 16,0 0-16,58 102 0,-58-102 15,0 0-15,66 57 16,-66-57-16,58 0 16,-58 0-16,58-52 15</inkml:trace>
  <inkml:trace contextRef="#ctx0" brushRef="#br0" timeOffset="13433.0043">5465 9624 0,'0'0'0,"0"0"0,9 126 15,-9-126-15,0 0 16,0 0-16,0 0 16,0 0-16,8 115 0,-8-115 15,0 0-15,8 85 16,-8-85-16,0 0 0,0 0 16,0-47-16,0 47 15,-8-121-15,8 121 16,0 0-16,17-135 15,-17 135-15,0 0 0,49-93 16,-49 93-16,0 0 16,58-13-16,-58 13 15,58 60-15,-58-60 0,50 116 16,-50-116-16,0 0 16,0 0-16,41 116 15,-41-116-15,33 70 16,-33-70-16,58 0 0</inkml:trace>
  <inkml:trace contextRef="#ctx0" brushRef="#br0" timeOffset="14017.4052">6234 9554 0,'0'0'0,"0"0"16,9 117-16,-9-117 15,0 0-15,0 0 16,16 93-16,-16-93 0,0 0 16,33 51-16,-33-51 15,42-28-15,-42 28 16,41-88-16,-41 88 15,0 0-15,0 0 0,41-117 16,-41 117-16,50-83 16,-50 83-16,33-19 15,-33 19-15,33 65 16,-33-65-16,33 145 0,-33-145 16,17 190-16,-17-190 15,0 210-15,0-210 16,-9 195-16,9-195 0,0 0 15,-16 144-15,16-144 16,0 0-16,-33 93 16,33-93-16,-42 42 15,42-42-15,0 0 0,-74-14 16,74 14-16,0 0 16,-58-65-16,58 65 15,-41-98-15,41 98 0,0-107 16,0 107-16,41-98 15,-41 98-15,83-79 16,-83 79-16,99-64 16,-99 64-16,0 0 0,99-61 15,-99 61-15,91-65 16,-91 65-16,91-74 16,-91 74-16,0 0 0</inkml:trace>
  <inkml:trace contextRef="#ctx0" brushRef="#br0" timeOffset="14259.7067">7012 9471 0,'0'0'0,"0"0"16,0 0-16,66-6 0,-66 6 15,74-13-15,-74 13 16,91-5-16,-91 5 16,0 0-16</inkml:trace>
  <inkml:trace contextRef="#ctx0" brushRef="#br0" timeOffset="14732.8482">7111 9713 0,'0'0'0,"0"0"16,0 0-16,0 0 0,0 0 15,0 0-15,0 0 16,0 0-16,83 9 16,-83-9-16,0 0 0,91 0 15,-91 0-15,0 0 16,0 0-16,0 0 16,0 0-16,0 0 0,99-5 15,-99 5-15,0 0 16,0 0-16,0 0 15,0 0-15,0 0 0,0 0 16,0 0-16,0 0 16,0 0-16,0 0 0,66-4 15,-66 4-15,0 0 16,0 0-16,0 0 16,0 0-16,0 0 0,0 0 15,0 0-15,0 0 16,0 0-16,0 0 0,0 0 15,0 0-15,0 0 16,0 0-16,0 0 16,0 0-16,0 0 0,0 0 0,58-10 15</inkml:trace>
  <inkml:trace contextRef="#ctx0" brushRef="#br0" timeOffset="15740.122">8682 9033 0,'0'0'0,"0"0"16,0 0-16,0 0 16,25 47-16,-25-47 15,0 0-15,0 0 0,25 51 16,-25-51-16,0 0 16,0 0-16,0 0 15,0 0-15,0 0 0,0 0 16,0 0-16,0 0 15,0 0-15,0 0 0,16 56 16,-16-56-16,0 0 16,0 0-16,0 0 15,0 0-15,0 0 0,0 0 16,8 37-16,-8-37 16,17 47-16,-17-47 15,16 65-15,-16-65 0,17 103 16,-17-103-16,25 125 15,-25-125-15,16 116 16,-16-116-16,0 0 0,9 102 16,-9-102-16,0 0 15,0 0-15,0 89 16,0-89-16,0 0 0,0 0 16,0 0-16,0 0 15,0 0-15,0 65 16,0-65-16,0 0 0,0 0 15,0 0-15,0 0 16,0 46-16,0-46 0,0 0 16,0 0-16,0 0 15,0 0-15,0 0 16</inkml:trace>
  <inkml:trace contextRef="#ctx0" brushRef="#br0" timeOffset="16379.1879">8955 9465 0,'-25'25'16,"25"-25"-16,-66 60 15,66-60-15,-83 83 16,83-83-16,0 0 0,0 0 16,0 0-16,0 0 15,0 0-15,-58 66 16,58-66-16,-8 37 16,8-37-16,50 5 0,-50-5 15,91 4-15,-91-4 16,107 19-16,-107-19 15,108 27-15,-108-27 0,0 0 16,82 56-16,-82-56 16,0 0-16,58 84 15,-58-84-15,0 0 16,0 0-16,0 0 0,0 0 16</inkml:trace>
  <inkml:trace contextRef="#ctx0" brushRef="#br0" timeOffset="19316.7297">10361 5573 0,'0'0'16,"0"0"-1,17 65-15,-17-65 0,17 93 0,-17-93 16,41 125-16,-41-125 16,0 0-16,0 0 0,0 0 15,25 112-15,-25-112 16,0 0-16,24 65 15,-24-65-15,25-19 0,-25 19 16,25-89-16,-25 89 16,17-115-16,-17 115 15,0 0-15,0 0 0,0 0 16,16-98-16,-16 98 16,17-42-16,-17 42 15,24 47-15,-24-47 0,25 130 16,0 70-1,-25-200-15,17 209 0,-17-209 16,-9 200-16,9-200 16,0 0-16,0 0 15,0 0-15,0 0 0,-8 172 16,8-172-16,0 0 16,-25 107-16,25-107 0,-33 10 15,33-10-15,-41-75 16,41 75-16,-25-130 15,25 130-15,8-149 16,-8 149-16,42-144 0,-42 144 16,66-122-16,-66 122 15,116-101-15,-116 101 16,107-84-16,-107 84 0,0 0 16,99-65-16,-99 65 15,0 0-15,83-61 16,-83 61-16,0 0 15,25-69-15,-25 69 0</inkml:trace>
  <inkml:trace contextRef="#ctx0" brushRef="#br0" timeOffset="20649.3506">9733 9141 0,'0'0'0,"0"0"0,8 111 16,-8-111-16,9 139 16,-9-139-16,0 187 15,0-187-15,-17 176 0,17-176 16,0 0-16,0 0 15,-8 140-15,8-140 16,0 0-16,8 79 0,-8-79 16,41 23-16,-41-23 15,83-23-15,-83 23 16,83-56-16,-83 56 16,0 0-16,58-78 0</inkml:trace>
  <inkml:trace contextRef="#ctx0" brushRef="#br0" timeOffset="20816.4086">9542 9736 0,'0'0'0,"0"0"15,91-33 1,-91 33-16,158-51 0,-158 51 15,207-84-15</inkml:trace>
  <inkml:trace contextRef="#ctx0" brushRef="#br0" timeOffset="21043.4355">11304 9229 0,'17'51'0,"-17"-51"0,49 144 16,-49-144-16,50 205 16,-50-205-16,0 0 15,0 0-15,0 0 0,33 186 16,-33-186-16</inkml:trace>
  <inkml:trace contextRef="#ctx0" brushRef="#br0" timeOffset="21216.1513">11056 9513 0,'0'0'16,"0"0"-16,99-20 15,50-21-15,-149 41 0,190-51 16,-190 51-16,207-79 16</inkml:trace>
  <inkml:trace contextRef="#ctx0" brushRef="#br0" timeOffset="21504.292">12354 8917 0,'-33'28'0,"33"-28"0,-58 88 16,58-88-16,-74 149 16,74-149-16,-50 163 15,50-163-15,0 140 0,0-140 16,58 93-16,-58-93 15,141 41-15,-141-41 16,173 0-16,-173 0 16,207-37-16,-207 37 0,182-60 15,-182 60-15,0 0 16,0 0-16,116-51 16</inkml:trace>
  <inkml:trace contextRef="#ctx0" brushRef="#br0" timeOffset="28132.5452">5813 9206 0,'8'33'0,"-8"-33"16,41 106-16,-41-106 0,58 158 15,-58-158-15,66 177 16,-66-177-16,67 172 15,-67-172-15,41 167 16,-41-167-16,25 149 0,-25-149 16,0 0-16,0 0 15,24 117-15,-24-117 16,0 0-16,9 60 0,-9-60 16</inkml:trace>
  <inkml:trace contextRef="#ctx0" brushRef="#br0" timeOffset="28434.6328">6532 8917 0,'0'0'16,"0"0"-16,41 102 0,-41-102 15,58 131-15,-58-131 16,83 181-16,-83-181 16,91 214-16,-91-214 15,83 242-15,-83-242 0,66 246 16,-66-246-16,49 238 15,-49-238-15</inkml:trace>
  <inkml:trace contextRef="#ctx0" brushRef="#br0" timeOffset="44515.8504">4530 12118 0,'0'0'0,"0"0"16,0 0-16,58-42 0,-58 42 15,83-98-15,-83 98 16,91-139-16,-91 139 15,75-158-15,-75 158 16,58-159-16,-58 159 0,0 0 16,25-144-16,-25 144 15,0 0-15,0 0 16,0 0-16,0-102 16,0 102-16,-33-37 0,33 37 15,-25 69-15,25-69 16,-17 168-16,17-168 15,9 214-15,-9-214 0,33 214 16,-33-214-16,58 162 16,-58-162-16,0 0 15,66 98-15,-66-98 16,0 0-16,74 28 0,-74-28 16</inkml:trace>
  <inkml:trace contextRef="#ctx0" brushRef="#br0" timeOffset="44949.4389">5383 11764 0,'0'0'0,"0"0"16,0 117-16,0-117 15,8 116-15,-8-116 16,0 0-16,0 0 0,0 0 16,0 0-16,8 97 15,-8-97-15,9 28 16,-9-28-16,8-37 0,-8 37 16,8-98-16,-8 98 15,0 0-15,25-125 16,-25 125-16,0 0 15,33-98-15,-33 98 0,66-28 16,-66 28-16,50 46 16,-50-46-16,41 103 15,-41-103-15,33 126 0,-33-126 16,0 0-16,33 121 16,-33-121-16,0 0 15,33 79-15,-33-79 16,0 0-16,42 19 0,-42-19 15,58-57-15</inkml:trace>
  <inkml:trace contextRef="#ctx0" brushRef="#br0" timeOffset="46173.2765">6582 11499 0,'0'0'0,"0"0"0,0 0 15,0 0-15,0 0 16,0 0-16,25 14 0,-25-14 16,74-9-16,-74 9 15,116-19-15,-116 19 16,124-23-16,-124 23 15,0 0-15,115-9 0,-115 9 16,0 0-16,83 5 16,-83-5-16,8 46 15,-8-46-15,-57 88 0,57-88 16,-108 102-16,108-102 16,-99 107-16,99-107 15,0 0-15,0 0 16,0 0-16,-91 93 0,91-93 15,0 0-15,-50 70 16,50-70-16,33 37 16,-33-37-16,91 10 0,-91-10 15,124-14-15,-124 14 16,157-19-16,-157 19 16,133-19-16,-133 19 15,0 0-15,0 0 0,0 0 16,0 0-16</inkml:trace>
  <inkml:trace contextRef="#ctx0" brushRef="#br0" timeOffset="48066.0088">6259 11290 0,'-25'32'16,"25"-32"-16,-66 98 15,66-98-15,-99 149 16,99-149-16,-74 167 0,74-167 16,-50 172-16,50-172 15,8 154-15,-8-154 16,66 120-16,-66-120 15,108 75-15,-108-75 0</inkml:trace>
  <inkml:trace contextRef="#ctx0" brushRef="#br0" timeOffset="48434.5529">7276 11207 0,'0'0'0,"0"0"0,58 51 16,-58-51-16,91 78 15,-91-78-15,108 140 16,-108-140-16,91 163 16,-91-163-16,66 172 15,-66-172-15,24 167 0,-24-167 16,-8 140-16,8-140 16,0 0-16,-25 107 15,25-107-15,0 0 0,0 0 16,-24 51-16,24-51 15,0 0-15</inkml:trace>
  <inkml:trace contextRef="#ctx0" brushRef="#br0" timeOffset="48679.3693">8062 11550 0,'0'0'16,"0"0"-16,66 5 15,-66-5-15,107-5 0,-107 5 16,141-14-16,-141 14 15</inkml:trace>
  <inkml:trace contextRef="#ctx0" brushRef="#br0" timeOffset="48849.5317">8244 11830 0,'0'0'15,"0"0"-15,58 3 16,-58-3-16,99-3 16,-99 3-16,124-15 15</inkml:trace>
  <inkml:trace contextRef="#ctx0" brushRef="#br0" timeOffset="49369.8243">9286 11308 0,'0'0'0,"0"0"15,16 102-15,-16-102 16,17 145-16,-17-145 15,16 167-15,-16-167 16,8 172-16,-8-172 0,0 0 16,0 0-16,0 0 15,0 131-15,0-131 16,17 51-16</inkml:trace>
  <inkml:trace contextRef="#ctx0" brushRef="#br0" timeOffset="49751.1789">9550 11504 0,'0'0'0,"0"0"16,-25 55-16,25-55 15,-49 61-15,49-61 16,-58 84-16,58-84 0,0 0 15,0 0-15,0 0 0,0 0 16,0 0-16,0 0 16,0 0-16,-50 78 0,50-78 15,0 0-15,-16 48 16,16-48-16,41 18 16,-41-18-16,91 14 15,-91-14-15,0 0 0,91 23 16,-91-23-16,0 0 15,74 47-15,-74-47 16,0 0-16,59 65 0,-59-65 16,0 0-16,0 0 15,33 42-15,-33-42 16,33-6-16,-33 6 0</inkml:trace>
  <inkml:trace contextRef="#ctx0" brushRef="#br0" timeOffset="50033.9466">10163 11243 0,'0'0'0,"0"0"0,0 0 15,-33 116-15,-8 24 16,41-140-16,-33 182 16,33-182-16,-34 181 15,34-181-15,0 0 0,-24 153 16,24-153-16,0 0 16,0 98-16,0-98 15,49 14-15,-49-14 16</inkml:trace>
  <inkml:trace contextRef="#ctx0" brushRef="#br0" timeOffset="50372.1875">10370 11607 0,'-9'41'16,"9"-41"-16,-24 88 16,24-88-16,0 0 0,0 112 15,0-112-15,0 0 16,41 88-16,-41-88 16,0 0-16,74 42 15,-74-42-15,75-19 0,-75 19 16,0 0-16,49-74 15,-49 74-15,0-84 16,0 84-16,0 0 0,-41-79 16,41 79-16,-74-46 15,74 46-15,0 0 16,-83-28-16</inkml:trace>
  <inkml:trace contextRef="#ctx0" brushRef="#br0" timeOffset="50662.619">10618 11258 0,'0'0'0,"0"0"0,74 64 16,-74-64-16,0 0 0,91 88 15,-91-88-15,75 126 16,-75-126-16,49 145 16,-49-145-16,8 134 0,-8-134 15,-16 135-15,16-135 16,0 0-16,0 0 16,-25 89-16,25-89 15,0 0-15,-8 42 0,8-42 16</inkml:trace>
  <inkml:trace contextRef="#ctx0" brushRef="#br0" timeOffset="50903.6919">11536 11290 0,'8'42'0,"-8"-42"16,8 126-1,-8-126-15,17 172 0,-17-172 16,16 171-16,-16-171 16,0 0-16,0 0 0,0 0 15,25 117-15</inkml:trace>
  <inkml:trace contextRef="#ctx0" brushRef="#br0" timeOffset="51070.8547">11395 11671 0,'0'0'0,"0"0"16,116-9-16,-116 9 15,149-29-15,-149 29 0,173-51 16</inkml:trace>
  <inkml:trace contextRef="#ctx0" brushRef="#br0" timeOffset="51349.9621">12379 11262 0,'0'0'16,"0"0"-16,-66 70 15,66-70-15,-75 98 0,75-98 16,0 0-16,-57 125 16,57-125-16,-17 116 15,17-116-15,41 98 16,-41-98-16,100 70 0,-100-70 15,132 42-15,-132-42 16,157 9-16,-157-9 16,140-14-16,-140 14 0</inkml:trace>
  <inkml:trace contextRef="#ctx0" brushRef="#br0" timeOffset="52450.945">9832 13243 0,'-41'28'15,"41"-28"-15,-75 65 16,75-65-16,-91 103 16,91-103-16,0 0 0,-75 111 15,75-111-15,0 0 16,-25 103-16,25-103 16,42 88-16,-42-88 0,91 52 15,-91-52-15,116 23 16,-116-23-16,133-15 15,-133 15-15,0 0 0,0 0 16,107-41-16</inkml:trace>
  <inkml:trace contextRef="#ctx0" brushRef="#br0" timeOffset="52750.4833">8897 13405 0,'0'0'0,"0"0"0,0 0 16,0 0-16,74-4 16,-74 4-16,108-9 15,-108 9-15,132-19 16,-132 19-16,0 0 0</inkml:trace>
  <inkml:trace contextRef="#ctx0" brushRef="#br0" timeOffset="52952.0637">8988 13658 0,'0'0'0,"0"0"0,0 0 16,83-9-16,-83 9 15,82-15-15,-82 15 16,0 0-16,99-9 0</inkml:trace>
  <inkml:trace contextRef="#ctx0" brushRef="#br0" timeOffset="53583.0699">6433 13998 0,'0'0'0,"0"0"16,0 0-16,0 0 16,49-33-16,-49 33 15,75-93-15,-75 93 16,91-140-16,-91 140 0,83-173 16,-83 173-16,74-162 15,-74 162-15,41-131 16,-41 131-16,0 0 0,0-87 15,0 87-15,-41-38 16,41 38-16,-41 23 16,41-23-16,-58 102 15,58-102-15,-42 173 0,42-173 16,-16 200-16,16-200 16,8 182-16,-8-182 15,41 129-15,-41-129 16,0 0-16,67 66 0,-67-66 15,0 0-15,91 0 16,-91 0-16,91-56 16</inkml:trace>
  <inkml:trace contextRef="#ctx0" brushRef="#br0" timeOffset="54004.9911">7020 13714 0,'0'0'16,"0"0"-16,8 93 15,-8-93-15,8 92 0,-8-92 16,0 0-16,0 0 16,0 0-16,0 0 15,0 0-15,0 0 0,25 89 16,-25-89-16,9 46 15,-9-46-15,0 0 16,0 0-16,0-97 0,0 97 16,8-116-16,-8 116 15,0 0-15,25-117 16,-25 117-16,0 0 0,41-83 16,-41 83-16,41-20 15,-41 20-15,33 57 16,-33-57-16,25 97 0,-25-97 15,17 131-15,-17-131 16,0 0-16,16 121 16,-16-121-16,0 0 15,0 0-15,25 79 0,-25-79 16,50 9-16,-50-9 16</inkml:trace>
  <inkml:trace contextRef="#ctx0" brushRef="#br0" timeOffset="54455.4394">7632 13281 0,'0'0'15,"0"0"-15,0 0 16,0 0-16,74-28 16,-74 28-16,0 0 0,91-42 15,-91 42-15,0 0 16,0 0-16,91-24 16,-91 24-16,75 10 0,-75-10 15,24 60-15,-24-60 16,-33 102-16,33-102 15,-66 135-15,66-135 16,-74 140-16,74-140 0,0 0 16,-50 116-16,50-116 15,0 0-15,-25 89 16,25-89-16,25 56 0,-25-56 16,75 28-16,-75-28 15,107-5-15,-107 5 16,124-14-16,-124 14 15,0 0-15,108-14 16,-108 14-16,0 0 0</inkml:trace>
  <inkml:trace contextRef="#ctx0" brushRef="#br1" timeOffset="79933.7835">15191 6261 0,'0'0'16,"25"-23"-16,-25 23 0,58-84 15,-58 84-15,91-135 0,-91 135 16,91-177-16,-91 177 0,66-195 16,-66 195-16,33-168 15,-33 168-15,0 0 16,-16-122-16,16 122 15,0 0-15,-50-46 0,50 46 16,-66 38-16,66-38 16,-66 117-16,66-117 15,-33 181-15,33-181 16,0 204-16,0-204 0,41 187 16,-41-187-16,58 125 15,-58-125-15,91 51 16,-91-51-16,91-18 15,-91 18-15</inkml:trace>
  <inkml:trace contextRef="#ctx0" brushRef="#br1" timeOffset="80310.7771">15803 5782 0,'0'0'0,"0"0"0,8 93 16,-8-93-16,25 102 16,-25-102-16,0 0 15,0 0-15,0 0 0,0 0 16,33 107-16,-33-107 16,0 0-16,17 70 15,-17-70-15,0 0 0,0 0 16,16-103-16,-16 103 15,17-130-15,-17 130 16,50-135-16,-50 135 16,0 0-16,66-84 0,-66 84 15,74-23-15,-74 23 16,58 42-16,-58-42 16,58 84-16,-58-84 0,49 116 15,-49-116-15,0 0 16,0 0-16,50 112 15,-50-112-15</inkml:trace>
  <inkml:trace contextRef="#ctx0" brushRef="#br1" timeOffset="80765.7183">17019 5144 0,'0'0'15,"0"0"-15,-42 84 16,42-84-16,-41 121 0,41-121 15,-41 176-15,41-176 16,-17 200-16,17-200 16,-8 196-16,8-196 15,0 0-15,16 140 0,-16-140 16,33 64-16,-33-64 16,67-13-16</inkml:trace>
  <inkml:trace contextRef="#ctx0" brushRef="#br1" timeOffset="81072.0395">17325 5353 0,'0'0'15,"0"0"-15,0 0 16,-17 79-16,17-79 0,-17 85 15,17-85-15,0 0 16,-8 93-16,8-93 16,0 0-16,0 0 0,0 0 15,0 74-15,0-74 16,33 47-16,-33-47 16,75 9-16,-75-9 15,115-19-15,-115 19 0,0 0 16,108-42-16,-108 42 15,0 0-15,83-60 16,-83 60-16</inkml:trace>
  <inkml:trace contextRef="#ctx0" brushRef="#br1" timeOffset="81254.3142">17589 5437 0,'0'0'0,"0"0"0,-8 113 15,8-113-15,0 129 16,0-129-16,16 154 16,-16-154-16,9 130 0,-9-130 15,0 0-15,0 0 16,24 79-16,-24-79 16</inkml:trace>
  <inkml:trace contextRef="#ctx0" brushRef="#br1" timeOffset="81549.6905">17771 5079 0,'0'0'0,"0"0"0,58 84 16,-58-84-16,74 116 15,-74-116-15,66 163 0,-66-163 16,42 182-16,-42-182 16,25 177-16,-25-177 15,0 144-15,0-144 16,0 0-16,0 0 0,0 0 16,0 0-16,0 0 15,0 116-15,0-116 16,0 0-16,-9 56 0</inkml:trace>
  <inkml:trace contextRef="#ctx0" brushRef="#br1" timeOffset="81765.9217">18391 5512 0,'0'0'0,"0"0"0,75-5 15,-75 5-15,107-18 16,-107 18-16,132-5 0,-132 5 16,116-14-16</inkml:trace>
  <inkml:trace contextRef="#ctx0" brushRef="#br1" timeOffset="81969.2575">18499 5759 0,'0'0'0,"0"0"16,66 4-16,-66-4 15,91 0-15,-91 0 16,124 0-16,-124 0 16,0 0-16,99 0 15</inkml:trace>
  <inkml:trace contextRef="#ctx0" brushRef="#br1" timeOffset="84001.4572">19301 5065 0,'0'0'16,"0"0"-16,16 121 15,-16-121-15,17 153 0,-17-153 16,17 192-16,-17-192 15,0 190-15,0-190 16,0 0-16,0 0 16,0 0-16,0 0 0,0 0 15,0 149-15,0-149 16,0 70-16,0-70 0</inkml:trace>
  <inkml:trace contextRef="#ctx0" brushRef="#br1" timeOffset="84899.4886">19732 5298 0,'0'0'15,"0"0"-15,0 0 0,-66 27 16,66-27-16,-83 47 15,83-47-15,-75 75 16,75-75-16,0 0 16,0 0-16,-57 65 0,57-65 15,0 0-15,0 0 16,-34 61-16,34-61 16,0 0-16,17 55 0,-17-55 15,66 42-15,-66-42 16,91 42-16,-91-42 15,0 0-15,108 33 0,-108-33 16,0 0-16,0 0 16,82 41-16,-82-41 15,0 0-15,75 56 16,-75-56-16,0 0 0,0 0 16,0 0-16,0 0 15,0 0-15,0 0 16,0 0-16,0 0 0,0 0 15,0 0-15,33 51 16,-33-51-16,0 0 0,0 0 16,0 0-16,0 0 0,0 0 15,0 0-15,0 0 16,0 0-16,0 0 16,0 0-16,25 32 15,-25-32-15,0 0 0,0 0 16,0 0-16,0 0 15,0 0-15,0 0 0,0 0 16,0 0-16,0 0 16,0 0-16,0 0 15,0 0-15,0 0 0,0 0 16,0 0-16,0 0 0,0 0 16,0 0-16,0 0 15,0 0-15,0 0 16,0 0-16,0 0 0,0 0 15,0 0-15,0 0 16,0 0-16,0 0 0,0 0 16,0 0-16,0 0 15,0 0-15,0 0 16,0 0-16,0 0 0,0 0 16,0 0-16,0 0 15,0 0-15,0 0 0,0 0 16,0 0-16,0 0 15,0 0-15,0 0 16,0 0-16,0 0 0,0 0 16,0 0-16,0 0 15,0 0-15,0 0 0,0 0 16,0 0-16,0 0 16,0 0-16,0 0 15,16-18-15</inkml:trace>
  <inkml:trace contextRef="#ctx0" brushRef="#br1" timeOffset="85516.214">20443 4916 0,'0'0'0,"0"0"0,0 0 16,-33 69-16,33-69 15,-42 126-15,42-126 16,-41 177-16,41-177 0,-33 219 15,33-219-15,-25 224 16,25-224-16,-16 194 16,16-194-16,0 0 15,8 136-15,-8-136 0,41 56 16,-41-56-16,58-18 16</inkml:trace>
  <inkml:trace contextRef="#ctx0" brushRef="#br1" timeOffset="85932.4389">20567 5302 0,'0'0'0,"0"0"15,0 0-15,58-4 16,-58 4-16,82-28 16,-82 28-16,0 0 15,0 0-15,108-14 0,-108 14 16,74 9-16,-74-9 16,17 46-16,-17-46 15,-42 75-15,42-75 0,-90 103 16,90-103-16,-100 112 15,100-112-15,0 0 16,0 0-16,-91 101 16,91-101-16,0 0 0,-74 80 15,74-80-15,0 0 0,-8 60 16,8-60-16,66 37 16,-66-37-16,91 0 0,-91 0 15,107-32-15,-107 32 16,108-65-16,-108 65 15</inkml:trace>
  <inkml:trace contextRef="#ctx0" brushRef="#br1" timeOffset="86269.9368">21079 5014 0,'0'0'15,"0"0"-15,83 51 16,-83-51-16,83 88 16,-83-88-16,91 126 0,-91-126 15,74 153-15,-74-153 16,50 169-16,-50-169 15,8 162-15,-8-162 16,-16 139-16,16-139 0,0 0 16,0 0-16,-34 103 15,34-103-15,0 0 16,0 0-16,0 0 16,0 0-16,-33 51 0,33-51 15</inkml:trace>
  <inkml:trace contextRef="#ctx0" brushRef="#br1" timeOffset="86532.6217">22113 5218 0,'0'0'16,"0"0"-16,17 107 15,-17-107-15,16 131 0,-16-131 16,17 163-16,-17-163 16,0 0-16,0 0 15,8 134-15,-8-134 0</inkml:trace>
  <inkml:trace contextRef="#ctx0" brushRef="#br1" timeOffset="86732.6836">21915 5568 0,'0'0'0,"0"0"16,0 0-16,66 0 15,-66 0-15,132-18 0,-132 18 16,149-33-16,-149 33 16,149-42-16,-149 42 15,132-33-15</inkml:trace>
  <inkml:trace contextRef="#ctx0" brushRef="#br1" timeOffset="87149.498">22535 6038 0,'0'0'0,"0"0"0,0 0 16,49-28-16,-49 28 15,91-79-15,-91 79 16,116-126-16,-116 126 0,108-181 15,-108 181-15,90-201 16,-90 201-16,34-195 16,-34 195-16,0 0 15,0-154-15,0 154 16,0 0-16,-34-92 0,34 92 16,-57-29-16,57 29 15,-67 61-15,67-61 0,-41 125 16,41-125-16,-25 168 15,25-168-15,-8 182 16,8-182-16,17 153 16,-17-153-16,0 0 15,41 111-15,-41-111 16,0 0-16,50 66 0,-50-66 16,74 9-16,-74-9 15</inkml:trace>
  <inkml:trace contextRef="#ctx0" brushRef="#br1" timeOffset="87549.1048">23246 5633 0,'0'0'16,"0"0"-16,16 98 15,-16-98-15,25 111 16,-25-111-16,0 0 0,0 0 16,0 0-16,0 0 15,0 0-15,8 83 16,-8-83-16,0 0 0,0 0 16,9-78-16,-9 78 15,24-130-15,-24 130 16,42-135-16,-42 135 0,0 0 15,58-80-15,-58 80 16,58-18-16,-58 18 16,57 47-16,-57-47 15,58 107-15,-58-107 0,42 130 16,-42-130-16,0 0 16,0 0-16,24 131 15,-24-131-15,34 60 16,-34-60-16,33-28 0</inkml:trace>
  <inkml:trace contextRef="#ctx0" brushRef="#br1" timeOffset="87975.1049">23858 5083 0,'0'0'0,"0"0"16,91-23-16,-91 23 0,115-23 15,-115 23-15,150-19 16,-150 19-16,0 0 16,124-4-16,-124 4 15,66 37-15,-66-37 0,0 80 16,0-80-16,-66 115 15,66-115-15,-91 149 16,91-149-16,-116 145 16,116-145-16,0 0 0,0 0 15,0 0-15,-83 126 16,83-126-16,-33 87 16,33-87-16,33 43 0,-33-43 15,99 0-15,-99 0 16,158-37-16,-158 37 15,174-38-15,-174 38 16,0 0-16,157-22 16,-157 22-16,0 0 0,0 0 15</inkml:trace>
  <inkml:trace contextRef="#ctx0" brushRef="#br1" timeOffset="101249.412">15109 8215 0,'0'0'0,"0"0"0,0 0 16,0 0-16,0 0 16,49-80-16,-49 80 0,75-121 15,-75 121-15,91-167 16,-91 167-16,74-177 15,-74 177-15,50-163 0,-50 163 16,0 0-16,0-134 16,0 134-16,0 0 15,-42-66-15,42 66 16,-66 0-16,66 0 16,-74 75-16,74-75 0,-66 135 15,66-135-15,-25 195 16,25-195-16,16 219 15,-16-219-15,50 200 16,-50-200-16,0 0 0,66 144 16,-66-144-16,83 61 15,-83-61-15,74-14 16,-74 14-16</inkml:trace>
  <inkml:trace contextRef="#ctx0" brushRef="#br1" timeOffset="101633.7536">15729 7968 0,'0'0'0,"0"0"15,25 79-15,-25-79 16,24 93-16,-24-93 15,0 0-15,0 0 0,0 0 16,0 0-16,17 93 16,-17-93-16,0 0 0,8 34 15,-8-34-15,0-48 16,0 48-16,8-120 16,-8 120-16,0 0 0,17-136 15,-17 136-15,0 0 16,58-84-16,-58 84 15,74-14-15,-74 14 16,58 70-16,-58-70 0,50 121 16,-50-121-16,41 145 15,-41-145-15,0 0 16,0 0-16,0 0 0,25 107 16</inkml:trace>
  <inkml:trace contextRef="#ctx0" brushRef="#br1" timeOffset="102298.7779">16613 7447 0,'0'0'0,"0"0"16,0 0-16,0 0 15,0 60-15,0-60 0,9 84 16,-9-84-16,0 116 16,0-116-16,-17 126 15,17-126-15,0 0 0,0 0 16,0 0-16,0 0 15,-16 116-15,16-116 16,0 0-16,0 0 0,-17 74 16,17-74-16,0 0 15,0 0-15,75-37 16,-75 37-16,82-69 0,-82 69 16,0 0-16,99-66 15,-99 66-15,0 0 0,0 0 16,0 0-16,0 0 0</inkml:trace>
  <inkml:trace contextRef="#ctx0" brushRef="#br1" timeOffset="102566.0582">16903 7517 0,'0'0'16,"0"0"-16,-17 102 16,17-102-16,-16 130 0,16-130 15,-17 163-15,17-163 16,0 0-16,0 0 16,-25 153-16,25-153 15,0 0-15,0 117 0,0-117 16,34 51-16,-34-51 15,57-14-15</inkml:trace>
  <inkml:trace contextRef="#ctx0" brushRef="#br1" timeOffset="102829.5728">17424 7879 0,'0'0'0,"0"0"0,0 0 16,58-14-16,-58 14 15,66-27-15,-66 27 16,82-28-16,-82 28 0,0 0 15,0 0-15,91-14 16,-91 14-16,0 0 16</inkml:trace>
  <inkml:trace contextRef="#ctx0" brushRef="#br1" timeOffset="103235.7617">18027 8201 0,'0'0'15,"0"0"-15,67-37 16,-67 37-16,82-80 0,-82 80 16,108-139-16,-108 139 15,107-182-15,-107 182 16,75-200-16,-75 200 15,41-177-15,-41 177 16,0 0-16,0 0 0,0-144 16,0 144-16,-33-79 15,33 79-15,-50 0 16,50 0-16,-66 79 16,66-79-16,-41 154 0,41-154 15,-33 195-15,33-195 16,0 200-16,0-200 15,0 0-15,16 167 0,-16-167 16,0 0-16,33 116 16,-33-116-16,0 0 15,58 48-15,-58-48 0</inkml:trace>
  <inkml:trace contextRef="#ctx0" brushRef="#br1" timeOffset="103643.3532">18689 7782 0,'0'0'0,"0"0"16,16 74-16,-16-74 16,17 102-16,-17-102 0,0 0 15,0 0-15,0 0 16,0 0-16,25 116 15,-25-116-15,0 0 0,0 0 16,0 0-16,25 80 16,-25-80-16,0 0 0,0 0 15,33-93-15,-33 93 16,0 0-16,24-112 16,-24 112-16,0 0 15,42-88-15,-42 88 16,0 0-16,49-28 0,-49 28 15,50 56-15,-50-56 16,41 107-16,-41-107 16,33 129-16,-33-129 0,0 0 15,0 0-15,0 0 16,17 108-16,-17-108 16,33 28-16,-33-28 15</inkml:trace>
  <inkml:trace contextRef="#ctx0" brushRef="#br1" timeOffset="104082.4318">19334 7419 0,'0'0'0,"0"0"15,59-19-15,-59 19 16,91-9-16,-91 9 16,124-5-16,-124 5 15,124 5-15,-124-5 16,0 0-16,0 0 0,82 19 16,-82-19-16,0 0 15,42 60-15,-42-60 16,-33 103-16,33-103 0,-83 134 15,83-134-15,-91 121 16,91-121-16,0 0 16,0 0-16,-99 112 15,99-112-15,0 0 0,0 0 16,0 0-16,-50 79 16,50-79-16,17 42 0,-17-42 15,91 28-15,-91-28 16,124-5-16,-124 5 15,124-23-15,-124 23 16,124-14-16,-124 14 16</inkml:trace>
  <inkml:trace contextRef="#ctx0" brushRef="#br1" timeOffset="104353.864">20509 7586 0,'0'0'0,"0"0"16,83 5-16,-83-5 16,91 0-16,-91 0 15,107 0-15</inkml:trace>
  <inkml:trace contextRef="#ctx0" brushRef="#br1" timeOffset="104532.6001">20616 7828 0,'0'0'0,"0"0"16,50 0-16,-50 0 16,83-9-16,-83 9 15,124-14-15,-124 14 0</inkml:trace>
  <inkml:trace contextRef="#ctx0" brushRef="#br1" timeOffset="105050.0695">21559 7438 0,'0'0'16,"0"0"-16,0 0 15,91-24-15,-91 24 0,132-23 16,-132 23-16,149-18 16,-149 18-16,0 0 15,132 13-15,-132-13 0,83 38 16,-83-38-16,8 75 16,-8-75-16,-41 97 15,41-97-15,-99 116 16,99-116-16,-91 116 15,91-116-15,0 0 0,0 0 16,0 0-16,-91 103 16,91-103-16,0 0 0,-41 83 15,41-83-15,57 42 16,-57-42-16,133 0 16,-133 0-16,173-42 15,-173 42-15,166-74 16,-166 74-16</inkml:trace>
  <inkml:trace contextRef="#ctx0" brushRef="#br1" timeOffset="105289.3326">22634 7368 0,'8'46'0,"-8"-46"16,42 121-16,-42-121 0,41 177 15,-41-177 1,25 181-16,-25-181 0,0 0 16,0 0-16,0 0 15,0 0-15,24 121 16,-24-121-16</inkml:trace>
  <inkml:trace contextRef="#ctx0" brushRef="#br1" timeOffset="105649.6126">23031 7400 0,'-17'24'0,"17"-24"15,-66 69-15,66-69 0,-91 98 16,91-98-16,0 0 16,0 0-16,-99 93 15,99-93-15,0 0 16,0 0-16,0 0 0,-66 70 16,66-70-16,8 51 15,-8-51-15,83 23 16,-83-23-16,124 28 0,-124-28 15,149 47-15,-149-47 16,124 55-16,-124-55 16,0 0-16,107 70 15,-107-70-15,0 0 0,0 0 16,0 0-16,50 71 16,-50-71-16,8 26 15</inkml:trace>
  <inkml:trace contextRef="#ctx0" brushRef="#br1" timeOffset="114804.5323">3124 10168 0,'9'-37'0,"-9"37"0,25-84 15,-25 84-15,0 0 16,33-116-16,-33 116 16,41-125-16,-41 125 0,25-112 15,-25 112-15,0 0 16,25-103-16,-25 103 15,0 0-15,0 0 0,0 0 16,0 0-16,0 0 16,0 0-16,0 0 15,16-78-15,-16 78 16,0 0-16,17-33 0,-17 33 16,0 0-16,0 0 15,0 0-15,16 102 16,-16-102-16,0 0 15,17 103-15,-17-103 0,0 0 16,33 102-16,-33-102 16,58 98-16,-58-98 15,0 0-15,66 65 16,-66-65-16,0 0 0,0 0 16,82 51-16,-82-51 15,0 0-15,100 28 16,-100-28-16,0 0 15,91 13-15,-91-13 0,0 0 16,0 0-16,0 0 16,0 0-16,0 0 0,0 0 15,0 0-15,0 0 0,74 10 16,-74-10-16,0 0 16,0 0-16,0 0 15,0 0-15,-25 23 0,25-23 16,0 0-16,-82 0 15,82 0-15,-108-10 16,108 10-16,-116-18 16,116 18-16,-99-8 15,99 8-15,-107-15 0,107 15 16,-100-9-16,100 9 16,-82 0-16,82 0 15,-98 0-15,98 0 0,0 0 16,-76 0-16,76 0 15,0 0-15,-74 0 16,74 0-16,0 0 16,0 0-16,0 0 0,0 0 15,-66 0-15,66 0 16,0 0-16,0 0 16,0 0-16,0 0 0,0 0 15,0 0-15,0 0 16,75-47-16,-75 47 15,82-37-15,-82 37 16,99-37-16,-99 37 16,91-42-16,-91 42 0,82-42 15,-82 42-15,83-42 16,-83 42-16,0 0 16,91-42-16,-91 42 15,83-36-15,-83 36 0,0 0 16,0 0-16,82-43 15,-82 43-15,0 0 16,0 0-16,0 0 16,0 0-16,0 0 0,0 0 15,58-28-15,-58 28 16,0 0-16,0 0 0,0 0 16,9 38-16,-9-38 15,-33 56-15,33-56 16,-57 88-16,57-88 15,-67 112-15,67-112 16,-75 134-16,75-134 16,-91 154-16,91-154 15,-83 144-15,83-144 0,-82 135 16,82-135-16,-75 107 16,75-107-16,0 0 15,-74 75-15,74-75 0,0 0 16,-41 28-16,41-28 15</inkml:trace>
  <inkml:trace contextRef="#ctx0" brushRef="#br1" timeOffset="130199.5192">16994 9968 0,'0'0'0,"0"0"0,0 0 16,49-23-16,-49 23 15,75-51-15,-75 51 16,91-112-16,-91 112 16,82-153-16,-82 153 0,58-164 15,-58 164-15,0 0 16,0 0-16,17-148 15,-17 148-15,0 0 16,-25-88-16,25 88 0,-50-5 16,50 5-16,-57 79 15,24 65-15,8 38 16,25 8-16,0-190 0,25 172 16,-25-172-16,0 0 15,49 135-15,-49-135 16,0 0-16,66 84 15,-66-84-15,83 0 0</inkml:trace>
  <inkml:trace contextRef="#ctx0" brushRef="#br1" timeOffset="130617.8386">17705 9810 0,'0'0'0,"0"0"15,8 107 1,-8-107-16,17 130 0,-17-130 16,0 0-16,0 0 15,0 0-15,0 0 0,0 0 16,0 0-16,8 103 15,-8-103-15,0 0 16,0 0-16,33-37 0,-33 37 16,33-117-16,-33 117 15,0 0-15,41-116 16,-41 116-16,0 0 16,58-74-16,-58 74 0,58-5 15,-58 5-15,58 74 16,-58-74-16,41 121 15,-41-121-15,42 140 16,-42-140-16,0 0 0,0 0 16,0 0-16,0 0 15,16 103-15,-16-103 0,0 0 16</inkml:trace>
  <inkml:trace contextRef="#ctx0" brushRef="#br1" timeOffset="131466.3879">18631 9522 0,'41'-9'15,"-41"9"-15,108-20 16,-108 20-16,0 0 0,0 0 16,124-8-16,-124 8 15,0 0-15,107 18 16,-107-18-16,25 70 15,-25-70-15,-33 102 0,33-102 16,-99 126-16,99-126 16,0 0-16,-99 130 15,99-130-15,0 0 16,-83 98-16,83-98 0,0 0 16,-25 65-16,25-65 15,50 28-15,-50-28 16,99-5-16,-99 5 0,132-27 15,-132 27-15,141-43 16,-141 43-16,0 0 16,124-41-16</inkml:trace>
  <inkml:trace contextRef="#ctx0" brushRef="#br1" timeOffset="131782.7225">19872 9596 0,'0'0'0,"0"0"15,0 0-15,0 0 0,66-9 16,-66 9-16,100-9 16,-100 9-16,124-24 15,-124 24-15</inkml:trace>
  <inkml:trace contextRef="#ctx0" brushRef="#br1" timeOffset="131958.4508">19947 9871 0,'0'0'0,"0"0"16,0 0-16,58 4 15,-58-4-15,107-4 16,-107 4-16,157-29 0,-157 29 16</inkml:trace>
  <inkml:trace contextRef="#ctx0" brushRef="#br1" timeOffset="132382.6547">20922 9424 0,'0'0'0,"0"0"0,58-14 15,-58 14-15,99-23 16,-99 23-16,149-42 15,-149 42-15,0 0 0,0 0 16,0 0-16,124-19 16,-124 19-16,91 0 0,-91 0 15,9 42-15,-9-42 16,-75 84-16,75-84 16,-99 121-16,99-121 15,-108 126-15,108-126 0,0 0 16,-91 116-16,91-116 15,0 0-15,-33 98 16,33-98-16,25 65 0,-25-65 16,99 32-16,-99-32 15,116-14-15,-116 14 16,141-51-16,-141 51 16</inkml:trace>
  <inkml:trace contextRef="#ctx0" brushRef="#br1" timeOffset="132666.0555">21857 9191 0,'0'0'16,"0"0"-16,0 0 0,16 84 15,-16-84-15,17 131 16,-17-131-16,8 162 16,-8-162-16,8 158 15,-8-158-15,0 0 0,0 0 16,0 0-16,0 116 16,0-116-16,0 43 15,0-43-15,25-52 0</inkml:trace>
  <inkml:trace contextRef="#ctx0" brushRef="#br1" timeOffset="132988.9217">22154 9341 0,'0'0'0,"0"0"16,-66 65-16,66-65 0,-91 79 15,91-79-15,0 0 16,0 0-16,0 0 16,0 0-16,-82 79 15,82-79-15,0 0 0,0 0 16,-33 60-16,33-60 16,41 56-16,-41-56 15,99 46-15,-99-46 0,141 56 16,-141-56-16,132 65 15,-132-65-15,0 0 16,116 75-16,-116-75 16,0 0-16,0 0 0,0 0 15,66 60-15,-66-60 16</inkml:trace>
  <inkml:trace contextRef="#ctx0" brushRef="#br1" timeOffset="143832.7499">21212 11062 0,'0'0'16,"0"0"-16,0 125 15,0-125-15,8 154 16,-8-154-16,8 186 0,-8-186 16,9 177-16,-9-177 15,0 0-15,0 0 16,0 0-16,16 135 0,-16-135 15,0 0-15,25 65 16,-25-65-16,33-23 16</inkml:trace>
  <inkml:trace contextRef="#ctx0" brushRef="#br1" timeOffset="144199.5122">21493 11215 0,'0'0'0,"0"0"0,0 0 15,-33 43-15,33-43 16,-58 60-16,58-60 0,-58 83 16,58-83-16,0 0 15,-50 89-15,50-89 16,0 0-16,0 0 15,-33 69-15,33-69 0,0 0 16,0 48-16,0-48 16,33 41-16,-33-41 15,58 28-15,-58-28 16,91 28-16,-91-28 0,0 0 16,75 37-16,-75-37 15,0 0-15,0 0 16,0 0-16,58 56 0,-58-56 15,0 0-15,33 23 16,-33-23-16</inkml:trace>
  <inkml:trace contextRef="#ctx0" brushRef="#br1" timeOffset="144450.5561">20244 11210 0,'0'0'0,"0"0"0,0 0 15,58 15-15,-58-15 16,99 14-16,-99-14 0,149 19 15,-149-19-15,149 13 16,-149-13-16</inkml:trace>
  <inkml:trace contextRef="#ctx0" brushRef="#br1" timeOffset="144666.0278">20236 11458 0,'0'0'0,"0"0"16,0 0-16,91 0 16,-91 0-16,124-5 15,-124 5-15,149-20 16,-149 20-16</inkml:trace>
  <inkml:trace contextRef="#ctx0" brushRef="#br1" timeOffset="145180.4784">16870 10983 0,'0'0'0,"0"0"16,-8 56-16,8-56 0,0 93 16,0-93-16,-9 121 15,9-121-15,0 0 16,-16 102-16,16-102 0,0 0 15</inkml:trace>
  <inkml:trace contextRef="#ctx0" brushRef="#br1" timeOffset="145386.5752">17035 11215 0,'-25'38'0,"25"-38"16,-74 79 0,74-79-16,-99 121 0,99-121 15,-100 116-15,100-116 0,0 0 16,0 0-16,-66 79 16,66-79-16</inkml:trace>
  <inkml:trace contextRef="#ctx0" brushRef="#br1" timeOffset="145769.2651">16928 11658 0,'0'0'0,"0"0"0,33-19 15,-33 19-15,74-32 16,-74 32-16,0 0 0,0 0 16,0 0-16,0 0 15,83-38-15,-83 38 16,41 0-16,-41 0 0,-33 61 16,33-61-16,-66 106 15,66-106-15,-99 135 16,99-135-16,0 0 15,0 0-15,0 0 0,0 0 16,-75 107-16,75-107 16,0 0-16,-24 61 0,24-61 15,33 18-15,-33-18 16,82-37-16,-82 37 16,108-51-16,-108 51 15</inkml:trace>
  <inkml:trace contextRef="#ctx0" brushRef="#br1" timeOffset="146133.2636">17573 11839 0,'16'-28'16,"-16"28"-16,66-103 15,-66 103-15,83-176 0,-83 176 16,91-191-16,-91 191 16,58-163-16,-58 163 15,0 0-15,0 0 16,25-120-16,-25 120 0,-17-61 16,17 61-16,-33 28 15,33-28-15,-58 111 16,58-111-16,-50 177 15,50-177-15,-16 186 0,16-186 16,0 0-16,16 163 16,-16-163-16,0 0 15,67 97-15,-67-97 16,82 14-16,-82-14 0</inkml:trace>
  <inkml:trace contextRef="#ctx0" brushRef="#br1" timeOffset="146515.9775">18127 11425 0,'0'0'0,"0"0"0,0 93 15,0-93-15,8 107 16,-8-107-16,0 0 0,0 0 15,0 0-15,0 0 16,0 0-16,8 97 16,-8-97-16,8 42 0,-8-42 15,17-42-15,-17 42 16,8-102-16,-8 102 16,25-130-16,-25 130 0,0 0 15,33-108-15,-33 108 16,0 0-16,41-50 15,-41 50-15,58 27 0,-58-27 16,33 94-16,-33-94 16,42 120-16,-42-120 15,0 0-15,0 0 16,25 121-16,-25-121 0,41 70 16,-41-70-16</inkml:trace>
  <inkml:trace contextRef="#ctx0" brushRef="#br1" timeOffset="146957.4322">18755 11113 0,'0'0'15,"0"0"-15,0 0 16,83-23-16,-83 23 16,99-28-16,-99 28 0,140-29 15,-140 29-15,0 0 16,108-13-16,-108 13 16,0 0-16,50 33 0,-50-33 15,0 65-15,0-65 16,-58 107-16,58-107 15,-100 134-15,100-134 16,0 0-16,0 0 0,-115 126 16,115-126-16,0 0 15,0 0-15,0 0 0,-75 97 16,75-97-16,-8 66 16,8-66-16,74 14 15,-74-14-15,124-4 0,-124 4 16,141-19-16,-141 19 15,0 0-15,133-14 16,-133 14-16,0 0 0</inkml:trace>
  <inkml:trace contextRef="#ctx0" brushRef="#br2" timeOffset="184476.0684">26761 5959 0,'0'0'16,"0"0"-16,41-117 16,-41 117-16,50-181 0,-50 181 15,50-219-15,-50 219 16,33-224-16,-33 224 0,24-185 15,-24 185-15,0 0 16,0 0-16,0 0 16,-24-126-16,24 126 0,-17-47 15,17 47-15,-33 51 16,33-51-16,-25 149 16,25-149-16,-8 214 0,8-214 15,16 243-15,-16-243 16,0 0-16,25 195 15,-25-195-15,0 0 16,42 121-16,-42-121 16,0 0-16,66 23 0,-66-23 15</inkml:trace>
  <inkml:trace contextRef="#ctx0" brushRef="#br2" timeOffset="185318.6049">27166 5531 0,'0'0'0,"0"0"0,0 0 16,-8 74-16,8-74 16,0 0-16,0 0 15,0 0-15,0 0 0,0 79 16,0-79-16,0 0 15,0 0-15,8 51 16,-8-51-16,0 0 0,0 0 16,0-93-16,0 93 15,17-107-15,-17 107 16,0 0-16,24-84 16,-24 84-16,58-37 0,-58 37 15,50 14-15,-50-14 16,58 71-16,-58-71 15,41 111-15,-41-111 16,0 0-16,0 0 0,0 0 16,0 0-16,25 111 15,-25-111-15,0 0 16,0 0-16,0 0 0,0 0 16,0 0-16,0 0 15,0 0-15,0 0 0,0 0 16,0 0-16,16 84 15,-16-84-15,0 0 16,0 0-16,0 0 0,0 0 16,0 0-16,0 0 15,0 0-15,0 0 16,0 0-16,0 0 0,0 37 16,0-37-16,0 0 15,0 0-15,0 0 0,0 0 16,0 0-16,0 0 15,0 0-15,0 0 16,0 0-16,0 0 0,0 0 16,0 0-16,0 0 15,0 0-15,0 0 0,0 0 16,0 0-16,0 0 16,0 0-16,0 0 15,0 0-15,0 0 0,0 0 16,0 0-16,0 0 15,0 0-15,0 0 0,0 0 16,0 0-16,0 0 16,0 0-16,0 0 0,0 0 15,0 0-15,0 0 16,0 0-16,0 0 16,0 0-16,0 0 0,0 0 15,0 0-15,0 0 16,0 0-16,17-28 15,-17 28-15,0 0 0,0 0 16</inkml:trace>
  <inkml:trace contextRef="#ctx0" brushRef="#br2" timeOffset="185649.7052">27753 4809 0,'0'0'16,"0"0"-16,17 93 16,-17-93-16,24 126 15,-24-126-15,25 195 0,-25-195 16,25 238-16,-25-238 15,25 241-15,-25-241 16,8 197-16,-8-197 0,0 0 16,0 0-16,0 0 15,8 125-15,-8-125 16,17 37-16,-17-37 16,17-33-16</inkml:trace>
  <inkml:trace contextRef="#ctx0" brushRef="#br2" timeOffset="186182.777">28142 5484 0,'8'41'15,"-8"-41"-15,8 99 16,-8-99-16,0 0 15,33 126-15,-33-126 16,42 92-16,-42-92 0,0 0 16,49 5-16,-49-5 15,42-70-15,-42 70 0,33-116 16,-33 116-16,0 0 0,0 0 16,0 0-16,25-111 15,-25 111-15,24-48 0,-24 48 16,42 29-16,-42-29 15,49 107-15,-49-107 16,42 176-16,-42-176 16,16 219-16,-16-219 0,-8 214 15,8-214-15,0 0 16,-33 177-16,33-177 16,-66 116-16,66-116 15,-66 46-15,66-46 16,-67-23-16,67 23 0,-57-70 15,57 70-15,-25-111 16,25 111-16,8-121 16,-8 121-16,50-121 0,-50 121 15,74-107-15,-74 107 16,91-93-16,-91 93 16,91-79-16,-91 79 15,50-84-15,-50 84 0,41-93 16,-41 93-16,25-116 15</inkml:trace>
  <inkml:trace contextRef="#ctx0" brushRef="#br2" timeOffset="186451.5985">28787 4833 0,'0'0'0,"0"0"0,0 111 16,0-111-16,0 158 16,0-158-16,0 223 15,0 20-15,0-243 0,0 0 16,-17 218-16,17-218 0,0 173 16,0-173-16,0 0 15,0 0-15,0 0 16,-8 116-16,8-116 15,0 0-15,8 60 0,-8-60 16,42-10-16</inkml:trace>
  <inkml:trace contextRef="#ctx0" brushRef="#br2" timeOffset="186732.8753">29010 5246 0,'0'0'16,"0"0"-16,0 0 0,84-14 15,-84 14-15,107-18 16,-107 18-16,0 0 16,116-28-16,-116 28 0</inkml:trace>
  <inkml:trace contextRef="#ctx0" brushRef="#br2" timeOffset="186899.4649">29044 5502 0,'0'0'0,"0"0"16,0 0-16,0 0 15,0 0-15,0 0 0,108-18 16,-108 18-16,107-33 16,-107 33-16,141-37 15</inkml:trace>
  <inkml:trace contextRef="#ctx0" brushRef="#br2" timeOffset="190585.9348">29763 4785 0,'0'0'0,"0"0"16,0 66-16,0-66 0,0 0 15,0 83-15,0-83 16,0 0-16,9 84 0,-9-84 16</inkml:trace>
  <inkml:trace contextRef="#ctx0" brushRef="#br2" timeOffset="190804.6678">30028 4972 0,'0'0'0,"-25"19"15,-16 46-15,41-65 16,-66 83-16,66-83 0,0 0 16,-75 107-16,75-107 15,0 0-15,0 0 16,-58 70-16,58-70 0,0 0 15</inkml:trace>
  <inkml:trace contextRef="#ctx0" brushRef="#br2" timeOffset="191166.2954">29854 5237 0,'0'0'15,"0"0"-15,0 0 0,0 0 16,0 0-16,0 0 15,25 33-15,-25-33 0,0 0 16,50 18-16,-50-18 16,0 0-16,0 0 15,0 0-15,66 10 16,-66-10-16,0 0 16,50 13-16,-50-13 0,8 38 15,-8-38-15,-33 65 16,33-65-16,0 0 15,0 0-15,-50 70 16,50-70-16,0 0 0,0 0 16,0 0-16,-41 69 15,41-69-15,-8 52 0,8-52 16,0 0-16,49 9 16,-49-9-16,0 0 15,83-4-15,-83 4 0,0 0 16</inkml:trace>
  <inkml:trace contextRef="#ctx0" brushRef="#br2" timeOffset="191550.3689">30400 5610 0,'0'0'0,"0"0"0,0 0 15,50-79-15,-50 79 16,49-103-16,-49 103 16,66-130-16,-66 130 15,75-154-15,-75 154 0,41-153 16,-41 153-16,0 0 16,0 0-16,0 0 15,0 0-15,25-121 0,-25 121 16,-8-52-16,8 52 15,-33 24-15,33-24 16,-58 102-16,58-102 16,-42 139-16,42-139 0,-8 154 15,8-154-15,33 130 16,-33-130-16,0 0 16,75 84-16,-75-84 0,0 0 15,0 0-15,82 33 16,-82-33-16,0 0 15</inkml:trace>
  <inkml:trace contextRef="#ctx0" brushRef="#br2" timeOffset="191966.2014">30880 5298 0,'0'0'0,"0"0"0,0 0 15,0 69-15,0-69 16,8 89-16,-8-89 16,0 0-16,0 0 0,0 0 15,0 0-15,15 97 16,-15-97-16,0 0 16,10 57-16,-10-57 0,0 0 15,0 0-15,25-89 16,-25 89-16,24-107 15,-24 107-15,0 0 16,0 0-16,0 0 0,33-103 16,-33 103-16,0 0 15,58-51-15,-58 51 16,58 38-16,-58-38 0,42 88 16,-42-88-16,33 116 15,-33-116-15,0 0 16,0 0-16,24 103 15,-24-103-15,33 42 0,-33-42 16,25-28-16,-25 28 16</inkml:trace>
  <inkml:trace contextRef="#ctx0" brushRef="#br2" timeOffset="192799.3898">31268 4916 0,'0'0'15,"0"0"-15,0 0 0,0 0 16,58-23-16,-58 23 16,75-23-16,-75 23 15,99-5-15,-99 5 16,0 0-16,0 0 0,99 0 15,-99 0-15,50 42 16,-50-42-16,-9 75 16,9-75-16,-58 106 15,58-106-15,-82 121 16,82-121-16,0 0 0,0 0 16,0 0-16,0 0 15,-75 112-15,75-112 16,0 0-16,-42 93 0,42-93 15,18 52-15,-18-52 16,66 23-16,-66-23 16,106 10-16,-106-10 15,0 0-15,0 0 0,92-10 16,-92 10-16,0 0 16,0 0-16,0 0 15,0 0-15,0 0 0,0 0 16,0 0-16,0 0 15,0 0-15,0 0 16,75 0-16,-75 0 0,0 0 16,0 0-16,0 0 15,0 0-15,0 0 0,0 0 16,0 0-16,49-14 16,-49 14-16,0 0 0,0 0 15,0 0-15,0 0 16,0 0-16,0 0 15,0 0-15,0 0 0,0 0 16,0 0-16,0 0 16,0 0-16,0 0 0,0 0 15,0 0 1,0 0-16,0 0 0,0 0 16,0 0-16,0 0 0,0 0 15,0 0-15,0 0 16,0 0-16,0 0 0,0 0 15,0 0-15,0 0 16,0 0-16,0 0 16,0 0-16,0 0 0,0 0 15,0 0-15,0 0 0,0 0 16,0 0-16,0 0 16,0 0-16,0 0 0,0 0 15,0 0-15,0 0 16,0 0-16,0 0 0</inkml:trace>
  <inkml:trace contextRef="#ctx0" brushRef="#br2" timeOffset="193225.4704">32219 4785 0,'0'0'16,"0"0"-16,0 0 15,-17 85-15,17-85 16,-16 112-16,16-112 15,-25 143-15,25-143 0,-41 145 16,41-145-16,0 0 16,0 0-16,0 0 15,0 0-15,-33 130 0,33-130 16,0 0-16,0 79 16,0-79-16,33 38 15,-33-38-15,91-5 0,-91 5 16,99-33-16,-99 33 15,0 0-15,99-51 16,-99 51-16,0 0 16,0 0-16,74-65 0,-74 65 15</inkml:trace>
  <inkml:trace contextRef="#ctx0" brushRef="#br2" timeOffset="193851.6575">31897 5205 0,'0'0'0,"0"0"16,0 0-16,0 0 16,0 0-16,82-23 15,-82 23-15,83-25 16,-83 25-16,0 0 0,108-26 15,-108 26-15,0 0 16,0 0-16,0 0 16,0 0-16,0 0 0,0 0 15,0 0-15,0 0 16,81-24-16,-81 24 0,0 0 16,0 0-16,0 0 15,0 0-15,0 0 0,0 0 16,0 0-16,0 0 15,0 0-15,0 0 0,59-9 16,-59 9-16,0 0 16,0 0-16,0 0 15,0 0-15,0 0 0,0 0 16,0 0-16,0 0 0,0 0 16,0 0-16,0 0 15,0 0-15,0 0 0,0 0 16,0 0-16,0 0 15,0 0-15,0 0 16,0 0-16,0 0 0,0 0 16,0 0-16,0 0 15,0 0-15,0 0 0,0 0 16,0 0-16,0 0 16,0 0-16,0 0 0,0 0 15,0 0-15,0 0 16,0 0-16,0 0 15,0 0-15,0 0 0,0 0 16,0 0-16,0 0 16,0 0-16,0 0 15,32-38-15</inkml:trace>
  <inkml:trace contextRef="#ctx0" brushRef="#br2" timeOffset="194130.9954">32863 4763 0,'0'0'0,"0"0"16,0 0-16,8 79 15,-8-79-15,10 107 16,-10-107-16,8 139 15,-8-139-15,-8 149 16,8-149-16,-18 135 0,18-135 16,0 0-16,0 0 15,0 0-15,-7 84 16,7-84-16,0 0 0,0 0 16</inkml:trace>
  <inkml:trace contextRef="#ctx0" brushRef="#br2" timeOffset="194649.3166">32690 5102 0,'0'0'0,"0"0"16,0 0-16,0 0 15,58 0-15,-58 0 16,0 0-16,82-14 0,-82 14 16,0 0-16,0 0 15,0 0-15,0 0 0,0 0 16,83-14-16,-83 14 16,0 0-16,0 0 15,0 0-15,0 0 0,0 0 16,0 0-16,0 0 15,0 0-15,0 0 0,0 0 16,58-9-16,-58 9 16,0 0-16,0 0 0,0 0 15,0 0-15,0 0 16,0 0-16,0 0 0,0 0 16,0 0-16,0 0 15,34-5-15,-34 5 16,0 0-16,0 0 0,0 0 15,0 0-15,0 0 0,0 0 16,0 0-16,0 0 16,0 0-16,0 0 15,0 0-15,0 0 0,0 0 16,0 0-16,0 0 16,0 0-16,0 0 0,0 0 15</inkml:trace>
  <inkml:trace contextRef="#ctx0" brushRef="#br2" timeOffset="195222.0919">33020 5666 0,'0'0'0,"0"0"0,0 0 16,18-28-16,-18 28 15,49-88-15,-49 88 0,65-136 16,-65 136-16,68-177 16,-68 177-16,49-177 15,-49 177-15,32-158 0,-32 158 16,0 0-16,0 0 15,0 0-15,0 0 16,0 0-16,0 0 16,9-125-16,-9 125 0,-9-38 15,9 38-15,-23 52 16,23-52-16,-50 140 16,50-140-16,-33 185 0,33-185 15,-25 186-15,25-186 16,0 0-16,0 0 15,-9 149-15,9-149 16,0 0-16,34 89 0,-34-89 16,0 0-16,0 0 15</inkml:trace>
  <inkml:trace contextRef="#ctx0" brushRef="#br2" timeOffset="195658.5353">33351 5363 0,'0'0'16,"0"0"-16,0 0 0,-8 116 16,8-116-16,0 103 15,0-103-15,0 0 0,0 0 16,0 0-16,0 0 15,0 0-15,0 88 16,0-88-16,0 0 0,0 0 16,0 0-16,0 0 15,0-102-15,0 102 16,16-117-16,-16 117 16,0 0-16,0 0 0,0 0 15,0 0-15,33-102 16,-33 102-16,34-47 15,-34 47-15,24 29 16,-24-29-16,0 0 0,9 83 16,-9-83-16,0 0 15,0 0-15,0 0 16,0 0-16,-9 107 0,9-107 16,0 52-16,0-52 15,0 0-15,0 0 16</inkml:trace>
  <inkml:trace contextRef="#ctx0" brushRef="#br2" timeOffset="196323.2183">33500 4921 0,'0'0'0,"0"0"0,0 0 16,0 0-16,0 0 16,0 0-16,41-14 15,-41 14-15,0 0 0,67-28 16,-67 28-16,0 0 15,0 0-15,66-9 0,-66 9 16,66 23-16,-66-23 16,17 60-16,-17-60 15,-8 93-15,8-93 16,-50 103-16,50-103 0,0 0 16,-59 97-16,59-97 15,0 0-15,0 0 16,0 0-16,0 0 0,0 0 15,-49 88-15,49-88 16,0 0-16,0 0 16,-16 61-16,16-61 0,33 28 15,-33-28-15,58 0 16,-58 0-16,0 0 16,83-9-16,-83 9 0,0 0 15,0 0-15,0 0 16,0 0-16,0 0 15,73-14-15,-73 14 0,0 0 16,0 0-16,0 0 16,0 0-16,0 0 0,0 0 15,0 0-15,0 0 16,0 0-16,0 0 0,43-14 16,-43 14-16,0 0 15,0 0-15,0 0 0,0 0 16,0 0-16,0 0 15,0 0-15,0 0 16,0 0-16</inkml:trace>
  <inkml:trace contextRef="#ctx0" brushRef="#br2" timeOffset="200849.1627">31566 4553 0,'0'0'0,"0"0"16,0 0-16,0 0 16,25 38-16,-25-38 15,49 42-15,-49-42 16,67 55-16,-67-55 0,66 69 15,-66-69 1,58 85-16,-58-85 0,57 97 16,-57-97-16,42 103 15,-42-103-15,32 111 16,-32-111-16,9 117 0,-9-117 16,8 112-16,-8-112 15,0 102-15,0-102 16,-8 89-16,8-89 15,-9 83-15,9-83 0,0 0 16,-24 75-16,24-75 16,0 0-16,-41 46 15</inkml:trace>
  <inkml:trace contextRef="#ctx0" brushRef="#br2" timeOffset="201499.7348">29689 4539 0,'0'0'0,"-17"20"15,-24 35-15,41-55 16,-66 65-16,66-65 16,-58 88-16,58-88 0,-41 103 15,41-103-15,-17 121 16,17-121-16,-8 134 16,8-134-16,16 131 0,-16-131 15,25 126-15,-25-126 16,33 120-16,-33-120 15,58 108-15,-58-108 16,58 74-16,-58-74 0,91 61 16,-91-61-16,91 28 15,-91-28-15,83 9 0</inkml:trace>
  <inkml:trace contextRef="#ctx0" brushRef="#br2" timeOffset="219567.8532">26852 7405 0,'0'0'16,"0"0"-16,0 0 16,0 74-16,0-74 0,8 89 15,-8-89-15,25 125 16,-25-125-16,0 0 16,25 117-16,-25-117 15,49 74-15,-49-74 0,67 19 16,-67-19-16,82-47 15,-82 47-15,66-93 16,-66 93-16,50-116 0,-50 116 16,0 0-16,0 0 15,0 0-15,0 0 16,41-93-16,-41 93 0,0 0 16,0 0-16,9 46 15,-9-46-15,8 154 16,8 55-16,-7 10 15,-1-23-15,-8-196 0,0 172 16,0-172-16,-17 172 16,17-172-16,-33 158 15,33-158-15,-49 126 16,49-126-16,0 0 16,-66 93-16,66-93 0,0 0 15,-83 37-15,83-37 16,-91-23-16,91 23 0,-83-71 15,83 71-15,-49-111 16,49 111-16,-9-130 16,9 130-16,50-154 15,-50 154-15,99-134 16,-99 134-16,124-112 16,-124 112-16,108-88 0,-108 88 15,0 0-15,99-61 16,-99 61-16,0 0 15,83-46-15,-83 46 0,74-48 16</inkml:trace>
  <inkml:trace contextRef="#ctx0" brushRef="#br2" timeOffset="219784.6145">27704 7745 0,'0'0'0,"0"0"15,0 0-15,49 4 16,-49-4-16,83-9 16,-83 9-16,107-9 0,-107 9 15,0 0-15,0 0 16</inkml:trace>
  <inkml:trace contextRef="#ctx0" brushRef="#br2" timeOffset="220247.7991">27836 8093 0,'0'0'15,"0"0"-15,0 0 16,0 0-16,0 0 0,41-4 16,-41 4-16,0 0 15,0 0-15,0 0 16,50-10-16,-50 10 0,0 0 16,0 0-16,0 0 15,0 0-15,0 0 0,0 0 16,0 0-16,0 0 15,0 0-15,0 0 16,49-18-16,-49 18 0,0 0 16,0 0-16,0 0 15,0 0-15,0 0 0,0 0 16,0 0-16,0 0 16,0 0-16,0 0 0,42-5 15,-42 5-15,0 0 16,0 0-16,0 0 15,0 0-15,0 0 0,0 0 16,0 0-16,0 0 16,25-14-16,-25 14 15,0 0-15,0 0 0,0 0 16,0 0-16</inkml:trace>
  <inkml:trace contextRef="#ctx0" brushRef="#br2" timeOffset="221799.5018">28406 8125 0,'0'0'16,"0"0"-16,50-13 16,-50 13-16,83-33 15,-83 33-15,91-56 0,-91 56 16,99-78-16,-99 78 15,74-89-15,-74 89 16,33-102-16,-33 102 16,0 0-16,0-93 15,0 93-15,-49-65 0,49 65 16,-91-28-16,91 28 16,-108 37-16,108-37 15,-124 102-15,124-102 16,-99 158-16,99-158 0,-50 196 15,50-196-15,0 172 16,0-172-16,50 131 16,-50-131-16,91 83 15,-91-83-15,132 38 0,-132-38 16,133 0-16,-133 0 16,148-43-16,-148 43 15,116-64-15,-116 64 16,84-79-16</inkml:trace>
  <inkml:trace contextRef="#ctx0" brushRef="#br2" timeOffset="222499.6287">28911 6586 0,'0'0'16,"0"0"-16,0 0 15,0 0-15,0 52 16,0-52-16,0 0 0,0 0 16,0 64-16,0-64 15,16 38-15,-16-38 16,33-5-16</inkml:trace>
  <inkml:trace contextRef="#ctx0" brushRef="#br2" timeOffset="222682.9016">29094 6596 0,'0'0'0,"0"0"16,0 0-16,-42 60 15,42-60-15,-24 79 0,24-79 16,-43 98-16,43-98 16,0 0-16,0 0 15,0 0-15,-41 102 0,41-102 16,-17 61-16</inkml:trace>
  <inkml:trace contextRef="#ctx0" brushRef="#br2" timeOffset="223049.0347">29044 6968 0,'0'0'0,"0"0"15,0 0-15,0 0 16,0 0-16,0 0 16,0 0-16,0 0 0,0 0 15,0 0-15,0 0 16,0 0-16,83-14 16,-83 14-16,33 5 15,-33-5-15,8 41 0,-8-41 16,-16 56-16,16-56 15,0 0-15,0 0 16,0 0-16,-34 79 0,34-79 16,0 0-16,0 0 15,0 0-15,-16 70 16,16-70-16,25 23 16,-25-23-16,58-9 0,-58 9 15,0 0-15,74-23 16,-74 23-16,0 0 15</inkml:trace>
  <inkml:trace contextRef="#ctx0" brushRef="#br2" timeOffset="223427.9636">29474 7186 0,'0'0'0,"0"0"16,0 0-16,33-64 16,-33 64-16,50-103 0,-50 103 15,41-130-15,-41 130 16,33-144-16,-33 144 16,0 0-16,0 0 15,17-121-15,-17 121 0,0 0 16,0 0-16,-9-70 15,9 70-15,0 0 0,-33 14 16,33-14-16,-41 88 16,41-88-16,-33 144 15,33-144-15,0 0 0,-17 150 16,17-150-16,0 0 16,33 120-16,-33-120 15,67 65-15,-67-65 0,0 0 16,74 0-16,-74 0 15</inkml:trace>
  <inkml:trace contextRef="#ctx0" brushRef="#br2" timeOffset="223841.0922">29821 6907 0,'0'0'0,"0"0"15,0 0-15,-16 61 16,16-61-16,-8 70 16,8-70-16,0 0 0,0 0 15,0 0-15,0 0 16,0 0-16,8 79 16,-8-79-16,0 42 0,0-42 15,0 0-15,0 0 16,25-70-16,-25 70 15,0 0-15,16-89 16,-16 89-16,0 0 0,0 0 16,33-83-16,-33 83 15,0 0-15,42-33 16,-42 33-16,33 38 16,-33-38-16,24 88 0,-24-88 15,0 0-15,0 0 16,9 107-16,-9-107 15,8 69-15,-8-69 0,0 0 16,0 0-16,74-55 16,-74 55-16</inkml:trace>
  <inkml:trace contextRef="#ctx0" brushRef="#br2" timeOffset="224258.3795">30102 6619 0,'0'0'0,"0"0"0,0 0 16,0 0-16,0 0 0,0 0 16,0 0-16,0 0 15,0 0-15,17 23 16,-17-23-16,66-4 16,-66 4-16,0 0 0,0 0 15,83 0-15,-83 0 16,0 0-16,66 18 15,-66-18-15,25 46 0,-25-46 16,-25 71-16,25-71 16,0 0-16,-50 78 15,50-78-15,0 0 16,0 0-16,0 0 0,0 0 16,-58 80-16,58-80 0,0 0 15,0 0-15,-41 60 16,41-60-16,0 0 15,0 0-15,0 0 16,0 0-16,66 23 0,-66-23 16,0 0-16,0 0 0,0 0 15,0 0-15,0 0 16,0 0-16,83-4 0,-83 4 16</inkml:trace>
  <inkml:trace contextRef="#ctx0" brushRef="#br2" timeOffset="225612.3728">30301 7865 0,'0'0'0,"0"0"16,0 0-16,0 0 15,-50 66-15,50-66 0,0 0 16,0 0-16,-41 55 16,41-55-16,0 0 15,0 0-15,-17 61 16,17-61-16,0 0 16,0 0-16,17 27 0,-17-27 15,0 0-15,0 0 16,41-18-16,-41 18 15,0 0-15,0 0 0,33-42 16,-33 42-16,0 0 16,0 0-16,9-51 15,-9 51-15,-25-18 16,25 18-16,0 0 0,-42 18 16,42-18-16,0 0 15,0 0-15,-33 51 16,33-51-16,0 0 15,9 47-15,-9-47 0,0 0 16,33 23-16,-33-23 16,0 0-16,0 0 15,58-23-15,-58 23 0,0 0 16,0 0-16,49-42 16,-49 42-16,0 0 15,0 0-15,17-56 0,-17 56 16,-25-18-16,25 18 15,0 0-15,-58 18 16,58-18-16,0 0 16,-50 60-16,50-60 0,0 0 15,0 0-15,-16 61 16,16-61-16,0 0 16,0 0-16,16 33 15,-16-33-15,0 0 0,0 0 16,0 0-16,42-10 15,-42 10-15,0 0 16,0 0-16,0 0 0,0 0 16,0 0-16,16-28 15,-16 28-15,0 0 16</inkml:trace>
  <inkml:trace contextRef="#ctx0" brushRef="#br2" timeOffset="226258.0649">30888 8117 0,'0'0'0,"0"0"0,0 0 16,0 0-16,0 0 15,0 0-15,0 0 0,25-28 16,-25 28-16,82-66 16,-82 66-16,99-83 15,-99 83-15,83-98 16,-83 98-16,66-93 16,-66 93-16,0 0 0,25-84 15,-25 84-15,-25-51 16,25 51-16,-74-9 15,74 9-15,-91 42 16,91-42-16,-116 102 0,116-102 16,-115 144-16,115-144 15,-83 163-15,83-163 16,-25 150-16,25-150 16,25 111-16,-25-111 15,74 70-15,-74-70 0,124 42 16,-124-42-16,124 18 15,-124-18-15,116 0 16,-116 0-16,108-23 16,-108 23-16,0 0 0,73-37 15,-73 37-15,0 0 16,50-46-16,-50 46 0,0 0 16</inkml:trace>
  <inkml:trace contextRef="#ctx0" brushRef="#br2" timeOffset="226999.6262">31425 7312 0,'0'0'16,"0"0"-16,0 0 16,0 0-16,0 0 0,33-74 15,-33 74-15,42-107 16,-42 107-16,66-131 15,-66 131-15,0 0 0,50-144 16,-50 144-16,0 0 16,0 0-16,0 0 15,0 0-15,16-111 16,-16 111-16,0 0 0,-25-23 16,25 23-16,-49 69 15,49-69-15,-58 131 16,58-131-16,-26 148 0,26-148 15,0 135-15,0-135 16,0 0-16,42 98 16,-42-98-16,75 46 15,-75-46-15,0 0 0,66-9 16,-66 9-16</inkml:trace>
  <inkml:trace contextRef="#ctx0" brushRef="#br2" timeOffset="227432.4736">31839 7056 0,'0'0'0,"0"0"15,-8 94-15,8-94 0,0 88 16,0-88-16,0 0 15,0 0-15,0 0 16,0 0-16,0 0 0,0 84 16,0-84-16,0 36 15,0-36-15,0 0 0,0 0 16,24-93-16,-24 93 16,0 0-16,25-102 15,-25 102-15,0 0 16,50-93-16,-50 93 15,0 0-15,49-51 0,-49 51 16,42 19-16,-42-19 16,32 74-16,-32-74 15,17 98-15,-17-98 16,0 0-16,0 0 0,9 97 16,-9-97-16,0 0 15,16 47-15,-16-47 16,17-23-16,-17 23 0,32-89 15</inkml:trace>
  <inkml:trace contextRef="#ctx0" brushRef="#br2" timeOffset="227875.3183">32219 6624 0,'0'0'0,"0"0"0,0 0 16,17 23-16,-17-23 16,49 4-16,-49-4 0,75-4 15,-75 4-15,0 0 16,91-5-16,-91 5 16,0 0-16,90-4 0,-90 4 15,0 0-15,41 23 16,-41-23-16,-7 70 15,7-70-15,-50 102 16,50-102-16,-74 107 0,74-107 16,-75 107-16,75-107 15,0 0-15,0 0 16,0 0-16,0 0 0,-49 78 16,49-78-16,-9 57 15,9-57-15,33 23 16,-33-23-16,0 0 0,75 5 15,-75-5-15,91-5 0,-91 5 16,83 0-16,-83 0 16,0 0-16,81-5 15,-81 5-15,0 0 0,0 0 16,0 0-16</inkml:trace>
  <inkml:trace contextRef="#ctx0" brushRef="#br2" timeOffset="230771.0808">30226 6447 0,'0'0'15,"0"0"-15,75 42 16,-75-42-16,83 51 16,-83-51-16,91 65 0,-91-65 15,82 69-15,-82-69 16,57 80-16,-57-80 15,0 0-15,42 88 0,-42-88 16,0 0-16,9 93 16,-9-93-16,-25 98 15,25-98-15,0 0 16,0 0-16,-58 74 16,58-74-16,0 0 0,-66 38 15</inkml:trace>
  <inkml:trace contextRef="#ctx0" brushRef="#br2" timeOffset="231349.3507">28911 6470 0,'0'0'0,"0"0"16,0 0-16,-42 42 15,42-42-15,-49 56 16,49-56-16,-58 70 0,58-70 16,-41 84-16,41-84 15,-34 97-15,34-97 16,-16 106-16,16-106 16,0 103-16,0-103 15,16 103-15,-16-103 0,34 97 16,-34-97-16,49 84 15,-49-84-15,75 70 16,-75-70-16,91 37 0,-91-37 16,92 14-16</inkml:trace>
  <inkml:trace contextRef="#ctx0" brushRef="#br2" timeOffset="231966.6909">30698 6377 0,'0'0'16,"0"0"-16,0 0 0,0 0 15,0 0-15,8 42 16,-8 0-16,0-42 16,0 0-16,8 79 15,-8-79-15,9 93 0,-9-93 16,0 0-16,0 102 15,0-102-15,0 0 16,0 0-16,0 0 0,0 93 16,0-93-16,0 0 15,16 74-15,-16-74 16,0 0-16,33 48 16,-33-48-16,66 18 15,-66-18-15,0 0 0,75-9 16,-75 9-16,0 0 15,0 0-15,82-37 16,-82 37-16,0 0 0,42-66 16</inkml:trace>
  <inkml:trace contextRef="#ctx0" brushRef="#br2" timeOffset="232236.4044">30582 6628 0,'0'0'15,"0"0"-15,0 0 0,0 0 16,0 0-16,32 14 15,-32-14-15,67-9 16,-67 9-16,83-14 0,-83 14 16,99-19-16,-99 19 15,91-27-15,-91 27 16</inkml:trace>
  <inkml:trace contextRef="#ctx0" brushRef="#br2" timeOffset="249892.3428">32095 6763 0,'0'0'0,"0"0"16,0 0-16,0 0 16,0 0-16,0 0 15,0 0-15,0 0 0,0 0 16,0 0-16,7 47 16,-30-6-16,23-41 15,-50 74-15,50-74 0,-83 99 16,83-99-16,-107 111 15,107-111-15,-117 126 16,117-126-16,-131 135 16,131-135-16,-141 129 15,141-129-15,-124 145 0,124-145 16,-133 149-16,133-149 16,-107 139-16,107-139 15,-99 145-15,99-145 16,-91 116-16,91-116 15,-74 89-15,74-89 0,0 0 16,0 0-16,0 0 16,0 0-16,0 0 0,0 0 15,-50 70-15,50-70 16,0 0-16,0 0 16,-33 28-16,33-28 0</inkml:trace>
  <inkml:trace contextRef="#ctx0" brushRef="#br2" timeOffset="251982.625">26356 9940 0,'-17'33'0,"17"-33"15,-33 74-15,33-74 16,-33 126-16,33-126 0,-8 140 16,8-140-16,0 0 15,25 106-15,-25-106 16,66 56-16,-66-56 15,0 0-15,66-13 16,-66 13-16,83-66 0,-83 66 16,0 0-16,0 0 15,0 0-15,0 0 0,66-93 16,-66 93-16,41-64 16,-41 64-16,0 0 15,0 0-15,50 92 16,-50-92-16,16 182 0,-7 45 15,-9 7-15,0-234 16,0 204-16,0-204 16,0 186-16,0-186 15,-9 168-15,9-168 16,-25 139-16,25-139 0,-49 98 16,49-98-16,-66 56 15,66-56-15,-91 8 16,91-8-16,-108-41 15,108 41-15,-99-93 0,99 93 16,-74-121-16,74 121 16,-42-125-16,42 125 15,0-121-15,0 121 0,33-99 16,-33 99-16,91-69 16,-91 69-16,124-60 15,-124 60-15,133-42 16,-133 42-16,140-42 0,-140 42 15,116-51-15,-116 51 16,99-65-16,-99 65 16,99-65-16,-99 65 15,83-61-15</inkml:trace>
  <inkml:trace contextRef="#ctx0" brushRef="#br2" timeOffset="252199.4858">27150 10424 0,'0'0'16,"0"0"-16,0 0 15,49-5-15,-49 5 0,83-14 16,-83 14-16,99-18 15,-99 18-15,0 0 16,99-23-16</inkml:trace>
  <inkml:trace contextRef="#ctx0" brushRef="#br2" timeOffset="252384.5248">27290 10685 0,'0'0'0,"0"0"16,0 0-16,41 23 15,-41-23-15,67 0 0,-67 0 16,107-18-16,-107 18 16,124-25-16</inkml:trace>
  <inkml:trace contextRef="#ctx0" brushRef="#br2" timeOffset="253015.8602">27877 10168 0,'0'0'0,"0"0"16,50-4-16,-50 4 15,91-33-15,-91 33 16,132-32-16,-132 32 16,149-34-16,-149 34 0,0 0 15,0 0-15,107-18 16,-107 18-16,50 38 16,-50-38-16,-17 83 15,17-83-15,-82 135 0,82-135 16,-116 168-16,116-168 15,-132 162-15,132-162 16,-100 140-16,100-140 16,0 0-16,0 0 0,0 0 15,-66 102-15,66-102 16,0 0-16,-8 61 16,8-61-16,58 33 15,-58-33-15,91 5 0,-91-5 16,0 0-16,124-15 15,-124 15-15,0 0 16,0 0-16,0 0 0,0 0 16,0 0-16,107-23 15,-107 23-15,0 0 16,91-18-16,-91 18 0,91-19 16,-91 19-16</inkml:trace>
  <inkml:trace contextRef="#ctx0" brushRef="#br2" timeOffset="253888.1273">28977 10629 0,'0'0'0,"0"0"16,0 0-16,0 0 15,0 0-15,0 0 0,41 36 16,-41-36-16,92-23 16,-92 23-16,108-46 15,-108 46-15,107-83 16,-107 83-16,108-103 0,-108 103 16,0 0-16,0 0 15,0 0-15,49-97 16,-49 97-16,-8-71 15,8 71-15,-66-18 0,66 18 16,-116 51-16,116-51 16,-124 112-16,124-112 15,-132 158-15,132-158 16,-84 168-16,84-168 0,-16 144 16,16-144-16,33 98 15,-33-98-15,83 60 16,-83-60-16,116 18 15,-116-18-15,124-8 0,-124 8 16,132-38-16,-132 38 16,116-51-16,-116 51 15,0 0-15,0 0 16,0 0-16,0 0 0,83-56 16,-83 56-16</inkml:trace>
  <inkml:trace contextRef="#ctx0" brushRef="#br2" timeOffset="257374.463">29582 9117 0,'0'0'16,"0"0"-16,0 0 0,0 0 15,0 0-15,0 0 16,0 0-16,0 61 15,0-61-15,0 0 16,8 69-16,-8-69 0,0 0 16,0 0-16,0 0 15,16 75-15,-16-75 16,33 23-16,-33-23 0</inkml:trace>
  <inkml:trace contextRef="#ctx0" brushRef="#br2" timeOffset="257592.5277">29813 9242 0,'0'0'0,"0"0"0,0 0 16,0 0-16,-16 75 16,16-75-16,-25 93 15,25-93-15,-50 98 0,50-98 16,0 0-16,0 0 15,-50 83-15,50-83 16,0 0-16,-33 38 16,33-38-16,0 0 0</inkml:trace>
  <inkml:trace contextRef="#ctx0" brushRef="#br2" timeOffset="257978.1853">29780 9522 0,'0'0'16,"0"0"-16,0 0 15,0 0-15,0 0 0,0 0 16,0 0-16,0 0 16,0 0-16,0 0 15,0 0-15,0 0 0,66 0 16,-66 0-16,0 0 15,58-5-15,-58 5 16,25 28-16,-25-28 0,-17 65 16,17-65-16,0 0 0,-41 75 15,41-75-15,0 0 16,0 0-16,-50 79 16,50-79-16,0 0 0,0 0 15,-41 60-15,41-60 16,0 51-16,0-51 0,41 19 15,-41-19-15,66-9 16,-66 9-16,83-33 16,-83 33-16,0 0 15,0 0-15</inkml:trace>
  <inkml:trace contextRef="#ctx0" brushRef="#br2" timeOffset="258382.9642">30169 9806 0,'0'0'0,"0"0"0,0 0 16,33-52-16,-33 52 16,41-74-16,-41 74 15,50-112-15,-50 112 16,57-135-16,-57 135 0,0 0 15,42-116-15,-42 116 16,0 0-16,0 0 16,0 0-16,8-75 0,-8 75 15,0 0-15,0 0 16,-33 71-16,33-71 16,-33 116-16,33-116 15,-25 135-15,25-135 0,0 0 16,17 111-16,-17-111 15,0 0-15,33 75 16,-33-75-16,0 0 16,66 28-16,-66-28 0,0 0 0,0 0 15,58-28-15,-58 28 16,58-65-16</inkml:trace>
  <inkml:trace contextRef="#ctx0" brushRef="#br2" timeOffset="258754.095">30590 9536 0,'0'0'16,"0"0"-16,0 0 15,0 65-15,0-65 0,0 0 16,0 79-16,0-79 16,0 0-16,0 0 15,0 0-15,0 0 0,0 0 16,-8 70-16,8-70 15,0 0-15,0 0 16,0 0-16,0 0 0,25-98 16,-25 98-16,0 0 15,33-98-15,-33 98 16,0 0-16,25-69 16,-25 69-16,0 0 15,41-20-15,-41 20 0,33 48 16,-33-48-16,17 97 15,-17-97-15,0 0 16,0 112-16,0-112 16,0 0-16,0 0 0,16 84 15,-16-84-15,0 0 16,0 0-16,58-38 16</inkml:trace>
  <inkml:trace contextRef="#ctx0" brushRef="#br2" timeOffset="259166.3399">30903 9271 0,'0'0'16,"0"0"-16,0 0 16,0 0-16,0 0 15,0 0-15,0 0 0,0 0 16,0 0-16,101 0 15,-101 0-15,0 0 0,0 0 0,0 0 16,82 0-16,-82 0 16,0 0-16,57 19 15,-57-19-15,10 60 16,-10-60-16,-42 97 0,42-97 16,-67 94-16,67-94 15,0 0-15,0 0 16,0 0-16,0 0 0,0 0 15,-57 78-15,57-78 16,0 0-16,-16 46 16,16-46-16,41 20 15,-41-20-15,82-10 0,-82 10 16,0 0-16,0 0 16,99-23-16,-99 23 15,0 0-15,91-33 0,-91 33 16</inkml:trace>
  <inkml:trace contextRef="#ctx0" brushRef="#br2" timeOffset="259699.184">31070 8959 0,'0'0'0,"0"0"0,0 0 15,83 37-15,-83-37 16,90 51-16,-90-51 16,108 89-16,-108-89 0,91 106 15,-91-106-15,74 140 16,-74-140-16,50 144 16,-50-144-16,0 154 15,0-154-15,-42 135 0,42-135 16,0 0-16,0 0 15,0 0-15,0 0 16,-50 102-16</inkml:trace>
  <inkml:trace contextRef="#ctx0" brushRef="#br2" timeOffset="260116.0173">29284 8829 0,'0'0'16,"0"0"-16,-50 70 15,50-70-15,-49 83 0,49-83 16,-42 126-16,42-126 16,-33 153-16,33-153 15,-16 168-15,16-168 16,16 162-16,-16-162 15,58 140-15,-58-140 0,91 116 16,-91-116-16,141 84 16,-141-84-16,148 42 15,-148-42-15</inkml:trace>
  <inkml:trace contextRef="#ctx0" brushRef="#br2" timeOffset="260621.0494">31831 9108 0,'0'0'0,"0"0"0,0 0 16,0 0-16,0 60 16,0-60-16,0 79 0,0-79 15,-9 112-15,9-112 16,0 126-16,0-126 16,0 0-16,0 0 0,9 106 15,-9-106-15,0 0 16,0 0-16,32 84 15,-32-84-15,49 33 16,-49-33-16,76-5 16,-76 5-16,99-32 0,-99 32 15,99-56-15,-99 56 16,0 0-16</inkml:trace>
  <inkml:trace contextRef="#ctx0" brushRef="#br2" timeOffset="260849.4139">31623 9401 0,'0'0'0,"0"0"0,26 23 16,-26-23-16,65 0 15,-65 0-15,125-28 16,-125 28-16,164-37 0,-164 37 16,158-37-16</inkml:trace>
  <inkml:trace contextRef="#ctx0" brushRef="#br2" timeOffset="267549.5568">25876 13099 0,'0'0'0,"0"0"0,0 0 15,0 0-15,0 0 16,0 0-16,0 0 0,0 0 16,0 0-16,17 80 15,-17-80-15,0 74 16,0-74-16,0 0 0,25 83 15,-25-83-15,0 0 16,41 65-16,-41-65 16,0 0-16,74 38 15,-74-38-15,0 0 0,83 0 16,-83 0-16,0 0 16,66-52-16,-66 52 15,0 0-15,0 0 0,0 0 16,0 0-16,50-74 15,-50 74-15,0 0 16,8-32-16,-8 32 0,-8 37 16,8-37-16,-17 130 15,17-130-15,8 196 16,17 32-16,-25-228 16,17 227-16,-17-227 15,8 219-15,-8-219 0,-8 223 16,8-223-16,-42 196 15,42-196-15,-57 144 16,57-144-16,-75 84 16,75-84-16,-99 33 15,99-33-15,-83-25 0,83 25 16,-66-78-16,66 78 16,-41-116-16,41 116 15,-8-145-15,8 145 0,33-162 16,-33 162-16,66-154 15,-66 154-15,91-130 16,-91 130-16,107-93 16,-107 93-16,91-61 0,-91 61 15,83-51-15,-83 51 16,0 0-16,83-36 16,-83 36-16,74-57 15,-74 57-15,74-65 0,-74 65 16</inkml:trace>
  <inkml:trace contextRef="#ctx0" brushRef="#br2" timeOffset="267754.8471">26687 13239 0,'0'0'0,"0"0"0,0 0 16,41-28-16,-41 28 16,66-24-16,-66 24 0,0 0 15,99-23-15,-99 23 16,0 0-16,99-9 16</inkml:trace>
  <inkml:trace contextRef="#ctx0" brushRef="#br2" timeOffset="267900.2389">26769 13439 0,'0'0'0,"0"0"15,0 0-15,0 0 0,42 14 16,-42-14-16,82 0 16,-82 0-16,133-14 15,-133 14-15</inkml:trace>
  <inkml:trace contextRef="#ctx0" brushRef="#br2" timeOffset="268382.5847">27422 12782 0,'0'0'0,"0"0"15,0 0-15,83-13 16,-83 13-16,116-28 0,-116 28 16,132-23-16,-132 23 15,124-5-15,-124 5 16,75 33-16,-75-33 15,16 65-15,-16-65 0,-58 111 16,58-111-16,-107 144 16,107-144-16,-133 149 15,133-149-15,-132 144 16,132-144-16,0 0 16,0 0-16,-99 107 0,99-107 15,0 0-15,-41 84 16,41-84-16,16 61 15,-16-61-15,75 47 0,-75-47 16,124 14-16,-124-14 16,132-10-16,-132 10 15,149-28-15,-149 28 0,0 0 16,124-27-16</inkml:trace>
  <inkml:trace contextRef="#ctx0" brushRef="#br2" timeOffset="268815.9105">28282 13499 0,'0'0'0,"0"0"16,50-14-16,-50 14 16,74-46-16,-74 46 0,124-80 15,-124 80-15,108-83 16,-108 83-16,0 0 16,0 0-16,0 0 15,74-75-15,-74 75 0,0 0 16,0 0-16,-66-9 15,66 9-15,-107 61 16,107-61-16,-124 97 0,124-97 16,0 0-16,-75 98 15,75-98-15,-8 88 16,8-88-16,50 65 16,-50-65-16,115 48 0,-115-48 15,133 9-15,-133-9 16,157-33-16,-157 33 15,132-56-15,-132 56 16</inkml:trace>
  <inkml:trace contextRef="#ctx0" brushRef="#br2" timeOffset="269282.5102">28911 11871 0,'0'0'16,"0"0"-16,0 65 16,0-65-16,0 94 0,0-94 15,0 0-15,-9 116 16,9-116-16,0 0 16,17 74-16,-17-74 15,41 13-15</inkml:trace>
  <inkml:trace contextRef="#ctx0" brushRef="#br2" timeOffset="269467.3608">29185 12071 0,'-9'33'0,"9"-33"15,-41 78-15,41-78 16,-58 108-16,58-108 0,-59 117 15,59-117-15,0 0 16,0 0-16,-41 87 16,41-87-16,0 0 0</inkml:trace>
  <inkml:trace contextRef="#ctx0" brushRef="#br2" timeOffset="269803.2216">29127 12425 0,'0'0'0,"0"0"0,0 0 15,41-10-15,-41 10 16,0 0-16,66-28 16,-66 28-16,0 0 15,0 0-15,66-23 0,-66 23 16,50 9-16,-50-9 15,-8 47-15,8-47 16,-42 79-16,42-79 0,0 0 16,0 0-16,0 0 15,-57 93-15,57-93 16,0 0-16,-34 84 0,34-84 16,9 46-16,-9-46 15,49 0-15,-49 0 16,83-37-16,-83 37 0,0 0 15</inkml:trace>
  <inkml:trace contextRef="#ctx0" brushRef="#br2" timeOffset="270198.9347">29590 12569 0,'0'0'16,"0"0"-16,33-56 16,-33 56-16,58-88 0,-58 88 15,74-121-15,-74 121 16,66-135-16,-66 135 16,0 0-16,0 0 0,0 0 15,0 0-15,50-116 16,-50 116-16,0 0 15,8-56-15,-8 56 16,-33 23-16,33-23 0,-58 93 16,58-93-16,-58 130 15,58-130-15,-24 126 16,24-126-16,0 0 0,24 97 16,-24-97-16,58 52 15,-58-52-15,0 0 16,83 4-16,-83-4 15,91-32-15,-91 32 0,0 0 16</inkml:trace>
  <inkml:trace contextRef="#ctx0" brushRef="#br2" timeOffset="270565.8794">30069 12281 0,'0'0'0,"0"0"16,0 0-16,0 0 0,-16 51 15,16 18-15,0-69 16,0 0-16,0 0 16,0 0-16,0 0 15,-8 75-15,8-75 0,0 0 16,0 55-16,0-55 0,0 0 16,0 0-16,33-27 15,-33 27-15,33-84 16,-33 84-16,0 0 15,0 0-15,41-88 0,-41 88 16,0 0-16,0 0 16,58-56-16,-58 56 15,41 14-15,-41-14 16,17 65-16,-17-65 0,0 93 16,0-93-16,0 0 15,0 0-15,8 83 16,-8-83-16,17 48 0,-17-48 15,41-20-15,-41 20 16</inkml:trace>
  <inkml:trace contextRef="#ctx0" brushRef="#br2" timeOffset="270915.6773">30367 12015 0,'0'0'16,"0"0"-16,0 0 0,58 0 16,-58 0-16,0 0 15,66 5-15,-66-5 16,0 0-16,0 0 16,74 13-16,-74-13 15,49 43-15,-49-43 0,26 51 16,-26-51-16,-50 65 15,50-65-15,0 0 16,0 0-16,0 0 0,0 0 16,-66 79-16,66-79 15,0 0-15,-49 75 0,49-75 16,8 51-16,-8-51 16,66 28-16,-66-28 15,116-5-15,-116 5 16</inkml:trace>
  <inkml:trace contextRef="#ctx0" brushRef="#br2" timeOffset="271233.0485">30673 11811 0,'0'0'0,"0"0"15,74 74-15,-74-74 0,91 102 16,-91-102-16,116 131 16,-116-131-16,90 158 15,-90-158-15,59 167 16,-59-167-16,8 149 0,-8-149 15,-33 130-15,33-130 16,0 0-16,-74 93 16,74-93-16,-91 42 0</inkml:trace>
  <inkml:trace contextRef="#ctx0" brushRef="#br2" timeOffset="271617.716">28729 11610 0,'0'0'16,"0"0"-16,-33 89 0,33-89 16,-42 112-16,42-112 15,-41 148-15,41-148 16,-33 163-16,33-163 15,0 168-15,0-168 0,33 158 16,-33-158-16,74 139 16,-74-139-16,125 117 15,-125-117-15,140 75 0,-140-75 16</inkml:trace>
  <inkml:trace contextRef="#ctx0" brushRef="#br2" timeOffset="272303.8525">31143 11830 0,'0'0'0,"0"0"15,0 0-15,0 0 16,50-5-16,-50 5 16,91-14-16,-91 14 15,0 0-15,0 0 0,99-4 16,-99 4-16,0 0 16,75 18-16,-75-18 15,25 56-15,-25-56 0,-41 74 16,41-74-16,-83 84 15,83-84-15,0 0 16,0 0-16,0 0 16,0 0-16,-91 83 0,91-83 15,0 0-15,-58 56 16,58-56-16,0 0 0,0 0 16,83 19-16,-83-19 15,90-5-15,-90 5 16,0 0-16,100 0 0,-100 0 15,0 0-15,90 19 16,-90-19-16,34 51 16,-34-51-16,-8 56 15,8-56-15,-66 64 0,66-64 16,-75 43-16,75-43 16,0 0-16,-82 32 15,82-32-15,0 0 0,0 0 16,-83 5-16,83-5 15</inkml:trace>
  <inkml:trace contextRef="#ctx0" brushRef="#br2" timeOffset="286566.5432">25562 15765 0,'-17'23'0,"17"-23"16,-16 74-16,16-74 15,-17 108-15,17-108 0,0 0 16,9 116-16,-9-116 15,0 0-15,49 84 16,-49-84-16,75 18 16,-75-18-16,99-47 0,-99 47 15,74-93-15,-74 93 16,0 0-16,0 0 16,0 0-16,0 0 0,50-97 15,-50 97-15,25-56 16,-25 56-16,8 37 0,-8-37 15,8 125-15,-8-125 16,0 210-16,0-210 16,-16 252-16,16-252 15,-25 246-15,25-246 16,-41 219-16,41-219 0,-75 161 16,75-161-16,-82 109 15,82-109-15,0 0 16,-83 41-16,83-41 15,0 0-15,-66-8 0,66 8 16,-33-66-16,33 66 16,8-121-16,-8 121 15,58-130-15,-58 130 0,99-135 16,-99 135-16,107-107 16,-107 107-16,0 0 15,108-74-15,-108 74 16,99-61-16,-99 61 0,99-42 15,-99 42-15</inkml:trace>
  <inkml:trace contextRef="#ctx0" brushRef="#br2" timeOffset="286774.2435">26339 15932 0,'0'0'16,"0"0"-16,0 0 15,75 5-15,-75-5 0,107-10 16,-107 10-16,124-23 16,-124 23-16,0 0 15,0 0-15</inkml:trace>
  <inkml:trace contextRef="#ctx0" brushRef="#br2" timeOffset="286965.9637">26405 16197 0,'0'0'0,"0"0"0,0 0 16,0 0-16,0 0 15,67 19-15,-67-19 0,115-19 16,-115 19-16,157-24 16</inkml:trace>
  <inkml:trace contextRef="#ctx0" brushRef="#br2" timeOffset="287449.5364">27224 15704 0,'0'0'0,"0"0"16,0 0-16,0 0 16,99-9-16,-99 9 0,132-9 15,-132 9-15,0 0 16,158-19-16,-158 19 16,124 14-16,-124-14 15,66 56-15,-66-56 0,-25 93 16,25-93-16,-99 130 15,99-130-15,-157 144 16,157-144-16,-141 140 16,141-140-16,0 0 0,0 0 15,-107 112-15,107-112 16,-50 84-16,50-84 16,50 65-16,-50-65 15,107 46-15,-107-46 0,157 5 16,-157-5-16,190-18 15,-190 18-15,0 0 16,166-19-16</inkml:trace>
  <inkml:trace contextRef="#ctx0" brushRef="#br2" timeOffset="287899.5463">28134 16365 0,'0'0'0,"0"0"16,0 0-16,90-4 16,-90 4-16,124-28 15,-124 28-15,158-66 16,-158 66-16,148-79 0,-148 79 15,0 0-15,0 0 16,0 0-16,100-61 0,-100 61 16,33-41-16,-33 41 15,-75 0-15,75 0 16,-132 51-16,132-51 16,-157 93-16,157-93 15,-124 108-15,124-108 0,-66 106 16,66-106-16,-9 112 15,9-112-15,50 102 16,-50-102-16,99 89 0,-99-89 16,141 55-16,-141-55 15,140 28-15,-140-28 16,116-19-16,-116 19 16,0 0-16,83-60 0</inkml:trace>
  <inkml:trace contextRef="#ctx0" brushRef="#br2" timeOffset="291766.3721">29664 15541 0,'0'0'0,"0"0"16,0 0-16,0 0 16,0 0-16,83-65 15,-83 65-15,91-93 0,-91 93 16,107-125-16,-107 125 15,100-126-15,-100 126 16,0 0-16,41-116 16,-41 116-16,0 0 0,0-84 15,0 84-15,-33-51 16,33 51-16,-75-5 16,75 5-16,-74 47 0,74-47 15,-50 79-15,50-79 16,-16 111-16,16-111 15,25 117-15,-25-117 16,49 102-16,-49-102 0,75 75 16,-75-75-16,0 0 15,82 41-15,-82-41 16,0 0-16,67 0 0,-67 0 16</inkml:trace>
  <inkml:trace contextRef="#ctx0" brushRef="#br2" timeOffset="292182.4723">30226 15290 0,'0'0'15,"0"0"-15,0 0 16,9 89-16,-9-89 0,0 0 15,0 0-15,0 0 16,0 0-16,0 0 0,0 0 16,8 65-16,-8-65 15,0 0-15,25 23 16,-25-23-16,33-37 0,-33 37 16,0 0-16,0 0 15,0 0-15,0 0 16,49-75-16,-49 75 0,0 0 15,42-60-15,-42 60 16,41-14-16,-41 14 16,25 41-16,-25-41 0,17 71 15,-17-71-15,0 0 16,8 93-16,-8-93 16,0 0-16,0 0 0,16 61 15,-16-61-15,0 0 16,25 8-16,-25-8 15,50-46-15</inkml:trace>
  <inkml:trace contextRef="#ctx0" brushRef="#br2" timeOffset="292616.531">30614 14998 0,'0'0'0,"0"0"16,0 0-16,0 0 0,59 4 15,-59-4-15,83-9 16,-83 9-16,0 0 16,107-24-16,-107 24 15,0 0-15,0 0 0,99-4 16,-99 4-16,58 37 15,-58-37-15,0 79 16,0-79-16,-58 107 0,58-107 16,-82 116-16,82-116 15,0 0-15,0 0 16,-66 103-16,66-103 16,0 0-16,-17 79 15,17-79-15,41 51 0,-41-51 16,100 10-16,-100-10 15,115-15-15,-115 15 16,0 0-16,133-33 0,-133 33 16,0 0-16,0 0 15,98-9-15</inkml:trace>
  <inkml:trace contextRef="#ctx0" brushRef="#br2" timeOffset="304338.5642">30938 14150 0,'0'0'0,"0"0"16,0 0-16,0 0 0,0 0 15,0 0-15,0 0 16,0 0-16,0 0 16,57-13-16,-57 13 15,0 0-15,0 0 0,0 0 16,67-5-16,-67 5 15,57 15-15,-57-15 16,9 41-16,-9-41 16,0 0-16,-34 61 0,34-61 15,0 0-15,0 0 16,0 0-16,0 0 16,-50 55-16,50-55 0,0 0 15,0 0-15,0 0 0,-24 51 16,24-51-16,0 0 15,17 28-15,-17-28 0,0 0 16,0 0-16,0 0 16,0 0-16,33 24 15,-33-24-15,0 0 0,24 32 16,-24-32-16,0 0 16,0 0-16,-8 51 15,8-51-15,0 0 0,0 0 16,0 0-16,0 0 15,-42 47-15,42-47 16,0 0-16,0 0 16,0 0-16</inkml:trace>
  <inkml:trace contextRef="#ctx0" brushRef="#br2" timeOffset="304598.7348">31343 14373 0,'0'0'0,"0"0"0,-25 38 16,25-38-16,-50 70 16,50-70-16,-66 79 15,66-79-15,0 0 0,0 0 16,0 0-16,0 0 15,-49 79-15,49-79 16,0 0-16,0 0 0,-17 47 16,17-47-16,0 0 15</inkml:trace>
  <inkml:trace contextRef="#ctx0" brushRef="#br2" timeOffset="305006.7599">31260 14611 0,'0'0'15,"0"0"-15,0 0 16,0 0-16,0 0 0,0 0 16,0 0-16,73 14 15,-73-14-15,0 0 0,0 0 16,0 0-16,0 0 15,59-14-15,-59 14 16,50 5-16,-50-5 16,16 32-16,-16-32 15,-33 51-15,33-51 0,0 0 16,-49 66-16,49-66 16,0 0-16,0 0 0,0 0 15,0 0-15,-43 69 16,43-69-16,-7 47 15,7-47-15,25 23 0,-25-23 16,74 0-16,-74 0 16,0 0-16,108-14 15,-108 14-15,0 0 16,116-4-16,-116 4 0,0 0 16</inkml:trace>
  <inkml:trace contextRef="#ctx0" brushRef="#br2" timeOffset="310168.8806">30656 14773 0,'0'0'15,"0"0"-15,0 0 0,0 0 0,0 0 16,0 0-16,0 0 16,0 66-16,0-66 15,0 0-15,-8 70 0,8-70 16,-49 89-16,49-89 16,-50 92-16,50-92 15,-66 93-15,66-93 0,-83 89 16,83-89-16,-91 93 15,91-93-15,-99 97 16,99-97-16,-108 103 16,108-103-16,-115 107 0,115-107 15,-124 116-15,124-116 16,-141 120-16,141-120 16,-149 131-16,149-131 15,-149 131-15,149-131 16,-165 125-16,165-125 0,-149 126 15,149-126-15,-166 117 16,166-117-16,-174 106 16,174-106-16,-157 103 15,157-103-15,-149 93 0,149-93 16,-116 93-16,116-93 16,-82 83-16,82-83 15,-75 61-15,75-61 16,0 0-16,0 0 0,-57 56 15,57-56-15,0 0 16,0 0-16,0 0 16,0 0-16,0 0 0,0 0 15,0 0-15,-25 32 16,25-32-16,0 0 16,0 0-16,0 0 0,0 0 15,0 0-15,0 0 16,0 0-16</inkml:trace>
  <inkml:trace contextRef="#ctx0" brushRef="#br2" timeOffset="311432.9994">25711 17644 0,'0'0'15,"0"0"-15,0 0 16,-17 43-16,17-43 0,-8 87 16,8-87-16,-16 149 15,16-149-15,0 177 16,0-177-16,24 154 16,-24-154-16,50 111 15,-50-111-15,66 60 16,-66-60-16,83 5 0,-83-5 15,82-51-15,-82 51 16,91-103-16,-91 103 16,67-120-16,-67 120 0,0 0 15,41-117-15,-41 117 16,0 0-16,0 0 16,16-74-16,-16 74 15,0 0-15,0 0 0,-66 89 16,66-89-16,-33 162 15,33-162-15,-33 209 16,33-209-16,-49 214 16,49-214-16,-42 186 15,42-186-15,0 0 0,-41 145 16,41-145-16,0 0 16,-58 79-16,58-79 15,0 0-15,-66 0 16,66 0-16,0 0 0,-58-19 15,58 19-15,-8-97 16,8 97-16,33-117 16,-33 117-16,66-116 15,-66 116-15,91-98 16,-91 98-16,124-79 0,-124 79 16,99-61-16,-99 61 15,99-32-15,-99 32 16,0 0-16,100-24 15,-100 24-15</inkml:trace>
  <inkml:trace contextRef="#ctx0" brushRef="#br2" timeOffset="311669.6419">26645 18054 0,'0'0'0,"0"0"15,0 0-15,0 0 16,91-5-16,-91 5 16,108-14-16,-108 14 15,0 0-15,0 0 0,115 0 16,-115 0-16</inkml:trace>
  <inkml:trace contextRef="#ctx0" brushRef="#br2" timeOffset="311867.7783">26678 18379 0,'0'0'0,"0"0"0,0 0 16,50 0-16,-50 0 16,83-5-16,-83 5 15,124-9-15,-124 9 16,0 0-16</inkml:trace>
  <inkml:trace contextRef="#ctx0" brushRef="#br2" timeOffset="312404.3891">27365 17956 0,'0'0'0,"0"0"15,0 0-15,33-11 16,-33 11-16,91-12 16,-91 12-16,140-14 15,-140 14-15,141-14 0,-141 14 16,124 4-16,-124-4 15,58 29-15,-58-29 16,0 55-16,0-55 16,-67 88-16,67-88 15,-132 107-15,132-107 0,-149 112 16,149-112-16,0 0 16,0 0-16,-132 88 15,132-88-15,-66 84 16,66-84-16,0 0 0,8 70 15,-8-70-15,66 42 16,-66-42-16,133 22 16,-133-22-16,132 0 15,-132 0-15,0 0 16,140-8-16,-140 8 0,0 0 16,91 4-16,-91-4 15,0 0-15</inkml:trace>
  <inkml:trace contextRef="#ctx0" brushRef="#br2" timeOffset="313273.5676">28456 18072 0,'0'0'0,"0"0"0,0 0 15,0 0-15,0 0 16,0 0-16,0 0 16,0 0-16,-25 9 15,25-9-15,0 0 0,0 0 16,-49 52-16,49-52 15,0 0-15,0 0 16,-25 51-16,25-51 16,0 37-16,0-37 15,0 0-15,41 9 0,-41-9 16,0 0-16,0 0 16,0 0-16,58-14 15,-58 14-15,0 0 16,0 0-16,0 0 0,33-37 15,-33 37-15,0 0 16,0 0-16,0 0 16,-74-5-16,74 5 15,0 0-15,0 0 16,0 0-16,-50 47 0,50-47 16,-8 46-16,8-46 15,0 0-15,25 23 16,-25-23-16,0 0 15,0 0-15,49-14 0,-49 14 16,0 0-16,0 0 16,50-46-16,-50 46 15,0-70-15,0 70 16,0 0-16,0 0 0,0 0 16,-33-47-16,33 47 15</inkml:trace>
  <inkml:trace contextRef="#ctx0" brushRef="#br2" timeOffset="313738.9958">28861 17858 0,'0'0'0,"0"0"16,0 0-16,0 0 15,41-4-15,-41 4 16,91 0-16,-91 0 16,142-5-16,-142 5 0,0 0 15,0 0-15,124 9 16,-124-9-16,83 32 15,-83-32-15,0 80 16,0-80-16,-58 102 0,58-102 16,-108 116-16,108-116 15,-124 121-15,124-121 16,0 0-16,-92 93 16,92-93-16,0 0 0,-49 74 15,49-74-15,16 66 16,-16-66-16,91 37 15,-91-37-15,150 0 16,-150 0-16,174-24 16,-174 24-16,0 0 15,157-42-15,-157 42 0,0 0 16</inkml:trace>
  <inkml:trace contextRef="#ctx0" brushRef="#br2" timeOffset="314313.0901">29449 17044 0,'0'0'15,"0"0"-15,0 0 0,0 0 16,0 0-16,33-14 16,-33 14-16,66-4 15,-66 4-15,0 0 0,83-5 16,-83 5-16,0 0 15,41 18-15,-41-18 16,-16 48-16,16-48 0,-66 54 16,66-54-16,0 0 15,0 0-15,0 0 16,0 0-16,0 0 16,-83 52-16,83-52 0,-50 42 15,50-42-15,0 0 16,17 32-16,-17-32 15,0 0-15,0 0 0,0 0 16,58 23-16,-58-23 16,50 33-16,-50-33 15,16 42-15,-16-42 16,-33 51-16,33-51 0,-66 56 16,66-56-16,0 0 15,0 0-15,0 0 16,-66 47-16,66-47 0,0 0 15,0 0-15</inkml:trace>
  <inkml:trace contextRef="#ctx0" brushRef="#br2" timeOffset="314549.0706">30003 17230 0,'-25'19'16,"25"-19"-16,-49 56 16,49-56-16,-66 88 15,66-88-15,-75 102 0,75-102 16,0 0-16,0 0 16,0 0-16,-58 94 0,58-94 15,-16 55-15,16-55 16,49 5-16</inkml:trace>
  <inkml:trace contextRef="#ctx0" brushRef="#br2" timeOffset="314910.4344">29863 17430 0,'0'0'0,"0"0"16,0 0-16,0 0 15,0 0-15,49 0 0,-49 0 16,83-9-16,-83 9 16,0 0-16,0 0 15,107-10-15,-107 10 0,75 5 16,-75-5-16,16 33 16,-16-33-16,0 0 0,-41 70 15,41-70-15,-83 70 16,83-70-16,0 0 0,0 0 15,0 0-15,-99 73 16,99-73-16,0 0 0,-49 61 16,49-61-16,16 37 15,-16-37-15,108 14 16,-108-14-16,132-9 16,-132 9-16,0 0 15,0 0-15,0 0 0,132-5 0,-132 5 16</inkml:trace>
  <inkml:trace contextRef="#ctx0" brushRef="#br2" timeOffset="322701.3546">30590 17956 0,'0'0'16,"0"0"-16,91-5 0,-91 5 15,0 0-15,91 0 16,-91 0-16</inkml:trace>
  <inkml:trace contextRef="#ctx0" brushRef="#br2" timeOffset="322865.4563">30549 18142 0,'0'0'0,"0"0"16,0 0-16,99 28 15,-99-28-15,156 18 16</inkml:trace>
  <inkml:trace contextRef="#ctx0" brushRef="#br2" timeOffset="327788.9719">31442 17723 0,'0'0'0,"0"0"16,0 0-16,0 0 15,0 0-15,0 0 0,0 0 16,116-18 0,-116 18-16,124-29 0,-124 29 15,140-27-15,-140 27 16,0 0-16,0 0 15,124-5-15,-124 5 16,57 37-16,-57-37 0,-24 79 16,24-79-16,-91 116 15,91-116-15,-140 135 16,140-135-16,-132 131 16,132-131-16,0 0 0,-92 112 15,92-112-15,0 0 16,-41 93-16,41-93 15,41 74-15,-41-74 0,108 46 16,-108-46-16,149 27 16,-149-27-16,181-7 15,-181 7-15,0 0 16,0 0-16,174-25 0,-174 25 16,0 0-16,0 0 15,0 0-15,0 0 16,133-23-16</inkml:trace>
  <inkml:trace contextRef="#ctx0" brushRef="#br2" timeOffset="328511.2824">32310 16602 0,'0'0'0,"0"0"0,0 0 16,0 0-16,0 0 15,0 0-15,0 0 0,0 0 16,0 0-16,0 0 16,0 0-16,0 0 15,0 0-15,0 0 0,0 0 16,0 0-16,0 0 15,0 0-15,0 0 0,0 0 16,-67 33-16,67-33 16,0 0-16,-65 19 15,65-19-15,0 0 16,0 0-16,-76 27 0,76-27 16,0 0-16,0 0 15,0 0-15,0 0 0,0 0 16,-49 42-16,49-42 15,0 0-15,0 0 0,9 38 16,-9-38-16,0 0 16,66 37-16,-66-37 15,0 0-15,0 0 16,0 0-16,108 46 0,-108-46 16,0 0-16,74 56 15,-74-56-15,17 65 16,-17-65-16,0 0 15,-34 61-15,34-61 0,0 0 16,0 0-16,0 0 16,0 0-16,0 0 0,-66 36 15,66-36-15,-66 19 16,66-19-16,0 0 16,0 0-16</inkml:trace>
  <inkml:trace contextRef="#ctx0" brushRef="#br2" timeOffset="328743.5632">32616 16900 0,'0'0'0,"0"0"15,-50 61-15,50-61 0,-57 69 16,57-69-16,-83 89 15,83-89-15,-91 97 16,91-97-16,0 0 0,-74 74 16,74-74-16,0 0 15,-25 48-15,25-48 16,0 0-16</inkml:trace>
  <inkml:trace contextRef="#ctx0" brushRef="#br2" timeOffset="329153.9242">32509 17174 0,'0'0'0,"0"0"0,0 0 16,0 0-16,16 19 0,-16-19 15,57 5-15,-57-5 16,0 0-16,0 0 15,99-5-15,-99 5 16,0 0-16,91 14 0,-91-14 16,0 0-16,34 42 15,-34-42-15,-34 74 16,34-74-16,-91 93 16,91-93-16,0 0 0,0 0 15,-90 93-15,90-93 16,0 0-16,0 0 15,-50 84-15,50-84 0,9 74 16,-9-74-16,82 56 16,-82-56-16,108 22 15,-108-22-15,0 0 16,131 20-16,-131-20 0,0 0 0,0 0 16,0 0-16,100 28 15,-100-28-15</inkml:trace>
  <inkml:trace contextRef="#ctx0" brushRef="#br2" timeOffset="329787.2487">33038 16225 0,'0'42'0,"0"-42"16,0 108 0,0-108-16,0 144 0,0-144 15,15 176-15,-15-176 16,26 200-16,-26-200 16,17 224-16,-17-224 0,24 246 15,-24-246-15,17 270 16,-17-270-16,24 284 15,-7-5-15,0-42 16,-17-237-16,7 200 0,-7-200 16,0 195-16,0-195 15,-7 195-15,7-195 16,0 24-16,0-24 16,0 0-16,0 0 15,0 0-15,0 0 16</inkml:trace>
  <inkml:trace contextRef="#ctx0" brushRef="#br2" timeOffset="330991.7235">33029 16118 0,'0'0'15,"0"0"-15,0 0 0,0 0 16,0 0-16,0 0 16,0 0-16,0 0 15,0 0-15,0 0 0,0 0 16,0 0-16,0 0 15,-67 9-15,67-9 16,-106 14-16,106-14 16,-166 14-16,166-14 0,-165 5 15,165-5-15,-165-9 16,165 9-16,-149-24 16,149 24-16,-149-23 15,149 23-15,-132-18 0,132 18 16,-133-5-16,133 5 15,-115 0-15,115 0 16,-109 5-16,109-5 16,-115 18-16,115-18 0,0 0 15,-90 43-15,90-43 16,-84 69-16,84-69 16,-57 83-16,57-83 0,-25 103 15,25-103-15,-16 126 16,16-126-16,-9 139 15,9-139-15,-8 154 16,8-154-16,0 168 0,0-168 16,0 190-16,0-190 15,0 195-15,0-195 16,8 196-16,-8-196 16,0 195-16,0-195 0,0 191 15,0-191-15,-8 182 16,8-182-16,-8 162 15,8-162-15,-18 135 16,18-135-16,-15 120 16,15-120-16,-17 103 15,17-103-15,0 0 0,-8 89 16,8-89-16,0 0 16,0 0-16,-17 74 15,17-74-15,0 0 0,0 55 16,0-55-16,0 0 15,17 47-15,-17-47 16,0 0-16,58 24 16,-58-24-16,0 0 15,91 8-15,-91-8 16,116-4-16,-116 4 0,124-9 16,-124 9-16,140-9 15,-140 9-15,131 0 16,-131 0-16,142 0 15,-142 0-15,132 0 16,-132 0-16,149-14 16,-149 14-16,149-19 0,-149 19 15,165-19-15,-165 19 16,157-14-16,-157 14 16,156-5-16,-156 5 15,134 0-15,-134 0 0,106 14 16,-106-14-16,0 0 15,0 0-15,0 0 16,0 0-16,0 0 0,0 0 16,0 0-16,99 11 15,-99-11-15,0 0 16,0 0-16</inkml:trace>
</inkml:ink>
</file>

<file path=ppt/ink/ink4.xml><?xml version="1.0" encoding="utf-8"?>
<inkml:ink xmlns:inkml="http://www.w3.org/2003/InkML">
  <inkml:definitions>
    <inkml:context xml:id="ctx0">
      <inkml:inkSource xml:id="inkSrc0">
        <inkml:traceFormat>
          <inkml:channel name="X" type="integer" max="32767" units="cm"/>
          <inkml:channel name="Y" type="integer" max="32767" units="cm"/>
          <inkml:channel name="T" type="integer" max="2.14748E9" units="dev"/>
        </inkml:traceFormat>
        <inkml:channelProperties>
          <inkml:channelProperty channel="X" name="resolution" value="211.48186" units="1/cm"/>
          <inkml:channelProperty channel="Y" name="resolution" value="375.9408" units="1/cm"/>
          <inkml:channelProperty channel="T" name="resolution" value="1" units="1/dev"/>
        </inkml:channelProperties>
      </inkml:inkSource>
      <inkml:timestamp xml:id="ts0" timeString="2020-02-24T14:36:58.760"/>
    </inkml:context>
    <inkml:brush xml:id="br0">
      <inkml:brushProperty name="width" value="0.05292" units="cm"/>
      <inkml:brushProperty name="height" value="0.05292" units="cm"/>
      <inkml:brushProperty name="color" value="#00B050"/>
    </inkml:brush>
    <inkml:brush xml:id="br1">
      <inkml:brushProperty name="width" value="0.05292" units="cm"/>
      <inkml:brushProperty name="height" value="0.05292" units="cm"/>
      <inkml:brushProperty name="color" value="#7030A0"/>
    </inkml:brush>
    <inkml:brush xml:id="br2">
      <inkml:brushProperty name="width" value="0.05292" units="cm"/>
      <inkml:brushProperty name="height" value="0.05292" units="cm"/>
      <inkml:brushProperty name="color" value="#0085CD"/>
    </inkml:brush>
    <inkml:brush xml:id="br3">
      <inkml:brushProperty name="width" value="0.05292" units="cm"/>
      <inkml:brushProperty name="height" value="0.05292" units="cm"/>
      <inkml:brushProperty name="color" value="#FF0000"/>
    </inkml:brush>
  </inkml:definitions>
  <inkml:trace contextRef="#ctx0" brushRef="#br0">2992 6391 0,'8'126'16,"-8"-126"-16,17 134 0,-17-134 16,33 163-16,-33-163 0,0 0 15,58 140-15,-58-140 16,66 79-16,-66-79 0,66 0 16,-66 0-16,75-65 15,-75 65-15,66-112 16,-66 112-16,0 0 15,0 0-15,0 0 0,49-116 16,-49 116-16,42-51 16,-42 51-16,41 46 0,10 93 15,-51-139-15,32 215 16,-7 50-16,-9 14 16,-16-279-16,0 256 15,0-256-15,-16 242 16,16-242-16,-25 200 0,25-200 15,0 0-15,-32 136 16,32-136-16,0 0 16,-59 83-16,59-83 0,-66 28 15,66-28-15,-100-37 16,100 37-16,-82-94 16,82 94-16,-42-139 15,42 139-15,0-168 16,0 168-16,67-186 0,-67 186 15,124-172-15,-124 172 16,140-154-16,-140 154 16,141-116-16,-141 116 15,107-88-15,-107 88 0,75-79 16,-75 79-16,57-98 16,-57 98-16</inkml:trace>
  <inkml:trace contextRef="#ctx0" brushRef="#br0" timeOffset="205.1758">4224 6750 0,'0'0'0,"0"0"0,0 0 16,83-15-16,-83 15 16,99-18-16,-99 18 15,99-38-15</inkml:trace>
  <inkml:trace contextRef="#ctx0" brushRef="#br0" timeOffset="366.6824">4307 7042 0,'0'0'0,"0"0"15,0 0-15,66-4 16,-66 4-16,124-28 0,-124 28 16,182-60-16</inkml:trace>
  <inkml:trace contextRef="#ctx0" brushRef="#br0" timeOffset="759.1705">6094 6210 0,'0'0'16,"0"0"-16,-83 32 15,83-32-15,-107 70 0,107-70 16,-141 126-16,141-126 16,-132 181-16,132-181 15,-83 223-15,83-223 16,-16 219-16,16-219 0,49 195 15,-49-195-15,108 144 16,-108-144-16,165 65 16,-165-65-16,174 19 15,-174-19-15,165-37 0,-165 37 16,141-65-16,-141 65 16,124-93-16,-124 93 15,0 0-15,0 0 16</inkml:trace>
  <inkml:trace contextRef="#ctx0" brushRef="#br0" timeOffset="1167.2215">6871 7238 0,'25'-19'16,"-25"19"-16,66-56 15,-66 56-15,74-102 16,-74 102-16,0 0 0,83-116 16,-83 116-16,0 0 15,17-98-15,-17 98 0,-42-37 16,42 37-16,-107 23 15,107-23-15,-99 98 16,99-98-16,-83 139 16,83-139-16,-25 158 15,25-158-15,33 130 0,-33-130 16,83 89-16,-83-89 16,107 46-16,-107-46 15,141-4-15,-141 4 16,132-56-16,-132 56 0,124-98 15,-124 98-15,100-116 16</inkml:trace>
  <inkml:trace contextRef="#ctx0" brushRef="#br0" timeOffset="1509.2627">7607 5833 0,'0'0'0,"0"0"0,0 0 15,0 69 1,0-69-16,0 98 0,0-98 16,8 125-16,-8-125 15,0 141-15,0-141 16,0 0-16,0 0 0,0 0 16,0 0-16,0 84 15,0-84-15,0 0 16</inkml:trace>
  <inkml:trace contextRef="#ctx0" brushRef="#br0" timeOffset="1833.0618">7822 5912 0,'0'0'0,"0"0"15,0 0-15,-41 42 0,41-42 16,0 0-16,-58 65 15,58-65-15,0 0 16,0 0-16,0 0 16,0 0-16,-66 65 0,66-65 15,0 0-15,-25 56 16,25-56-16,49 33 0,-49-33 16,91 27-16,-91-27 15,0 0-15,0 0 0,100 24 16,-100-24-16,0 0 15,91 32-15,-91-32 0,0 0 16,0 0-16,82 37 16,-82-37-16,66 0 15</inkml:trace>
  <inkml:trace contextRef="#ctx0" brushRef="#br0" timeOffset="2153.7079">8401 5647 0,'0'0'0,"0"0"16,0 0-16,0 74 16,0-74-16,0 103 0,0-103 15,0 135-15,0-135 16,0 0-16,-8 148 15,8-148-15,0 0 0,0 0 16,0 0-16,0 0 16,8 103-16,-8-103 0,25 51 15,-25-51-15,57 5 16,-57-5-16,75-38 16,-75 38-16,0 0 15,0 0-15,83-55 16,-83 55-16,0 0 0,49-56 15</inkml:trace>
  <inkml:trace contextRef="#ctx0" brushRef="#br0" timeOffset="2335.6006">8202 6000 0,'0'0'0,"0"0"15,0 0-15,83-27 16,-83 27-16,108-33 16,-108 33-16,124-33 0,-124 33 15,132-37-15</inkml:trace>
  <inkml:trace contextRef="#ctx0" brushRef="#br0" timeOffset="23733.7481">13007 902 0,'0'0'0,"0"0"0,-66 97 16,66-97-16,-82 145 15,82-145-15,-83 200 16,83-200-16,-66 218 15,66-218-15,-33 215 16,33-215-16,8 176 0,-8-176 16,49 144-16,-49-144 15,100 107-15,-100-107 16,107 47-16</inkml:trace>
  <inkml:trace contextRef="#ctx0" brushRef="#br0" timeOffset="24787.1105">13553 1404 0,'0'0'0,"0"0"16,-33 61-16,33-61 15,-17 102-15,17-102 16,9 144-16,-9-144 0,49 135 16,-49-135-16,83 88 15,-83-88-15,116 19 16,-116-19-16,116-42 0,-116 42 15,107-79-15,-107 79 16,66-116-16,-66 116 16,17-125-16,-17 125 15,0 0-15,-25-122 0,25 122 16,-75-92-16,75 92 16,-107-43-16,107 43 15,-124 10-15,124-10 16,-99 55-16,99-55 0,0 0 15,-42 79-15</inkml:trace>
  <inkml:trace contextRef="#ctx0" brushRef="#br0" timeOffset="24983.6467">14463 1762 0,'0'0'0,"0"0"16,0 112-16,0-112 16,0 125-16,0-125 0,0 0 15,0 0-15,8 131 16,-8-131-16,8 46 16</inkml:trace>
  <inkml:trace contextRef="#ctx0" brushRef="#br0" timeOffset="25183.1812">14885 1474 0,'0'0'0,"0"0"0,0 0 15,17 120-15,-17-120 16,16 136-16,-16-136 15,0 0-15,25 125 0,-25-125 16,42 52-16</inkml:trace>
  <inkml:trace contextRef="#ctx0" brushRef="#br0" timeOffset="25500.184">15191 1534 0,'0'0'0,"0"0"16,0 103-16,0-103 15,0 0-15,25 107 16,-25-107-16,58 79 0,-58-79 16,91 19-16,-91-19 15,91-43-15,-91 43 16,83-88-16,-83 88 15,41-107-15,-41 107 0,0-102 16,0 102-16,-58-89 16,58 89-16,-99-51 15,99 51-15,-124-28 16,124 28-16,-108 10 16,108-10-16,0 0 0,-82 18 15</inkml:trace>
  <inkml:trace contextRef="#ctx0" brushRef="#br0" timeOffset="25783.6599">15448 842 0,'33'9'0,"-33"-9"0,91 28 15,-91-28-15,173 74 16,-173-74-16,190 130 16,-190-130-16,174 162 0,-174-162 15,116 183-15,-116-183 16,74 166-16,-74-166 16,17 154-16,-17-154 15,-42 135-15,42-135 0,-82 140 16,82-140-16</inkml:trace>
  <inkml:trace contextRef="#ctx0" brushRef="#br0" timeOffset="31168.1733">2984 9624 0,'8'107'16,"-8"-107"-16,8 149 0,-8-149 16,9 159-16,-9-159 15,0 0-15,0 0 16,16 143-16,-16-143 0,33 65 15,-33-65-15,66-14 16</inkml:trace>
  <inkml:trace contextRef="#ctx0" brushRef="#br0" timeOffset="31535.7944">3430 9852 0,'-8'42'16,"8"-42"-16,-8 97 15,8-97-15,8 117 0,-8-117 16,41 98-16,-41-98 16,67 41-16,-67-41 15,99-5-15,-99 5 16,107-51-16,-107 51 0,83-88 15,-83 88-15,41-102 16,-41 102-16,-16-98 16,16 98-16,-58-74 0,58 74 15,-99-38-15,99 38 16,-100-13-16,100 13 16,0 0-16,0 0 15,-82 0-15,82 0 0,0 0 16,-33 9-16,33-9 15,58-23-15</inkml:trace>
  <inkml:trace contextRef="#ctx0" brushRef="#br0" timeOffset="31723.7461">4216 9754 0,'0'0'15,"0"0"-15,0 0 16,33 24-16,-33-24 16,83 0-16,-83 0 0,115-14 15,-115 14-15,0 0 16,0 0-16</inkml:trace>
  <inkml:trace contextRef="#ctx0" brushRef="#br0" timeOffset="31904.8934">4307 10039 0,'0'0'0,"0"0"0,0 0 16,0 0-16,74 0 15,-74 0-15,108-15 0,-108 15 16,149-23-16,-149 23 15</inkml:trace>
  <inkml:trace contextRef="#ctx0" brushRef="#br0" timeOffset="32342.902">5647 9354 0,'-24'33'0,"24"-33"16,-75 88-16,75-88 15,-107 144-15,107-144 16,-66 196-16,66-196 0,-25 186 16,25-186-16,33 139 15,-33-139-15,99 89 16,-99-89-16,149 32 15,-149-32-15,149-14 0,-149 14 16,140-32-16,-140 32 16,0 0-16,108-42 15,-108 42-15,0 0 0,0 0 16</inkml:trace>
  <inkml:trace contextRef="#ctx0" brushRef="#br0" timeOffset="32884.0337">6433 10094 0,'0'0'0,"0"0"0,0 0 15,66-9-15,-66 9 16,91-38-16,-91 38 0,107-56 15,-107 56-15,100-74 16,-100 74-16,74-84 16,-74 84-16,0 0 0,17-79 15,-17 79-15,-33-51 16,33 51-16,-83-4 16,83 4-16,-116 69 15,116-69-15,-107 112 0,107-112 16,-75 130-16,75-130 15,-25 126-15,25-126 16,25 97-16,-25-97 0,75 61 16,-75-61-16,115 28 15,-115-28-15,124-5 16,-124 5-16,116-42 16,-116 42-16,108-74 0,-108 74 15</inkml:trace>
  <inkml:trace contextRef="#ctx0" brushRef="#br0" timeOffset="34101.0342">7202 8731 0,'0'0'0,"0"0"0,0 60 16,0-60-16,16 80 15,-16-80-15,17 111 16,-17-111-16,0 0 0,16 126 15,-16-126-15,0 0 16,0 0-16,0 0 16,17 98-16,-17-98 0,17 33 15,-17-33-15,16-43 16</inkml:trace>
  <inkml:trace contextRef="#ctx0" brushRef="#br0" timeOffset="34433.7702">7425 8791 0,'0'0'15,"0"0"-15,-25 48 0,25-48 16,-49 69-16,49-69 16,0 0-16,-50 79 15,50-79-15,0 0 16,0 0-16,0 0 0,0 0 15,0 0-15,-41 65 16,41-65-16,0 41 0,0-41 16,41 15-16,-41-15 15,0 0-15,83 5 16,-83-5-16,0 0 16,74 4-16,-74-4 0,0 0 15,75 33-15,-75-33 16,0 0-16,0 0 0,0 0 15,57 41-15,-57-41 0,34 15 16,-34-15-16</inkml:trace>
  <inkml:trace contextRef="#ctx0" brushRef="#br0" timeOffset="34749.8013">7830 8526 0,'0'0'16,"0"0"-16,0 0 0,-25 61 15,25-61-15,-24 88 16,24-88-16,-17 126 16,17-126-16,-8 153 0,8-153 15,0 0-15,8 139 16,-8-139-16,0 0 16,33 85-16,-33-85 15,0 0-15</inkml:trace>
  <inkml:trace contextRef="#ctx0" brushRef="#br0" timeOffset="35117.0855">8054 8810 0,'0'0'16,"0"0"-16,0 0 16,-9 75-16,9-75 0,0 0 15,17 74-15,-17-74 16,0 0-16,58 60 16,-58-60-16,74 14 0,-74-14 15,0 0-15,66-32 16,-66 32-16,0 0 15,33-65-15,-33 65 0,-25-65 16,25 65-16,0 0 16,-57-65-16,57 65 15,0 0-15,0 0 0,-91-33 16,91 33-16,-66-37 16</inkml:trace>
  <inkml:trace contextRef="#ctx0" brushRef="#br0" timeOffset="35362.901">8178 8401 0,'0'0'0,"0"0"15,74 46-15,-74-46 16,107 75-16,-107-75 15,100 107-15,-100-107 0,82 121 16,-82-121-16,66 130 16,-66-130-16,9 111 15,-9-111-15,0 0 0,-17 102 16,17-102-16,0 0 16,0 0-16</inkml:trace>
  <inkml:trace contextRef="#ctx0" brushRef="#br0" timeOffset="37233.4256">5474 11355 0,'-83'78'0,"83"-78"16,-91 126-16,91-126 15,-91 140-15,91-140 0,-33 140 16,33-140-16,33 116 15,-33-116-15,99 75 16,-99-75-16,133 46 16,-133-46-16,157 0 15,-157 0-15,140-23 0,-140 23 16,0 0-16,116-56 16</inkml:trace>
  <inkml:trace contextRef="#ctx0" brushRef="#br0" timeOffset="37492.7964">4571 11522 0,'0'0'16,"0"0"-16,0 0 16,58 0-16,-58 0 15,100-23-15,-100 23 0,133-23 16,-133 23-16,132-18 16,-132 18-16,0 0 15</inkml:trace>
  <inkml:trace contextRef="#ctx0" brushRef="#br0" timeOffset="37700.126">4489 11825 0,'0'0'16,"0"0"-16,0 0 0,82-28 15,-82 28-15,108-28 16,-108 28-16,0 0 16,99-28-16,-99 28 0</inkml:trace>
  <inkml:trace contextRef="#ctx0" brushRef="#br0" timeOffset="37986.938">3265 11410 0,'0'0'15,"0"0"-15,-8 122 16,8-122-16,0 158 16,0-158-16,8 186 15,-8-186-15,0 0 0,8 154 16,-8-154-16,42 69 16,-42-69-16</inkml:trace>
  <inkml:trace contextRef="#ctx0" brushRef="#br0" timeOffset="38317.4478">3761 11490 0,'-16'42'0,"16"-42"0,-25 116 15,25-116-15,-17 163 16,17-163-16,0 0 15,9 167-15,-9-167 16,57 107-16,-57-107 0,100 28 16,-100-28-16,124-47 15,-124 47-15,91-107 16,-91 107-16,49-144 16,-49 144-16,0-139 0,0 139 15,-66-117-15,66 117 16,-116-78-16,116 78 15,-132-42-15,132 42 16,-124-6-16,124 6 0,0 0 16</inkml:trace>
  <inkml:trace contextRef="#ctx0" brushRef="#br1" timeOffset="52550.2145">11527 6525 0,'0'0'16,"0"0"-16,0 131 0,0-131 15,0 0-15,9 117 16,-9-117-16,0 0 15,33 88-15,-33-88 0,49 32 16,-49-32-16,66-46 16,-66 46-16,50-88 15,-50 88-15,0 0 0,0 0 16,33-94-16,-33 94 16,33-41-16,-33 41 15,33 37-15,-33-37 16,25 135-16,-25-135 0,17 204 15,-17-204-15,16 251 16,-16-251-16,0 266 16,0-266-16,-16 232 15,16-232-15,0 0 0,-25 163 16,25-163-16,0 0 16,-42 93-16,42-93 15,0 0-15,-49 18 0,49-18 16,-66-46-16,66 46 15,-58-106-15,58 106 16,-25-126-16,25 126 16,0-149-16,0 149 0,41-149 15,-41 149-15,66-144 16,-66 144-16,75-144 16,-75 144-16,83-126 0,-83 126 15,0 0-15,91-102 16,-91 102-16,0 0 15,0 0-15,66-84 16</inkml:trace>
  <inkml:trace contextRef="#ctx0" brushRef="#br1" timeOffset="52767.2165">12288 6670 0,'0'0'0,"0"0"0,0 0 16,41-14-16,-41 14 16,75-23-16,-75 23 0,0 0 15,91-23-15</inkml:trace>
  <inkml:trace contextRef="#ctx0" brushRef="#br1" timeOffset="52963.027">12395 6950 0,'0'0'16,"0"0"-16,42-15 15,-42 15-15,66-13 16,-66 13-16,99-20 0,-99 20 16,0 0-16,75-13 15,-75 13-15,0 0 16</inkml:trace>
  <inkml:trace contextRef="#ctx0" brushRef="#br1" timeOffset="53302.806">13429 6279 0,'0'0'0,"0"0"16,-8 66-16,8-66 15,-8 97-15,8-97 16,0 144-16,0-144 16,8 173-16,-8-173 0,0 172 15,0-172-15,8 153 16,-8-153-16,0 0 15,0 0-15,0 0 16,0 79-16,0-79 0</inkml:trace>
  <inkml:trace contextRef="#ctx0" brushRef="#br1" timeOffset="53688.6393">13809 6540 0,'-16'23'0,"16"-23"0,-25 93 16,25-93-16,-16 154 16,16-154-16,16 149 15,-16-149-15,66 111 0,-66-111 16,108 55-16,-108-55 15,124-3-15,-124 3 16,157-66-16,-157 66 16,124-111-16,-124 111 0,83-145 15,-83 145-15,24-158 16,-24 158-16,-33-140 16,33 140-16,-99-106 15,99 106-15,-132-75 0,132 75 16,-157-28-16,157 28 15,-133 6-15,133-6 16,-99 36-16,99-36 16,0 0-16</inkml:trace>
  <inkml:trace contextRef="#ctx0" brushRef="#br1" timeOffset="54133.8832">14596 6963 0,'0'0'0,"0"0"15,58-32-15,-58 32 0,91-75 16,-91 75-16,91-93 16,-91 93-16,74-107 15,-74 107-15,0 0 16,0 0-16,41-79 0,-41 79 16,-16-27-16,16 27 15,-66 36-15,66-36 16,-83 88-16,83-88 0,-91 126 15,91-126-15,-49 125 16,49-125-16,8 103 16,-8-103-16,66 71 15,-66-71-15,99 32 0,-99-32 16,124-6-16,-124 6 16,141-36-16,-141 36 15,116-75-15,-116 75 0</inkml:trace>
  <inkml:trace contextRef="#ctx0" brushRef="#br1" timeOffset="54821.79">15150 5699 0,'0'0'0,"0"0"0,0 106 16,0-106-16,8 135 15,-8-135-15,0 144 16,0-144-16,0 0 15,0 0-15,0 126 0,0-126 16,0 0-16,0 60 16,0-60-16,0 0 15</inkml:trace>
  <inkml:trace contextRef="#ctx0" brushRef="#br1" timeOffset="55167.2025">15365 5824 0,'0'0'0,"0"0"15,-58 55-15,58-55 0,-50 75 16,50-75-16,0 0 16,-66 74-16,66-74 15,0 0-15,0 0 16,0 0-16,0 0 0,-41 51 15,41-51-15,-8 38 0,8-38 16,41 0-16,-41 0 16,83-5-16,-83 5 15,99 5-15,-99-5 16,0 0-16,83 18 0,-83-18 16,0 0-16,0 0 15,49 47-15,-49-47 16,42 32-16,-42-32 0,33-14 15</inkml:trace>
  <inkml:trace contextRef="#ctx0" brushRef="#br1" timeOffset="55456.5169">15803 5610 0,'0'0'16,"0"0"-16,-16 65 16,16-65-16,0 88 0,0-88 15,0 116-15,0-116 16,0 0-16,0 112 16,0-112-16,0 0 0,0 0 15,0 0-15,16 84 16,-16-84-16,50 42 15,-50-42-15,66-5 16,-66 5-16,91-42 0,-91 42 16,83-56-16,-83 56 15,0 0-15</inkml:trace>
  <inkml:trace contextRef="#ctx0" brushRef="#br1" timeOffset="55683.5416">15663 5866 0,'0'0'0,"0"0"0,57-5 15,-57 5-15,91-10 16,-91 10-16,141-18 15,-141 18-15,149-28 16,-149 28-16,124-28 16</inkml:trace>
  <inkml:trace contextRef="#ctx0" brushRef="#br1" timeOffset="72677.674">16026 3060 0,'0'0'0</inkml:trace>
  <inkml:trace contextRef="#ctx0" brushRef="#br1" timeOffset="79592.3814">12395 9293 0,'0'0'16,"0"0"-16,42-8 16,-42 8-16,74-14 15,-74 14-15,99-14 0,-99 14 16</inkml:trace>
  <inkml:trace contextRef="#ctx0" brushRef="#br1" timeOffset="79783.9935">12412 9610 0,'0'0'16,"0"0"-16,0 0 15,58 0-15,-58 0 16,83-14-16,-83 14 0,132-32 15</inkml:trace>
  <inkml:trace contextRef="#ctx0" brushRef="#br1" timeOffset="80083.96">13346 9033 0,'-8'28'15,"8"-28"-15,-8 84 0,8-84 16,-17 145-16,17-145 15,-8 167-15,8-167 16,0 0-16,-8 144 0,8-144 16,25 64-16,-25-64 15</inkml:trace>
  <inkml:trace contextRef="#ctx0" brushRef="#br1" timeOffset="80433.4631">13652 9122 0,'-8'32'16,"8"-32"-16,-8 103 16,8-103-16,0 130 0,0-130 15,41 93-15,-41-93 16,75 51-16,-75-51 15,115 0-15,-115 0 0,108-51 16,-108 51-16,91-93 16,-91 93-16,66-135 15,-66 135-15,0-130 0,0 130 16,-75-107-16,75 107 16,-91-79-16,91 79 15,-115-37-15,115 37 16,0 0-16,-108-6 0,108 6 15,0 0-15,-82 38 16,82-38-16</inkml:trace>
  <inkml:trace contextRef="#ctx0" brushRef="#br1" timeOffset="80867.0782">14471 9452 0,'0'0'15,"0"0"-15,0 0 16,67-28-16,-67 28 0,91-51 15,-91 51-15,108-88 16,-108 88-16,99-103 16,-99 103-16,0 0 15,0 0-15,0 0 0,49-92 16,-49 92-16,-8-51 16,8 51-16,-74 13 0,74-13 15,-91 79-15,91-79 16,-91 121-16,91-121 15,-33 135-15,33-135 16,24 116-16,-24-116 0,67 88 16,-67-88-16,115 42 15,-115-42-15,124 0 16,-124 0-16,141-42 16,-141 42-16,107-83 0</inkml:trace>
  <inkml:trace contextRef="#ctx0" brushRef="#br1" timeOffset="81395.4604">15117 8196 0,'0'0'0,"0"0"0,0 0 15,0 0-15,16 117 16,-16-117-16,0 134 16,0-134-16,0 154 15,0-154-15,0 0 0,0 0 16,0 0-16,0 0 16,-8 125-16,8-125 15,0 0-15,-8 75 0,8-75 16,0 0-16</inkml:trace>
  <inkml:trace contextRef="#ctx0" brushRef="#br1" timeOffset="81821.6554">15332 8285 0,'0'0'0,"0"0"16,-50 37-16,50-37 16,-49 60-16,49-60 15,0 0-15,0 0 0,-58 75 16,58-75-16,0 0 16,0 0-16,0 0 15,-42 84-15,42-84 0,0 0 16,9 65-16,-9-65 15,58 33-15,-58-33 16,99 8-16,-99-8 16,0 0-16,99 10 0,-99-10 15,0 0-15,0 0 16,74 33-16,-74-33 16,0 0-16,0 0 0,50 51 15,-50-51-15,0 0 16,0 0-16,0 0 0,0 0 15,0 0-15,8 50 16,-8-50-16,0 0 16,0 0-16,17-37 0</inkml:trace>
  <inkml:trace contextRef="#ctx0" brushRef="#br1" timeOffset="82145.7328">15911 7903 0,'-17'19'15,"17"-19"-15,-41 69 16,41-69-16,-50 121 16,50-121-16,-49 163 0,49-163 15,-25 167-15,25-167 16,-9 154-16,9-154 16,0 0-16,9 121 15,-9-121-15,0 0 0,33 84 16,-33-84-16</inkml:trace>
  <inkml:trace contextRef="#ctx0" brushRef="#br1" timeOffset="82590.5696">15985 8331 0,'0'0'0,"0"0"0,50-32 16,-50 32-16,74-24 15,-74 24-15,0 0 16,74-23-16,-74 23 0,0 0 15,0 0-15,58 5 16,-58-5-16,9 51 16,-9-51-16,-50 74 0,50-74 15,-66 75-15,66-75 16,0 0-16,0 0 16,0 0-16,0 0 0,-75 69 15,75-69-15,0 0 16,-33 47-16,33-47 15,25 23-15,-25-23 16,83-5-16,-83 5 0,116-32 16,-116 32-16,0 0 15,107-42-15,-107 42 16</inkml:trace>
  <inkml:trace contextRef="#ctx0" brushRef="#br1" timeOffset="82886.6189">16547 8210 0,'0'0'16,"0"0"-16,0 0 15,0 0-15,-25 57 0,25-57 16,0 0-16,-16 74 15,16-74-15,0 0 16,0 0-16,-25 83 0,25-83 16,0 0-16,0 0 15,0 66-15,0-66 16,33 23-16,-33-23 0,75-10 16,-75 10-16,0 0 15,74-28-15,-74 28 16</inkml:trace>
  <inkml:trace contextRef="#ctx0" brushRef="#br1" timeOffset="83133.5353">16721 8336 0,'0'0'0,"0"0"16,0 65-16,0-65 16,-8 89-16,8-89 15,-17 101-15,17-101 16,0 0-16,-8 102 0,8-102 16,0 0-16,0 0 15,0 85-15</inkml:trace>
  <inkml:trace contextRef="#ctx0" brushRef="#br1" timeOffset="83340.0416">16895 8699 0,'0'0'0,"0"0"15,0 0-15,-9 74 16,9-74-16,0 0 16,0 0-16,0 0 0,0 51 15,0-51-15,0 0 16</inkml:trace>
  <inkml:trace contextRef="#ctx0" brushRef="#br1" timeOffset="83562.9108">17052 8331 0,'0'0'0,"0"0"15,0 0-15,0 98 16,0-98-16,0 0 0,-9 84 15,9-84-15,0 0 16,0 0-16,9 74 0,-9-74 16</inkml:trace>
  <inkml:trace contextRef="#ctx0" brushRef="#br1" timeOffset="83904.2216">17234 8285 0,'0'0'0,"0"0"16,-9 60-16,9-60 16,-8 70-16,8-70 15,0 0-15,17 75 0,-17-75 16,49 41-16,-49-41 15,0 0-15,66 14 16,-66-14-16,0 0 0,66-23 16,-66 23-16,34-70 15,-34 70-15,0 0 16,0-74-16,0 74 16,0 0-16,-58-70 0,58 70 15,0 0-15,0 0 16,-75-47-16,75 47 15</inkml:trace>
  <inkml:trace contextRef="#ctx0" brushRef="#br1" timeOffset="84264.8219">17647 8285 0,'0'0'0,"0"0"16,-41 37-16,41-37 15,0 0-15,0 0 16,-33 56-16,33-56 0,0 0 16,0 64-16,0-64 15,0 0-15,41 48 16,-41-48-16,66 13 0,-66-13 15,0 0-15,66-36 16,-66 36-16,0 0 16,50-61-16,-50 61 15,0 0-15,8-75 0,-8 75 16,0 0-16,-50-64 16,50 64-16,0 0 15,-57-25-15,57 25 0,0 0 16</inkml:trace>
  <inkml:trace contextRef="#ctx0" brushRef="#br1" timeOffset="84752.4469">17713 7925 0,'0'0'0,"0"0"15,75 38-15,-75-38 16,91 70-16,-91-70 15,90 102-15,-90-102 0,91 117 16,-91-117-16,75 121 16,-75-121-16,33 112 15,-33-112-15,0 97 0,0-97 16,-25 79-16,25-79 16,0 0-16,-49 65 15,49-65-15</inkml:trace>
  <inkml:trace contextRef="#ctx0" brushRef="#br1" timeOffset="86667.7997">11635 8717 0,'0'0'0,"-33"9"0,33-9 16,-75 33-16,75-33 15,0 0-15,0 0 0,-91 42 16,91-42-16,0 0 16,0 0-16,0 0 15,-91 38-15,91-38 16,0 0-16,-91 36 0,91-36 15,-74 42-15,74-42 16,0 0-16,-50 65 16,50-65-16,0 0 0,0 0 15,-24 57-15,24-57 16,0 0-16,16 54 16,-16-54-16,66 24 15,-66-24-15,100 5 0,-100-5 16,140-5-16,-140 5 15,132 14-15,-132-14 16,124 56-16,-124-56 0,75 84 16,-75-84-16,16 107 15,-16-107-15,-24 115 16,24-115-16,-58 113 16,58-113-16,-100 93 15,100-93-15,-99 74 0,99-74 16,0 0-16,-107 37 15,107-37-15,0 0 16</inkml:trace>
  <inkml:trace contextRef="#ctx0" brushRef="#br1" timeOffset="91984.0739">18011 846 0,'0'0'0,"0"0"0,0 0 16,-58 28-16,58-28 16,-74 79-16,74-79 0,-100 130 15,100-130 1,-82 182-16,24 22 0,58-204 15,-17 196-15,17-196 16,25 177-16,-25-177 16,50 149-16,-50-149 0,82 111 15,-82-111-15,100 64 16,-100-64-16,107-4 16</inkml:trace>
  <inkml:trace contextRef="#ctx0" brushRef="#br1" timeOffset="96450.8377">18515 1297 0,'0'0'0,"0"0"0,0 0 15,108-14 17,-108 14-32,115-14 0,-115 14 0,0 0 0,0 0 15,0 0-15,108 5 0,-108-5 16,41 46-16,-41-46 15,-16 90-15,16-90 16,-66 120-16,66-120 16,-91 125-16,91-125 0,0 0 15,0 0-15,-91 104 16,91-104-16,0 0 16,-42 78-16,42-78 15,25 37-15,-25-37 0,83-9 16,-83 9-16,124-52 15,-124 52-15,140-69 16,-140 69-16,133-89 16,-133 89-16,99-93 0</inkml:trace>
  <inkml:trace contextRef="#ctx0" brushRef="#br1" timeOffset="96750.8998">19201 1261 0,'0'0'0,"0"0"0,0 0 15,0 0-15,0 0 16,-16 59-16,16-59 0,0 0 16,-33 75-16,33-75 15,0 0-15,0 0 16,0 0-16,0 0 15,-17 74-15,17-74 0,0 0 16,0 42-16,0-42 16,58 0-16,-58 0 15,0 0-15,83-37 16,-83 37-16,100-70 0,-100 70 16,83-74-16,-83 74 15</inkml:trace>
  <inkml:trace contextRef="#ctx0" brushRef="#br1" timeOffset="96950.8036">19376 1255 0,'0'0'0,"0"0"15,0 107-15,0-107 16,0 116-16,0-116 15,0 126-15,0-126 16,0 0-16,-8 107 0,8-107 16,0 0-16,8 51 15</inkml:trace>
  <inkml:trace contextRef="#ctx0" brushRef="#br1" timeOffset="97400.1236">19773 1274 0,'0'0'0,"0"0"0,17 93 15,-17-93-15,8 111 16,-8-111-16,0 0 16,8 132-16,-8-132 15,0 0-15,0 0 0,0 0 16,17 92-16,-17-92 15</inkml:trace>
  <inkml:trace contextRef="#ctx0" brushRef="#br1" timeOffset="97733.5471">20079 1395 0,'0'0'16,"0"0"-16,0 0 16,0 0-16,-8 93 15,8-93-15,0 0 0,8 74 16,-8-74-16,50 32 16,-50-32-16,57-13 15,-57 13-15,50-65 0,-50 65 16,17-84-16,-17 84 15,0 0-15,-17-88 16,17 88-16,-58-65 16,58 65-16,-74-28 15,74 28-15,-75 18 0,75-18 16,0 0-16,-41 42 16</inkml:trace>
  <inkml:trace contextRef="#ctx0" brushRef="#br1" timeOffset="98083.4561">20509 1334 0,'0'0'0,"0"0"15,-41 57-15,41-57 16,0 0-16,-33 78 0,33-78 15,0 79-15,0-79 16,33 51-16,-33-51 16,74 29-16,-74-29 0,0 0 15,83-29-15,-83 29 16,74-65-16,-74 65 16,50-92-16,-50 92 15,8-94-15,-8 94 0,-50-74 16,50 74-16,0 0 15,-74-42-15,74 42 16,-91-22-16,91 22 0,0 0 16,0 0-16,-91 7 15,91-7-15</inkml:trace>
  <inkml:trace contextRef="#ctx0" brushRef="#br1" timeOffset="98337.0781">20964 1674 0,'8'33'16,"-8"-33"-16,8 78 15,-8-78-15,0 0 0,9 84 16,-9-84-16,0 0 16,0 0-16,0 0 15,0 74-15,0-74 0</inkml:trace>
  <inkml:trace contextRef="#ctx0" brushRef="#br1" timeOffset="99100.7676">22237 1245 0,'0'0'0,"0"0"0,-66 16 16,66-16-16,0 0 15,-66 18-15,66-18 16,0 0-16,0 0 0,-91 14 15,91-14-15,0 0 16,0 0-16,0 0 16,0 0-16,-66 18 0,66-18 15,0 0-15,-50 42 16,50-42-16,0 0 16,-16 57-16,16-57 0,0 0 15,0 0-15,24 64 16,-24-64-16,50 42 15,-50-42-15,99 14 16,-99-14-16,99-14 0,-99 14 16,0 0-16,108-10 15,-108 10-15,0 0 16,83 10-16,-83-10 16,0 0-16,49 43 0,-49-43 15,-8 73-15,8-73 16,-50 84-16,50-84 15,-74 75-15,74-75 0,0 0 16,-83 46-16,83-46 16,-74 5-16,74-5 15,-42-51-15,42 51 16</inkml:trace>
  <inkml:trace contextRef="#ctx0" brushRef="#br1" timeOffset="99404.3329">22477 739 0,'33'19'16,"-33"-19"-16,83 79 0,-83-79 16,157 134-16,-157-134 15,149 182-15,-149-182 16,140 200-16,-140-200 16,83 195-16,-83-195 15,8 168-15,-8-168 16,-66 149-16,66-149 0,-116 116 15</inkml:trace>
  <inkml:trace contextRef="#ctx0" brushRef="#br1" timeOffset="106776.4604">11403 10396 0,'0'0'0,"0"0"16,9 51-16,-9-51 16,24 79-1,-24-79-15,17 107 0,-17-107 0,0 126 16,0-126-16,0 0 15</inkml:trace>
  <inkml:trace contextRef="#ctx0" brushRef="#br1" timeOffset="107006.1569">11726 10759 0,'0'0'0,"0"0"0,-58 103 16,58-103-16,-83 130 16,83-130-16,-83 149 15,83-149-15,0 0 16,0 0-16,0 0 0,-74 126 16,74-126-16,-33 51 15,33-51-15</inkml:trace>
  <inkml:trace contextRef="#ctx0" brushRef="#br1" timeOffset="107350.4486">11544 11085 0,'0'0'15,"0"0"-15,0 0 16,0 0-16,0 0 0,0 0 16,0 0-16,8 84 15,42-52-15,-50-32 16,99 6-16,-99-6 0,0 0 15,99-25-15,-99 25 16,0 0-16,0 0 16,75-4-16,-75 4 15,33 42-15,-33-42 0,-42 93 16,42-93-16,-74 117 16,74-117-16,-99 125 15,99-125-15,0 0 0,0 0 16,0 0-16,0 0 15,-91 93-15,91-93 16,-25 56-16,25-56 0,50 18 16,-50-18-16,124-23 15,-124 23-15,140-41 16</inkml:trace>
  <inkml:trace contextRef="#ctx0" brushRef="#br1" timeOffset="107633.3014">12404 11053 0,'0'0'0,"0"0"16,0 0-16,91-24 16,-91 24-16,107-9 15,-107 9-15,0 0 16</inkml:trace>
  <inkml:trace contextRef="#ctx0" brushRef="#br1" timeOffset="107833.8007">12528 11415 0,'0'0'0,"0"0"0,66-8 16,-66 8-16,91-29 16,-91 29-16,116-28 15</inkml:trace>
  <inkml:trace contextRef="#ctx0" brushRef="#br1" timeOffset="108566.8581">13553 11407 0,'0'0'15,"0"0"-15,50-10 0,-50 10 16,82-28-16,-82 28 16,108-61-16,-108 61 15,99-83-15,-99 83 16,0 0-16,58-93 0,-58 93 15,16-74-15,-16 74 16,-33-48-16,33 48 16,-82 10-16,82-10 0,-116 65 15,116-65-15,-99 112 16,99-112-16,-75 135 16,75-135-16,-16 139 15,16-139-15,41 111 16,-41-111-16,99 80 0,-99-80 15,141 32-15,-141-32 16,149-9-16,-149 9 0,157-60 16</inkml:trace>
  <inkml:trace contextRef="#ctx0" brushRef="#br1" timeOffset="109450.4282">14115 10391 0,'0'0'15,"0"0"-15,0 0 16,75-23-16,-75 23 0,91-23 16,-91 23-16,0 0 15,0 0-15,99-14 16,-99 14-16,0 0 0,74 14 15,-74-14-15,17 56 16,-17-56-16,-33 79 16,33-79-16,-66 84 0,66-84 15,0 0-15,0 0 16,0 0-16,0 0 16,0 0-16,-75 75 0,75-75 15,-33 55-15,33-55 16,17 23-16,-17-23 15,66 5-15,-66-5 0,107-14 16,-107 14-16,109-33 16,-109 33-16,0 0 15</inkml:trace>
  <inkml:trace contextRef="#ctx0" brushRef="#br1" timeOffset="109766.8177">14786 10239 0,'0'0'0,"0"0"16,0 0-16,0 0 15,0 0-15,0 64 16,0-64-16,0 0 15,0 0-15,0 0 0,0 0 16,0 0-16,0 0 16,0 61-16,0-61 0,0 0 15,17 46-15,-17-46 16,41 29-16,-41-29 16,0 0-16,74 0 0,-74 0 15,0 0-15,83-15 16</inkml:trace>
  <inkml:trace contextRef="#ctx0" brushRef="#br1" timeOffset="110015.6436">14976 10224 0,'0'0'0,"0"0"16,0 70-16,0-70 16,0 93-16,0-93 15,0 112-15,0-112 16,0 0-16,0 106 0,0-106 16,0 0-16,0 0 15,0 98-15,0-98 16,0 0-16</inkml:trace>
  <inkml:trace contextRef="#ctx0" brushRef="#br1" timeOffset="110525.1386">15348 10299 0,'0'0'0,"0"0"15,0 0-15,0 0 16,0 65-16,0-65 16,-8 78-16,8-78 0,0 98 15,0-98-15,0 0 16,8 93-16,-8-93 16,0 0-16,0 0 0,9 75 15,-9-75-15,0 0 16,24 32-16,-24-32 15</inkml:trace>
  <inkml:trace contextRef="#ctx0" brushRef="#br1" timeOffset="110884.9928">15605 10350 0,'0'0'0,"0"0"0,-9 55 16,9-55-16,0 0 15,0 66-15,0-66 16,0 0-16,33 51 16,-33-51-16,58 37 0,-58-37 15,0 0-15,67 0 16,-67 0-16,0 0 15,57-46-15,-57 46 0,0 0 16,25-74-16,-25 74 16,0 0-16,-25-75 15,25 75-15,0 0 0,-49-70 16,49 70-16,0 0 16,0 0-16,-66-29 15,66 29-15,-42-4 0</inkml:trace>
  <inkml:trace contextRef="#ctx0" brushRef="#br1" timeOffset="111250.1851">16068 10345 0,'0'0'0,"0"0"0,-33 46 16,33-46-16,0 0 16,-25 51-16,25-51 0,0 0 15,0 66-15,0-66 16,0 0-16,41 37 16,-41-37-16,66 5 15,-66-5-15,58-42 0,-58 42 16,33-69-16,-33 69 15,0 0-15,9-80 16,-9 80-16,0 0 16,0 0-16,-34-74 0,34 74 15,0 0-15,-57-46 16,57 46-16,0 0 16,0 0-16,-67-6 0,67 6 15</inkml:trace>
  <inkml:trace contextRef="#ctx0" brushRef="#br1" timeOffset="111833.9062">16630 10075 0,'0'0'16,"0"0"-16,0 0 15,0 93-15,0-93 0,0 117 16,0-117-16,0 120 15,0-120-15,0 0 16,0 0-16,0 0 16,0 112-16,0-112 0,0 61 15,0-61-15</inkml:trace>
  <inkml:trace contextRef="#ctx0" brushRef="#br1" timeOffset="112170.109">16787 10159 0,'0'0'0,"0"0"0,0 0 16,-58 37-16,58-37 16,0 0-16,-49 43 0,49-43 15,0 0-15,0 0 16,0 0-16,-42 51 15,42-51-15,0 0 16,-16 41-16,16-41 0,41 42 16,-41-42-16,0 0 15,91 37-15,-91-37 16,108 52-16,-108-52 0,0 0 16,90 55-16,-90-55 15,0 0-15,0 0 16,67 70-16,-67-70 15,0 0-15,24 52 0,-24-52 16</inkml:trace>
  <inkml:trace contextRef="#ctx0" brushRef="#br1" timeOffset="114500.3015">10262 13709 0,'25'-23'0,"-25"23"15,83-99-15,-83 99 0,124-176 16,-124 176-16,115-210 16,-115 210-16,91-204 15,-91 204-15,0 0 16,58-167-16,-58 167 0,0 0 0,0 0 16,0-108-16,0 108 15,-41-41-15,41 41 16,-66 32-16,66-32 15,-66 117-15,66-117 16,-58 181-16,58-181 0,-8 194 16,8-194-16,24 177 15,-24-177-15,0 0 16,58 126-16,-58-126 16,0 0-16,83 71 0,-83-71 15</inkml:trace>
  <inkml:trace contextRef="#ctx0" brushRef="#br1" timeOffset="114900.8185">11006 13266 0,'0'0'0,"0"0"0,0 0 15,0 103-15,0-103 16,0 0-16,0 0 0,0 0 16,0 0-16,9 102 15,-9-102-15,0 0 16,8 75-16,-8-75 0,0 0 16,0 0-16,41-65 15,-41 65-15,25-108 16,-25 108-16,0 0 15,0 0-15,0 0 0,41-97 16,-41 97-16,50-33 16,-50 33-16,50 47 15,-50-47-15,33 111 16,-33-111-16,25 135 0,-25-135 16,0 0-16,33 98 15,-33-98-15,41 28 16,-41-28-16</inkml:trace>
  <inkml:trace contextRef="#ctx0" brushRef="#br1" timeOffset="115300.7997">11709 12587 0,'-16'38'0,"16"-38"0,-33 116 15,33-116-15,-50 177 16,50-177-16,-25 223 16,25-223-16,0 218 15,0-218-15,17 177 0,-17-177 16,33 131-16,-33-131 15,0 0-15,74 65 16,-74-65-16</inkml:trace>
  <inkml:trace contextRef="#ctx0" brushRef="#br1" timeOffset="115583.3166">12023 12718 0,'0'0'0,"0"0"0,-8 97 16,8-97-16,0 107 15,0-107-15,0 0 0,8 89 16,-8-89-16,33 51 16,-33-51-16,50-9 15</inkml:trace>
  <inkml:trace contextRef="#ctx0" brushRef="#br1" timeOffset="115783.4379">12271 12857 0,'-24'28'15,"24"-28"-15,-25 74 16,25-74-16,-41 112 0,41-112 16,-50 116-16,50-116 15,0 0-15,-33 94 16,33-94-16,0 37 0,0-37 15</inkml:trace>
  <inkml:trace contextRef="#ctx0" brushRef="#br1" timeOffset="116150.5698">12288 13179 0,'0'0'0,"0"0"16,0 0-16,0 0 16,41-15-16,-41 15 15,0 0-15,0 0 0,0 0 16,75-42-16,-75 42 16,58-9-16,-58 9 15,16 37-15,-16-37 0,-16 70 16,16-70-16,-58 102 15,58-102-15,0 0 16,0 0-16,-58 111 16,58-111-16,0 0 0,-33 85 15,33-85-15,16 64 16,-16-64-16,66 15 16,-66-15-16,91-33 15,-91 33-15,116-60 0,-116 60 16</inkml:trace>
  <inkml:trace contextRef="#ctx0" brushRef="#br1" timeOffset="116462.535">12511 12666 0,'17'24'0,"-17"-24"0,66 69 15,-66-69-15,83 112 16,-83-112-16,82 140 16,-82-140-16,75 162 0,-75-162 15,41 168-15,-41-168 16,8 153-16,-8-153 15,-33 131-15,33-131 0,0 0 16,0 0-16,0 0 16,0 0-16,-16 79 15,16-79-15,0 0 16</inkml:trace>
  <inkml:trace contextRef="#ctx0" brushRef="#br1" timeOffset="116716.8942">13189 12987 0,'0'0'0,"0"0"15,0 0-15,58-18 16,-58 18-16,91-42 0,-91 42 16,124-37-16,-124 37 15,0 0-15,132-28 16</inkml:trace>
  <inkml:trace contextRef="#ctx0" brushRef="#br1" timeOffset="116917.0456">13322 13281 0,'0'0'0,"0"0"16,49 4-16,-49-4 15,99-4-15,-99 4 16,141-15-16,-141 15 0,157-23 15</inkml:trace>
  <inkml:trace contextRef="#ctx0" brushRef="#br1" timeOffset="118033.2796">14223 12885 0,'0'0'0,"0"0"16,99-14-16,-99 14 15,116-14-15,-116 14 16,0 0-16,0 0 16,108-9-16,-108 9 0,58 18 15,-58-18-15,0 61 16,0-61-16,-66 93 15,66-93-15,-100 126 16,100-126-16,-108 120 0,108-120 16,0 0-16,0 0 15,-74 98-15,74-98 16,-17 75-16,17-75 0,42 37 16,-42-37-16,107 5 15,-107-5-15,142-33 16,-142 33-16,149-66 15,-149 66-15</inkml:trace>
  <inkml:trace contextRef="#ctx0" brushRef="#br1" timeOffset="118383.9431">15042 12801 0,'0'0'0,"0"0"0,-16 65 16,16-65-16,-33 84 16,33-84-16,0 0 15,0 0-15,0 0 0,-33 93 16,33-93-16,0 0 15,0 0-15,-17 75 16,17-75-16,33 46 16,-33-46-16,100 5 0,-100-5 15,115-10-15,-115 10 16,133-18-16,-133 18 16,0 0-16,0 0 0,99-37 15</inkml:trace>
  <inkml:trace contextRef="#ctx0" brushRef="#br1" timeOffset="118616.9438">15332 12843 0,'0'0'0,"0"0"16,-25 65-16,25-65 15,-17 97-15,17-97 0,-16 136 16,16-136-16,0 0 16,-8 140-16,8-140 15,0 0-15,0 0 16,-9 120-16,9-120 0,0 0 16,25 84-16</inkml:trace>
  <inkml:trace contextRef="#ctx0" brushRef="#br1" timeOffset="119144.2344">15505 13616 0,'0'0'0,"0"0"0,0 0 16,0 0-16,-24 70 15,24-70-15,0 0 0,0 0 16,0 0-16,0 0 16,-17 69-16,17-69 0,0 52 15,0-52-15,0 0 16,0 0-16</inkml:trace>
  <inkml:trace contextRef="#ctx0" brushRef="#br1" timeOffset="119407.441">15778 12922 0,'0'0'0,"0"0"15,0 75-15,0-75 16,0 116-16,0-116 0,-8 149 16,8-149-16,0 0 15,-8 135-15,8-135 16,0 0-16,8 97 0,-8-97 15</inkml:trace>
  <inkml:trace contextRef="#ctx0" brushRef="#br1" timeOffset="119800.1941">16026 13048 0,'0'0'0,"0"0"0,-8 74 15,8-74-15,0 0 16,-8 103-16,8-103 16,25 102-16,-25-102 0,58 70 15,-58-70-15,74 23 16,-74-23-16,74-23 15,-74 23-15,58-70 16,-58 70-16,42-88 0,-42 88 16,0-117-16,0 117 15,0 0-15,-25-97 16,25 97-16,0 0 0,-58-84 16,58 84-16,0 0 15,-75-56-15,75 56 16,0 0-16,-57-9 15,57 9-15,-33 28 0,33-28 16</inkml:trace>
  <inkml:trace contextRef="#ctx0" brushRef="#br1" timeOffset="120169.4347">16638 12922 0,'0'0'16,"0"0"-16,-41 51 15,41-51-15,-33 75 0,33-75 16,-17 88-16,17-88 16,17 79-16,-17-79 15,58 66-15,-58-66 0,0 0 16,82 32-16,-82-32 15,100-19-15,-100 19 16,82-64-16,-82 64 16,42-89-16,-42 89 0,0-98 15,0 98-15,-33-97 16,33 97-16,-75-75 16,75 75-16,0 0 0,-91-41 15,91 41-15,0 0 16,0 0-16,-82-10 15,82 10-15,-34 5 0,34-5 16</inkml:trace>
  <inkml:trace contextRef="#ctx0" brushRef="#br1" timeOffset="120399.8235">17283 12625 0,'0'0'0,"0"0"0,0 79 16,0-79-16,0 126 15,0-126-15,0 167 0,0-167 16,0 167-16,0-167 16,0 0-16,0 0 15,8 126-15,-8-126 0,25 65 16,-25-65-16</inkml:trace>
  <inkml:trace contextRef="#ctx0" brushRef="#br1" timeOffset="120724.0451">17597 12825 0,'-16'23'0,"16"-23"16,-66 51-16,66-51 0,0 0 16,0 0-16,-83 74 15,83-74-15,0 0 16,0 0-16,0 0 16,0 0-16,-58 75 15,58-75-15,0 56 0,0-56 16,66 55-16,-66-55 15,108 42-15,-108-42 16,0 0-16,99 52 0,-99-52 16,0 0-16,0 0 15,83 41-15,-83-41 16,0 0-16,0 0 0</inkml:trace>
  <inkml:trace contextRef="#ctx0" brushRef="#br1" timeOffset="149916.7385">9948 15173 0,'0'0'0,"0"0"0,74-3 15,-74 3-15,116-23 16,-116 23-16,132-43 15,-132 43-15</inkml:trace>
  <inkml:trace contextRef="#ctx0" brushRef="#br1" timeOffset="150450.4104">10849 15472 0,'0'0'0,"0"0"16,0 0-16,58-24 0,-58 24 15,83-78-15,-83 78 16,124-122-16,-124 122 16,107-149-16,-107 149 15,100-152-15,-100 152 0,66-145 16,-66 145-16,33-130 16,-33 130-16,0 0 15,0 0-15,8-107 16,-8 107-16,0 0 0,0 0 15,-25-66-15,25 66 16,-49 19-16,49-19 16,-75 93-16,75-93 0,-58 149 15,58-149-15,-16 163 16,16-163-16,16 149 16,-16-149-16,50 130 15,-50-130-15,74 107 16,-74-107-16,0 0 0,75 74 15,-75-74-15,0 0 16,74 19-16,-74-19 16,83-29-16,-83 29 0</inkml:trace>
  <inkml:trace contextRef="#ctx0" brushRef="#br1" timeOffset="150934.3667">11693 15011 0,'0'0'0,"0"0"15,8 84-15,-8-84 16,16 93-16,-16-93 16,0 0-16,17 98 15,-17-98-15,0 0 0,0 0 16,0 0-16,0 0 15,0 0-15,0 0 16,17 84-16,-17-84 0,0 0 16,16 23-16,-16-23 15,8-46-15,-8 46 16,25-94-16,-25 94 16,33-116-16,-33 116 0,0 0 15,42-98-15,-42 98 16,0 0-16,0 0 15,57-66-15,-57 66 0,0 0 16,58 0-16,-58 0 16,42 71-16,-42-71 15,24 116-15,-24-116 16,0 0-16,17 130 0,-17-130 16,0 0-16,0 0 15,8 108-15,-8-108 16,25 60-16,-25-60 0,0 0 15,41-19-15,-41 19 16,58-79-16</inkml:trace>
  <inkml:trace contextRef="#ctx0" brushRef="#br1" timeOffset="151405.408">12395 14588 0,'0'0'0,"0"0"0,0 0 16,0 0-16,0 0 16,0 0-16,83-5 15,-83 5-15,0 0 0,91-14 16,-91 14-16,0 0 15,91-9-15,-91 9 16,0 0-16,66 0 16,-66 0-16,42 38 0,-42-38 15,-9 78-15,9-78 16,-41 103-16,41-103 16,-66 111-16,66-111 0,0 0 15,0 0-15,-66 108 16,66-108-16,0 0 15,0 0-15,0 0 0,-66 92 16,66-92-16,0 0 16,0 80-16,0-80 15,57 41-15,-57-41 16,83 19-16,-83-19 0,108-5 16,-108 5-16,0 0 15,115-4-15,-115 4 16,0 0-16,91 9 15,-91-9-15</inkml:trace>
  <inkml:trace contextRef="#ctx0" brushRef="#br1" timeOffset="178424.5512">13718 14690 0,'0'0'0,"0"0"0,0 0 16,0 0-16,50 9 15,-50-9-15,91-4 16,-91 4-16,0 0 0,99 0 15,-99 0-15,0 0 16,0 0-16</inkml:trace>
  <inkml:trace contextRef="#ctx0" brushRef="#br1" timeOffset="178650.4086">13710 14881 0,'0'0'15,"0"0"-15,0 0 16,0 0-16,83 0 16,-83 0-16,99 0 0,-99 0 15,0 0-15,99 0 16,-99 0-16,116-9 15</inkml:trace>
  <inkml:trace contextRef="#ctx0" brushRef="#br1" timeOffset="178936.0788">14496 14569 0,'0'0'16,"0"0"-16,8 84 16,-8-84-16,9 107 0,-9-107 15,0 121-15,0-121 16,0 0-16,0 126 15,0-126-15,0 0 0,9 92 16,-9-92-16,41 33 16</inkml:trace>
  <inkml:trace contextRef="#ctx0" brushRef="#br1" timeOffset="179321.6138">14869 14514 0,'0'0'15,"0"0"-15,-50 27 0,50-27 16,-58 57-16,58-57 16,-82 83-16,82-83 15,0 0-15,0 0 16,0 0-16,-58 79 0,58-79 15,0 0-15,0 0 16,-33 70-16,33-70 16,0 0-16,8 42 0,-8-42 15,66 18-15,-66-18 16,91 19-16,-91-19 16,99 32-16,-99-32 15,0 0-15,75 57 0,-75-57 16,0 0-16,41 74 15,-41-74-15,0 0 16,0 0-16,0 0 16,0 0-16,33 65 0</inkml:trace>
  <inkml:trace contextRef="#ctx0" brushRef="#br1" timeOffset="180050.0061">13255 15621 0,'0'0'0,"0"0"16,-74-10-16,74 10 15,-91-9-15,91 9 16,-132-14-16,132 14 0,-182-9 16,-8 9-16,190 0 15,-215 0-15,-9 9 16,1 5-16,33 5 15,190-19-15,-198 18 16,-26 15-16,9-1 16,215-32-16,-206 47 0,7 4 15,199-51-15,-190 56 16,190-56-16,-174 60 16,174-60-16,-140 47 0,140-47 15,0 0-15,-108 37 16,108-37-16,0 0 15,-33 46-15,33-46 16,25 38-16</inkml:trace>
  <inkml:trace contextRef="#ctx0" brushRef="#br1" timeOffset="180489.06">10138 16319 0,'0'0'0,"0"0"16,0 0-16,0 0 0,0 0 16,0 0-16,58-29 15,-58 29-15,108-33 16,-108 33-16,157-36 0,-157 36 15,0 0-15,0 0 16,132-24-16,-132 24 16,74 5-16,-74-5 15,0 42-15,0-42 0,-74 69 16,74-69-16,-132 80 16,132-80-16,-157 88 15,157-88-15,0 0 16,-116 89-16,116-89 15,0 0-15,0 0 0,-66 70 16,66-70-16,8 50 16,-8-50-16,83 38 15,-83-38-15,148 13 0,-148-13 16,182-3-16,-182 3 16,0 0-16</inkml:trace>
  <inkml:trace contextRef="#ctx0" brushRef="#br1" timeOffset="180858.7817">10998 16137 0,'0'0'0,"0"0"15,0 0-15,0 0 16,0 0-16,0 0 16,-16 60-16,16-60 0,0 0 15,-33 84-15,33-84 16,0 0-16,0 0 16,0 0-16,-50 94 0,50-94 15,0 0-15,-33 83 16,33-83-16,8 61 15,-8-61-15,58 14 0,-58-14 16,107-10-16,-107 10 16,0 0-16,91-33 15,-91 33-15,0 0 16,0 0-16,75-36 0,-75 36 16</inkml:trace>
  <inkml:trace contextRef="#ctx0" brushRef="#br1" timeOffset="181099.7286">11163 16248 0,'0'0'0,"0"0"0,-33 74 15,33-74-15,-24 113 16,24-113-16,0 0 0,-25 130 15,25-130-15,-25 135 0,25-135 16,0 0-16,-8 116 16,8-116-16,0 0 15,16 70-15,-16-70 16,50 27-16</inkml:trace>
  <inkml:trace contextRef="#ctx0" brushRef="#br1" timeOffset="181400.1849">11676 16147 0,'0'0'0,"-16"23"16,-26 51-16,42-74 16,-58 126-16,58-126 15,-49 158-15,49-158 16,0 0-16,-33 144 0,33-144 16,0 0-16,0 117 15,0-117-15,0 0 16,33 60-16</inkml:trace>
  <inkml:trace contextRef="#ctx0" brushRef="#br1" timeOffset="181799.9462">11841 16389 0,'0'0'0,"0"0"16,-41 83-16,41-83 16,-16 107-16,16-107 15,0 0-15,0 111 16,0-111-16,33 89 16,-33-89-16,74 42 0,-74-42 15,99-19-15,-99 19 16,75-64-16,-75 64 15,66-103-15,-66 103 0,33-112 16,-33 112-16,-8-111 16,8 111-16,0 0 15,-50-90-15,50 90 0,-66-60 16,66 60-16,-83-18 16,83 18-16,0 0 15,-91 23-15,91-23 16,-25 55-16,25-55 15,25 67-15,-25-67 0</inkml:trace>
  <inkml:trace contextRef="#ctx0" brushRef="#br1" timeOffset="182167.6466">12470 16397 0,'0'0'16,"0"0"-16,-66 43 15,66-43-15,-66 79 16,66-79-16,-42 93 16,42-93-16,0 0 0,9 97 15,-9-97-15,74 65 16,-74-65-16,91 19 15,-91-19-15,116-28 16,-116 28-16,82-79 0,-82 79 16,50-107-16,-50 107 15,16-117-15,-16 117 16,-16-106-16,16 106 16,0 0-16,-50-94 0,50 94 15,-74-60-15,74 60 16,-99-23-16,99 23 15,0 0-15,0 0 16</inkml:trace>
  <inkml:trace contextRef="#ctx0" brushRef="#br2" timeOffset="196600.236">20790 6805 0,'0'37'15,"0"-37"-15,17 98 0,-17-98 16,49 125-16,-49-125 0,66 108 16,-66-108-16,91 60 15,-91-60-15,83-9 16,-83 9-16,83-79 16,-83 79-16,49-117 0,-49 117 15,33-129-15,-33 129 16,0 0-16,0 0 15,17-85-15,-17 85 0,0 0 16,0 0-16,16 131 16,-16-131-16,25 214 15,8 51-15,17-10 16,-50-255-16,41 224 16,-41-224-16,17 200 15,-17-200-15,-17 164 0,17-164 16,-41 129-16,41-129 15,0 0-15,-74 84 16,74-84-16,-91 33 0,91-33 16,-100-23-16,100 23 15,-99-75-15,99 75 16,-58-130-16,58 130 16,-8-163-16,8 163 0,50-168 15,-50 168-15,115-149 16,-115 149-16,149-116 15,-149 116-15,157-84 16,-157 84-16,124-65 16,-124 65-16,100-70 0,-100 70 15,66-84-15,-66 84 16</inkml:trace>
  <inkml:trace contextRef="#ctx0" brushRef="#br2" timeOffset="196818.4951">21799 6865 0,'0'0'15,"0"0"-15,0 0 16,49-14-16,-49 14 0,91-27 15,-91 27-15,141-33 16,-141 33-16,141-32 16,-141 32-16,0 0 0</inkml:trace>
  <inkml:trace contextRef="#ctx0" brushRef="#br2" timeOffset="197670.8041">21939 7089 0,'0'0'0,"0"0"0,0 0 16,0 0-16,42-5 16,-42 5-16,74-19 15,-74 19-15,0 0 16,75-18-16,-75 18 0,0 0 15,0 0-15,0 0 16,0 0-16,0 0 16,74-19-16,-74 19 0,0 0 15,0 0-15,0 0 16,0 0-16,0 0 0,0 0 16,0 0-16,0 0 15,0 0-15,0 0 0,58-18 16,-58 18-16,0 0 15,0 0-15,0 0 16,0 0-16,0 0 0,0 0 16,0 0-16,0 0 0,0 0 15,33-10-15,-33 10 16,0 0-16,0 0 16,0 0-16,0 0 0,0 0 15,0 0-15,0 0 16,0 0-16,0 0 0,0 0 15,0 0-15,0 0 16,0 0-16,0 0 0,0 0 16,0 0-16,0 0 15,0 0-15,0 0 16,0 0-16,0 0 0,0 0 16,0 0-16,0 0 15,0 0-15,0 0 16,0 0-16,0 0 0,0 0 15,0 0-15,0 0 16,0 0-16,0 0 0,0 0 16,0 0-16,0 0 15,0 0-15,0 0 0,0 0 16,0 0-16,0 0 16,0 0-16,0 0 15,0 0-15,0 0 0,0 0 16,0 0-16,0 0 15,0 0-15,0 0 0,0 0 16,0 0-16,0 0 16,0 0-16,0 0 0,0 0 15,0 0-15,0 0 16,0 0-16,0 0 16,0 0-16,0 0 0,0 0 15,0 0-15,0 0 0,16-27 16,-16 27-16,0 0 15,0 0-15,0 0 16</inkml:trace>
  <inkml:trace contextRef="#ctx0" brushRef="#br2" timeOffset="197966.8492">23171 6270 0,'0'0'0,"0"0"15,-8 103-15,8-103 0,0 139 16,0-139-16,0 187 15,0-187-15,8 190 16,-8-190-16,17 158 0,-17-158 16,0 0-16,0 0 15,25 107-15,-25-107 16</inkml:trace>
  <inkml:trace contextRef="#ctx0" brushRef="#br2" timeOffset="198387.5259">23610 6493 0,'0'0'0,"0"0"15,0 121-15,0-121 16,8 149-16,-8-149 0,41 168 15,-41-168-15,66 125 16,-66-125-16,108 75 16,-108-75-16,140 14 15,-140-14-15,149-52 0,-149 52 16,134-116-16,-134 116 16,82-139-16,-82 139 15,17-145-15,-17 145 16,-42-139-16,42 139 0,-90-107 15,90 107-15,-142-79 16,142 79-16,-149-47 16,149 47-16,-157-14 0,157 14 15,-124 10-15,124-10 16,-108 46-16,108-46 16,-49 75-16,49-75 15,16 74-15,-16-74 16</inkml:trace>
  <inkml:trace contextRef="#ctx0" brushRef="#br2" timeOffset="199083.4213">24735 6870 0,'0'0'16,"0"0"-16,50-5 15,-50 5-15,74-32 0,-74 32 16,99-65-16,-99 65 16,91-94-16,-91 94 15,0 0-15,83-101 16,-83 101-16,0 0 0,17-84 16,-17 84-16,-58-42 15,58 42-15,-91 23 16,91-23-16,-116 103 0,116-103 15,-124 158-15,124-158 16,-66 162-16,66-162 16,-25 140-16,25-140 15,50 98-15,-50-98 0,107 65 16,-107-65-16,141 18 16,-141-18-16,149-9 15,-149 9-15,132-46 16,-132 46-16,0 0 0,107-60 15,-107 60-15,0 0 16,0 0-16,66-61 16,-66 61-16,9-70 0</inkml:trace>
  <inkml:trace contextRef="#ctx0" brushRef="#br2" timeOffset="199816.972">24694 5372 0,'0'0'0,"0"0"16,0 0-16,0 0 15,0 0-15,74-15 16,-74 15-16,0 0 0,75-23 16,-75 23-16</inkml:trace>
  <inkml:trace contextRef="#ctx0" brushRef="#br2" timeOffset="200250.9991">25273 5521 0,'0'0'0,"0"0"16,0 0-16,0 0 0,49-51 15,-49 51-15,50-98 16,-50 98-16,58-144 16,-58 144-16,33-158 0,-33 158 15,0 0-15,0 0 16,0 0-16,25-131 16,-25 131-16,0 0 15,0-69-15,0 69 0,-17 32 16,17-32-16,-16 112 15,16-112-15,-9 158 16,9-158-16,17 162 16,-17-162-16,49 117 15,-49-117-15,0 0 0,83 66 16,-83-66-16,75-5 16,-75 5-16,82-65 15</inkml:trace>
  <inkml:trace contextRef="#ctx0" brushRef="#br2" timeOffset="200620.3052">25810 5186 0,'0'0'0,"0"0"15,8 97-15,-8-97 16,17 99-16,-17-99 15,0 0-15,0 0 0,0 0 16,0 0-16,25 93 16,-25-93-16,8 37 0,-8-37 15,0-37-15,0 37 16,8-98-16,-8 98 16,17-121-16,-17 121 15,0 0-15,0 0 0,25-103 16,-25 103-16,33-42 15,-33 42-15,33 28 0,-33-28 16,49 75-16,-49-75 16,0 0-16,0 0 15,0 0-15,33 97 16,-33-97-16,33 61 16,-33-61-16,42-9 0</inkml:trace>
  <inkml:trace contextRef="#ctx0" brushRef="#br2" timeOffset="201017.5407">26075 4721 0,'0'0'0,"0"0"15,0 0-15,0 0 0,0 0 16,91-10-16,-91 10 15,91-23-15,-91 23 16,0 0-16,0 0 0,99-18 16,-99 18-16,0 0 15,66 4-15,-66-4 16,25 47-16,-25-47 16,-25 79-16,25-79 0,-50 102 15,50-102-15,0 0 16,0 0-16,0 0 15,0 0-15,-49 83 16,49-83-16,-9 66 0,9-66 16,50 23-16,-50-23 15,91-9-15,-91 9 16,0 0-16,107-23 0,-107 23 16,0 0-16,125-33 15,-125 33-15,107-27 16</inkml:trace>
  <inkml:trace contextRef="#ctx0" brushRef="#br2" timeOffset="201299.6546">26852 5251 0,'-33'23'0,"33"-23"16,-99 70-16,99-70 15,-158 93-15,158-93 16,-190 94-16,190-94 0,-206 79 16,206-79-16,-215 56 15,215-56-15,-191 41 16,191-41-16,-181 33 16,181-33-16,-149 23 0,149-23 15,0 0-15,0 0 16,0 0-16,-116 33 15,116-33-15,0 0 0,-50 18 16</inkml:trace>
  <inkml:trace contextRef="#ctx0" brushRef="#br2" timeOffset="201666.6324">25446 5968 0,'0'0'0,"0"0"16,0 0-16,50-9 16,-50 9-16,74-28 15,-74 28-15,0 0 16,0 0-16,0 0 0,0 0 16,83-38-16,-83 38 15,0 0-15,74-18 16,-74 18-16,25 24 0,-25-24 15,-41 60-15,41-60 16,0 0-16,-58 88 16,58-88-16,0 0 0,0 0 15,0 0-15,-58 84 16,58-84-16,-16 60 16,16-60-16,41 19 0,-41-19 15,91-14-15,-91 14 16,116-42-16,-116 42 15,91-61-15,-91 61 16</inkml:trace>
  <inkml:trace contextRef="#ctx0" brushRef="#br2" timeOffset="201983.494">25984 5866 0,'0'0'0,"0"0"16,0 0-16,0 0 0,0 0 16,0 0-16,0 0 15,0 0-15,0 41 16,0-41-16,0 0 0,0 0 16,0 0-16,0 0 15,0 52-15,0-52 16,0 0-16,16 41 0,-16-41 15,66 19-15,-66-19 16,75-9-16,-75 9 16,0 0-16,0 0 15,82-37-15,-82 37 0,0 0 16,58-52-16,-58 52 16</inkml:trace>
  <inkml:trace contextRef="#ctx0" brushRef="#br2" timeOffset="202183.6427">26248 5731 0,'0'0'0,"0"0"0,0 0 16,0 0-16,-25 65 15,25-65-15,-16 60 16,16-60-16,0 89 0,0-89 16,8 93-16,-8-93 15,0 0-15,17 97 16,-17-97-16,0 0 15,0 0-15,8 70 0,-8-70 16,25 23-16,-25-23 16</inkml:trace>
  <inkml:trace contextRef="#ctx0" brushRef="#br2" timeOffset="202583.4283">26521 5745 0,'0'0'16,"0"0"-16,0 60 16,0-60-16,0 74 0,0-74 15,0 0-15,-8 112 16,8-112-16,0 0 0,0 0 15,0 0-15,0 0 16,16 93-16,-16-93 16,42 47-16,-42-47 15,74-19-15</inkml:trace>
  <inkml:trace contextRef="#ctx0" brushRef="#br2" timeOffset="202904.3027">26777 5786 0,'0'0'0,"0"0"16,-24 75-16,24-75 0,0 0 16,-9 74-16,9-74 15,0 0-15,17 75 16,-17-75-16,41 37 0,-41-37 15,66-5-15,-66 5 16,50-51-16,-50 51 16,0 0-16,8-92 15,-8 92-15,0 0 16,-16-94-16,16 94 0,0 0 16,-58-80-16,58 80 15,0 0-15,-75-23 16,75 23-16,0 0 0,-49 0 15</inkml:trace>
  <inkml:trace contextRef="#ctx0" brushRef="#br2" timeOffset="203266.8828">27100 5702 0,'0'0'0,"0"0"0,-41 51 16,41-51-16,0 0 15,-25 66-15,25-66 16,0 0-16,8 74 16,-8-74-16,41 52 15,-41-52-15,0 0 0,67 5 16,-67-5-16,57-48 15,-57 48-15,0 0 16,25-83-16,-25 83 0,-8-94 16,8 94-16,0 0 15,-41-74-15,41 74 16,0 0-16,-75-37 0,75 37 16,0 0-16,0 0 15,-74-4-15,74 4 16,-42-5-16</inkml:trace>
  <inkml:trace contextRef="#ctx0" brushRef="#br2" timeOffset="203716.6349">27844 4823 0,'0'0'0,"0"0"16,-8 56-16,8-56 16,-8 84-16,8-84 15,-25 116-15,25-116 16,-33 139-16,33-139 0,0 0 16,0 0-16,-25 126 15,25-126-15,0 0 16,0 98-16,0-98 15,49 47-15,-49-47 0,91 0 16,-91 0-16,124-33 16,-124 33-16,116-47 15,-116 47-15,0 0 0,91-60 16</inkml:trace>
  <inkml:trace contextRef="#ctx0" brushRef="#br2" timeOffset="203916.9425">27497 5139 0,'0'0'16,"0"0"-16,107-18 15,-107 18-15,124-19 0,-124 19 16,166-28-16,-166 28 15,157-23-15</inkml:trace>
  <inkml:trace contextRef="#ctx0" brushRef="#br2" timeOffset="214600.6173">25703 595 0,'0'0'0,"0"0"0,-50 24 16,50-24-16,-50 42 16,50-42-16,-74 83 15,74-83-15,-74 121 16,74-121-16,-91 148 0,91-148 16,-83 178-16,83-178 15,-66 180-15,66-180 16,-42 177-16,42-177 0,-8 149 15,8-149-15,17 135 16,-17-135-16,58 111 16,-58-111-16,115 70 15,-115-70-15,141 24 16</inkml:trace>
  <inkml:trace contextRef="#ctx0" brushRef="#br2" timeOffset="215100.7682">25909 981 0,'0'0'0,"0"0"16,50-33-16,-50 33 15,107-28-15,-107 28 0,124-18 16,-124 18-16,0 0 15,0 0-15,0 0 16,0 0-16,124-5 16,-124 5-16,67 23 0,-67-23 15,-9 47-15,9-47 16,-58 50-16,58-50 16,-66 71-16,66-71 0,0 0 15,-66 79-15,66-79 16,0 0-16,-41 78 15,41-78-15,0 0 16,0 85-16,0-85 0,0 0 16,41 61-16,-41-61 15,0 0-15,75 22 16</inkml:trace>
  <inkml:trace contextRef="#ctx0" brushRef="#br2" timeOffset="215279.7717">26463 1753 0,'0'0'16,"0"0"-16,0 0 0,0 0 16,0 0-16,0 0 15,0 0-15,0 0 16,0 0-16,0 0 0,42 9 15</inkml:trace>
  <inkml:trace contextRef="#ctx0" brushRef="#br2" timeOffset="215582.5212">27207 1813 0,'0'0'0,"0"0"0,9 56 16,-9-56-16,8 79 15,-8-79-15,0 103 16,0-103-16,0 0 15,0 0-15,0 0 16,0 0-16,-8 102 0,8-102 16,-9 70-16,9-70 15,0 0-15</inkml:trace>
  <inkml:trace contextRef="#ctx0" brushRef="#br2" timeOffset="215901.1616">27952 985 0,'0'0'15,"0"0"-15,8 66 16,-8-66-16,16 88 0,-16-88 16,25 130-16,-25-130 15,17 144-15,-17-144 16,0 0-16,0 0 16,0 0-16,0 0 0,0 135 15,0-135-15,8 51 16,-8-51-16,0 0 15</inkml:trace>
  <inkml:trace contextRef="#ctx0" brushRef="#br2" timeOffset="216233.5328">28175 469 0,'0'0'15,"0"0"-15,91 47 16,25 41-16,-116-88 0,140 116 16,-140-116-16,116 154 15,-116-154-15,107 181 16,-107-181-16,67 187 15,-67-187-15,24 162 16,-24-162-16,-16 155 16,16-155-16,-58 119 0,58-119 15,-83 116-15,83-116 16,0 0-16</inkml:trace>
  <inkml:trace contextRef="#ctx0" brushRef="#br2" timeOffset="233610.7647">21418 9410 0,'0'0'0,"0"0"0,-16 98 16,16-98-16,-17 111 15,17-111-15,-8 135 16,8-135-16,0 140 16,0-140-16,0 0 0,-8 116 15,8-116-15,0 0 16,0 0-16,8 80 16,-8-80-16</inkml:trace>
  <inkml:trace contextRef="#ctx0" brushRef="#br2" timeOffset="233861.0977">22055 9447 0,'0'0'0,"0"0"16,33 10-16,-33-10 15,75-5-15,-75 5 16,99 0-16,-99 0 16,0 0-16</inkml:trace>
  <inkml:trace contextRef="#ctx0" brushRef="#br2" timeOffset="234026.6876">22154 9810 0,'0'0'0,"33"-4"0,-33 4 16,100-24-16,-100 24 15</inkml:trace>
  <inkml:trace contextRef="#ctx0" brushRef="#br2" timeOffset="234374.9221">23171 9182 0,'0'0'0,"0"0"15,-8 108-15,8-108 0,-8 134 16,8-134-16,-25 186 16,25-186-16,0 0 15,-16 186-15,16-186 16,0 0-16,-9 144 0,9-144 16,25 70-16,-25-70 15</inkml:trace>
  <inkml:trace contextRef="#ctx0" brushRef="#br2" timeOffset="234801.2326">23469 9442 0,'-8'38'15,"8"-38"-15,-17 93 0,17-93 16,9 117-16,-9-117 16,33 92-16,-33-92 15,74 51-15,-74-51 16,116 0-16,-116 0 0,132-46 16,-132 46-16,124-88 15,-124 88-15,91-117 16,-91 117-16,17-130 15,-17 130-15,-42-111 0,42 111 16,-91-94-16,91 94 16,-140-56-16,140 56 15,-141-37-15,141 37 0,-132-4 16,132 4-16,0 0 16,-91 23-16,91-23 15,0 0-15,-50 37 16,50-37-16,33 61 0,-33-61 15,91 46-15,-91-46 16,141 37-16</inkml:trace>
  <inkml:trace contextRef="#ctx0" brushRef="#br2" timeOffset="235549.6992">24603 9754 0,'0'0'0,"0"0"0,49-18 16,-49 18-16,67-37 15,-67 37-15,66-66 16,-66 66-16,0 0 0,0 0 16,74-79-16,-74 79 15,0 0-15,50-69 16,-50 69-16,0 0 16,0-61-16,0 61 0,-50-9 15,50 9-15,-91 37 16,91-37-16,-82 89 15,82-89-15,-58 116 16,58-116-16,-25 121 16,25-121-16,16 107 0,-16-107 15,67 79-15,-67-79 16,82 46-16,-82-46 16,108 9-16,-108-9 0,99-9 15,-99 9-15,83-42 16,-83 42-16,0 0 15,82-74-15,-82 74 16,42-79-16</inkml:trace>
  <inkml:trace contextRef="#ctx0" brushRef="#br2" timeOffset="236027.4836">24991 8267 0,'0'0'16,"0"0"-16,0 0 16,50 23-16,-50-23 15,75 3-15,-75-3 0,90-13 16,-90 13-16,0 0 15</inkml:trace>
  <inkml:trace contextRef="#ctx0" brushRef="#br2" timeOffset="236435.1352">25570 8508 0,'0'0'0,"0"0"16,42-23-16,-42 23 0,41-70 15,-41 70-15,58-112 16,-58 112-16,58-125 16,-58 125-16,49-131 15,-49 131-15,33-116 0,-33 116 16,0 0-16,0 0 15,0 0-15,0-93 16,0 93-16,-41-28 0,41 28 16,-58 41-16,58-41 15,-74 112-15,74-112 16,-42 154-16,42-154 16,-16 150-16,16-150 15,0 0-15,16 120 0,-16-120 16,0 0-16,50 70 15,-50-70-15,74 23 16,-74-23-16,91-42 0,-91 42 16</inkml:trace>
  <inkml:trace contextRef="#ctx0" brushRef="#br2" timeOffset="236817.999">26033 8140 0,'0'0'0,"0"0"16,0 0-16,0 75 16,0-75-16,0 78 15,0-78-15,0 0 0,0 0 16,0 0-16,0 0 16,0 85-16,0-85 15,0 0-15,9 41 0,-9-41 16,0 0-16,0 0 15,24-78-15,-24 78 16,17-99-16,-17 99 0,0 0 16,0 0-16,25-102 15,-25 102-15,0 0 16,41-51-16,-41 51 16,41 14-16,-41-14 15,42 79-15,-42-79 0,0 0 16,16 98-16,-16-98 15,0 0-15,0 0 16,0 0-16,25 79 0,-25-79 16,33 14-16</inkml:trace>
  <inkml:trace contextRef="#ctx0" brushRef="#br2" timeOffset="237233.4226">26356 7679 0,'0'0'0,"0"0"16,33 20-16,-33-20 16,49 0-16,-49 0 15,75-10-15,-75 10 0,0 0 16,0 0-16,0 0 15,74 0-15,-74 0 16,66 18-16,-66-18 0,34 42 16,-34-42-16,-17 74 15,17-74-15,-58 89 16,58-89-16,0 0 16,-58 98-16,58-98 0,0 0 15,0 0-15,-49 89 16,49-89-16,0 0 15,-9 50-15,9-50 16,50 19-16,-50-19 0,99-10 16,-99 10-16,116-18 15,-116 18-15,107-15 16,-107 15-16,124-13 0,-124 13 16</inkml:trace>
  <inkml:trace contextRef="#ctx0" brushRef="#br2" timeOffset="237516.1663">26976 8442 0,'-50'10'16,"50"-10"-16,-124 38 15,124-38-15,-190 32 16,190-32-16,-207 28 16,207-28-16,-206 32 0,206-32 15,-199 19-15,199-19 16,-157 9-16,157-9 16,-140 14-16,140-14 15,0 0-15,0 0 0,-91 15 16</inkml:trace>
  <inkml:trace contextRef="#ctx0" brushRef="#br2" timeOffset="237952.8687">25579 8875 0,'0'0'0,"0"0"0,0 0 16,0 0-16,49-23 15,-49 23-15,83-28 16,-83 28-16,0 0 16,0 0-16,0 0 15,0 0-15,99-28 0,-99 28 16,0 0-16,66 0 0,-66 0 15,8 37-15,-8-37 16,-33 70-16,33-70 16,0 0-16,0 0 15,0 0-15,0 0 0,-49 79 16,49-79-16,0 0 16,-42 65-16,42-65 15,34 46-15,-34-46 0,66 15 16,-66-15-16,82-15 15,-82 15-15,100-36 16,-100 36-16,0 0 16,82-42-16,-82 42 0,58-56 15</inkml:trace>
  <inkml:trace contextRef="#ctx0" brushRef="#br2" timeOffset="238316.5876">26240 8708 0,'0'0'15,"0"0"-15,0 0 16,0 0-16,0 0 0,-8 56 15,8-56-15,0 0 16,0 0-16,-9 75 16,9-75-16,0 0 15,0 0-15,0 0 0,0 0 16,0 0-16,0 0 16,-8 64-16,8-64 15,33 33-15,-33-33 0,50 0 16,-50 0-16,0 0 15,0 0-15,83-19 0,-83 19 16,0 0-16,82-27 16,-82 27-16</inkml:trace>
  <inkml:trace contextRef="#ctx0" brushRef="#br2" timeOffset="238566.2803">26488 8741 0,'0'0'0,"0"0"15,0 69 1,0-69-16,-8 83 0,8-83 16,0 0-16,-8 94 15,8-94-15,0 0 16,0 74-16,0-74 0,0 0 15,0 0-15,8 47 16,-8-47-16,0 0 16,41-15-16</inkml:trace>
  <inkml:trace contextRef="#ctx0" brushRef="#br2" timeOffset="238817.4759">26777 8713 0,'0'0'15,"0"0"-15,-8 83 16,8-83-16,-8 84 0,8-84 16,0 93-16,0-93 15,0 0-15,0 0 16,0 0-16,16 98 15,-16-98-15,0 0 0,25 51 16,-25-51-16,58-9 16</inkml:trace>
  <inkml:trace contextRef="#ctx0" brushRef="#br2" timeOffset="239142.681">26984 8759 0,'0'0'0,"0"0"0,0 0 16,-33 65-16,33-65 15,0 0-15,-25 66 16,25-66-16,0 0 16,0 55-16,0-55 0,50 28 15,-50-28-15,0 0 16,58-19-16,-58 19 15,58-41-15,-58 41 0,0 0 16,33-74-16,-33 74 16,0 0-16,-9-66 15,9 66-15,0 0 16,0 0-16,-41-51 0,41 51 16,0 0-16,-49-5 15,49 5-15,-34 5 16,34-5-16</inkml:trace>
  <inkml:trace contextRef="#ctx0" brushRef="#br2" timeOffset="239500.0575">27282 8717 0,'0'0'16,"0"0"-16,0 0 15,-50 56-15,50-56 0,0 0 16,0 0-16,-16 60 16,16-60-16,0 0 15,8 57-15,-8-57 0,58 27 16,-58-27-16,0 0 16,66 0-16,-66 0 15,0 0-15,50-42 0,-50 42 16,0 0-16,33-74 15,-33 74-15,0 0 16,-17-70-16,17 70 16,0 0-16,-41-46 0,41 46 15,0 0-15,0 0 16,-58-33-16,58 33 16,-33-19-16,33 19 0,25-27 15</inkml:trace>
  <inkml:trace contextRef="#ctx0" brushRef="#br2" timeOffset="239866.7928">27952 8010 0,'0'0'16,"0"0"-16,-9 79 0,9-79 15,0 98-15,0-98 16,-16 126-16,16-126 16,0 0-16,0 0 15,-17 116-15,17-116 0,0 0 16,0 0-16,0 0 15,0 0-15,-8 88 0,8-88 16,33 47-16,-33-47 16,66 9-16,-66-9 15,91-19-15,-91 19 16,99-28-16,-99 28 0,0 0 16,91-41-16</inkml:trace>
  <inkml:trace contextRef="#ctx0" brushRef="#br2" timeOffset="240099.8888">27770 8285 0,'0'0'0,"0"0"0,0 0 15,0 0-15,0 0 16,74-5-16,-74 5 16,108-23-16,-108 23 15,132-15-15,-132 15 0,140-13 16,-140 13-16</inkml:trace>
  <inkml:trace contextRef="#ctx0" brushRef="#br2" timeOffset="249699.4797">19624 11913 0,'0'0'0,"0"0"16,0 0-16,0 0 15,75-9-15,-75 9 0,99-19 16,-99 19-16,132-23 16,-132 23-16,132-32 15</inkml:trace>
  <inkml:trace contextRef="#ctx0" brushRef="#br2" timeOffset="250116.636">20360 12382 0,'0'0'0,"0"0"16,0 0-16,58-32 15,-58 32-15,107-84 0,17-69 16,-124 153-16,125-167 15,-125 167-15,99-187 16,-99 187-16,66-181 0,-66 181 16,33-153-16,-33 153 15,0 0-15,0 0 16,-8-103-16,8 103 16,0 0-16,-42-32 0,42 32 15,-58 74-15,58-74 16,-66 163-16,66-163 15,-24 209-15,24-209 16,16 214-16,-16-214 16,58 158-16,-58-158 0,0 0 15,74 103-15,-74-103 16,0 0-16,83 46 16</inkml:trace>
  <inkml:trace contextRef="#ctx0" brushRef="#br2" timeOffset="250523.3339">21286 11918 0,'0'0'0,"0"0"15,17 97 1,-17-97-16,16 112 0,-16-112 15,0 0-15,0 0 16,0 0-16,0 0 0,9 103 16,-9-103-16,0 0 15,8 51-15,-8-51 16,16-48-16,-16 48 0,25-115 16,-25 115-16,33-149 15,-33 149-15,0 0 16,0 0-16,58-130 15,-58 130-15,0 0 0,50-61 16,-50 61-16,41 33 16,-41-33-16,25 116 15,-25-116-15,25 158 0,-25-158 16,0 0-16,8 145 16,-8-145-16,0 0 15,25 78-15,-25-78 16,58 0-16,-58 0 0</inkml:trace>
  <inkml:trace contextRef="#ctx0" brushRef="#br2" timeOffset="250790.2889">22030 11569 0,'0'0'16,"0"0"-16,0 112 15,0-112-15,9 144 0,-9-144 16,0 167-16,0-167 16,0 0-16,0 0 15,0 130-15,0-130 0,0 0 16,33 75-16,-33-75 15,49-5-15,-49 5 16</inkml:trace>
  <inkml:trace contextRef="#ctx0" brushRef="#br2" timeOffset="251205.7389">22378 11750 0,'-9'37'0,"9"-37"15,-8 103-15,8-103 16,-16 130-16,16-130 0,33 126 16,-33-126-16,49 74 15,-49-74-15,83 33 16,-83-33-16,83-23 0,-83 23 15,91-61-15,-91 61 16,57-103-16,-57 103 16,17-130-16,-17 130 15,-8-121-15,8 121 0,-50-107 16,50 107-16,-83-93 16,83 93-16,-82-74 15,82 74-15,0 0 0,-108-47 16,108 47-16,0 0 15,0 0-15,-99-9 16,99 9-16,-58 28 16,58-28-16,0 46 0,0-46 15</inkml:trace>
  <inkml:trace contextRef="#ctx0" brushRef="#br2" timeOffset="252092.9152">23444 11769 0,'0'0'0,"0"0"15,75-19 1,-75 19-16,107-28 0,-107 28 16,99-18-16,-99 18 15,0 0-15,108-19 0,-108 19 16</inkml:trace>
  <inkml:trace contextRef="#ctx0" brushRef="#br2" timeOffset="252316.6858">23527 12025 0,'0'0'16,"0"0"-16,0 0 0,0 0 15,0 0-15,33 0 16,-33 0-16,91-10 15,-91 10-15,99-14 16,-99 14-16,124-9 16,-124 9-16</inkml:trace>
  <inkml:trace contextRef="#ctx0" brushRef="#br2" timeOffset="252903.2577">24528 12127 0,'0'0'0,"0"0"16,0 0-16,0 0 0,0 0 15,0 0-15,0 0 16,0 0-16,0 0 16,0 0-16,0 0 0,42-9 15,-42 9-15,82-14 16,-82 14-16,0 0 16,91-23-16,-91 23 15,0 0-15,91-24 0,-91 24 16,0 0-16,75-37 15</inkml:trace>
  <inkml:trace contextRef="#ctx0" brushRef="#br2" timeOffset="253351.3215">25206 12178 0,'0'0'0,"0"0"16,58 9-16,-58-9 15,83-41-15,-83 41 0,124-107 16,-124 107-16,108-135 15,-108 135-15,82-149 16,-82 149-16,0 0 16,50-145-16,-50 145 0,0 0 15,0 0-15,0-97 16,0 97-16,-50-37 16,50 37-16,-74 32 0,74-32 15,-83 99-15,83-99 16,-41 148-16,41-148 15,8 139-15,-8-139 16,50 117-16,-50-117 0,82 83 16,-82-83-16,0 0 15,91 33-15,-91-33 16,100-14-16,-100 14 16</inkml:trace>
  <inkml:trace contextRef="#ctx0" brushRef="#br2" timeOffset="253749.6438">25984 11894 0,'0'0'0,"0"0"15,8 103-15,-8-103 0,0 0 16,0 0-16,0 0 15,0 0-15,0 0 16,0 84-16,0-84 0,8 37 16,-8-37-16,17-37 15,-17 37-15,41-108 16,-41 108-16,33-143 16,-33 143-16,0 0 15,50-122-15,-50 122 0,0 0 16,49-60-16,-49 60 15,58 14-15,-58-14 16,42 88-16,-42-88 0,16 126 16,-16-126-16,0 0 15,0 0-15,17 125 16,-17-125-16,25 89 16,-25-89-16,41 14 0,-41-14 15</inkml:trace>
  <inkml:trace contextRef="#ctx0" brushRef="#br2" timeOffset="254184.0871">26488 11355 0,'0'0'16,"0"0"-16,0 0 15,0 0-15,0 0 16,66-5-16,-66 5 0,91-9 16,-91 9-16,0 0 15,91-5-15,-91 5 16,0 0-16,83 19 16,-83-19-16,0 0 15,33 42-15,-33-42 0,-17 84 16,17-84-16,-58 101 15,58-101-15,-74 103 16,74-103-16,0 0 0,0 0 0,0 0 16,0 0-16,0 0 15,-58 84-15,58-84 16,-16 56-16,16-56 16,66 37-16,-66-37 0,91 14 15,-91-14-15,0 0 16,116 0-16,-116 0 15,0 0-15,124 5 0,-124-5 16,107 18-16,-107-18 16</inkml:trace>
  <inkml:trace contextRef="#ctx0" brushRef="#br2" timeOffset="254502.2621">27265 12420 0,'-49'5'15,"49"-5"-15,-124 18 0,124-18 16,-207 19-16,207-19 16,-240 14-16,-16 0 15,256-14-15,-248 9 16,25-4-16,223-5 0,-224 0 15,224 0-15,-198 0 16,198 0-16,-215 9 16,215-9-16,-207 14 15,207-14-15,-165 19 16,165-19-16,0 0 0,-132 27 16,132-27-16,0 0 15,-58 19-15</inkml:trace>
  <inkml:trace contextRef="#ctx0" brushRef="#br2" timeOffset="254900.0649">24669 13048 0,'0'0'16,"0"0"-16,0 0 15,0 0-15,0 0 16,83-23-16,-83 23 0,107-28 16,-107 28-16,0 0 15,0 0-15,116-28 16,-116 28-16,0 0 16,74-10-16,-74 10 15,17 38-15,-17-38 0,-41 88 16,41-88-16,-83 112 15,83-112-15,-99 111 16,99-111-16,0 0 0,0 0 16,0 0-16,-83 89 15,83-89-15,-17 51 16,17-51-16,50 14 16,-50-14-16,124-23 0,-124 23 15,132-57-15,-132 57 16,133-69-16</inkml:trace>
  <inkml:trace contextRef="#ctx0" brushRef="#br2" timeOffset="255217.0948">25421 12885 0,'0'0'15,"0"0"-15,0 0 16,0 0-16,-41 61 0,41-61 16,-33 84-16,33-84 15,0 0-15,-33 92 16,33-92-16,0 0 0,0 0 16,0 0-16,0 0 15,0 0-15,-25 75 16,25-75-16,25 28 0,-25-28 15,74-10-15,-74 10 16,116-28-16,-116 28 16,0 0-16,116-28 0,-116 28 15,0 0-15,83-41 16</inkml:trace>
  <inkml:trace contextRef="#ctx0" brushRef="#br2" timeOffset="255450.0514">25620 12876 0,'0'0'0,"0"0"16,-17 93-16,17-93 0,-24 116 15,24-116-15,-25 135 16,25-135-16,0 0 15,-9 139-15,9-139 0,0 0 16,-8 112-16,8-112 16,25 70-16,-25-70 15</inkml:trace>
  <inkml:trace contextRef="#ctx0" brushRef="#br2" timeOffset="255866.8928">25992 12876 0,'0'0'0,"0"0"0,-8 93 16,8-93-16,-17 116 15,17-116-15,-25 140 16,25-140-16,0 0 16,0 0-16,-16 134 0,16-134 15,0 0-15,16 84 16,-16-84-16,50 0 16</inkml:trace>
  <inkml:trace contextRef="#ctx0" brushRef="#br2" timeOffset="256200.5104">26265 13053 0,'0'0'0,"0"0"15,-33 93-15,33-93 16,0 0-16,-17 84 0,17-84 15,25 78-15,-25-78 16,50 51-16,-50-51 16,82 0-16,-82 0 0,75-65 15,-75 65-15,49-93 16,-49 93-16,0 0 16,17-107-16,-17 107 15,-33-89-15,33 89 0,-66-46 16,66 46-16,0 0 15,-91-9-15,91 9 16,0 0-16,-58 23 16,58-23-16,0 32 0</inkml:trace>
  <inkml:trace contextRef="#ctx0" brushRef="#br2" timeOffset="256538.8357">26786 13057 0,'0'0'0,"0"0"15,-66 33-15,66-33 0,-67 51 16,67-51-16,0 0 16,-49 60-16,49-60 15,25 65-15,-25-65 16,74 38-16,-74-38 15,99 4-15,-99-4 0,100-37 16,-100 37-16,74-79 16,-74 79-16,33-93 15,-33 93-15,-8-88 0,8 88 16,-50-65-16,50 65 16,-91-52-16,91 52 15,-83-13-15,83 13 16,0 0-16,0 0 0,-66 0 15,66 0-15</inkml:trace>
  <inkml:trace contextRef="#ctx0" brushRef="#br2" timeOffset="256949.7477">27952 11866 0,'0'0'16,"0"0"-16,0 0 15,-17 84-15,17-84 16,-33 116-16,33-116 16,-33 131-16,33-131 0,0 0 15,-41 121-15,41-121 16,0 0-16,0 93 16,0-93-16,49 55 0,-49-55 15,75 10-15,-75-10 16,115-14-16,-115 14 15,0 0-15,116-37 16,-116 37-16,0 0 0,0 0 16,0 0-16,75-28 15</inkml:trace>
  <inkml:trace contextRef="#ctx0" brushRef="#br2" timeOffset="257149.882">27786 12155 0,'0'0'0,"0"0"16,124-23-16,-124 23 16,141-24-16,-141 24 15,165-23-15,-165 23 16,124-9-16</inkml:trace>
  <inkml:trace contextRef="#ctx0" brushRef="#br2" timeOffset="289851.5884">20509 5559 0,'0'0'0,"0"0"16,0 0-16,0 0 15,0 0-15,0 0 16,0 0-16,41-6 0,-41 6 15,0 0-15,0 0 16,33-3-16,-33 3 16,0 0-16,0 0 0,50-10 15,-50 10-15,0 0 16,0 0-16,58-9 16,-58 9-16,0 0 15,66 0-15,-66 0 16,0 0-16,74 0 0,-74 0 15,0 0-15,83 9 16,-83-9-16,0 0 16,91 10-16,-91-10 15,108 3-15,-108-3 0,107 0 16,-107 0-16,91 0 16,-91 0-16,91 0 15,-91 0-15,91-3 16,-91 3-16,83 0 0,-83 0 15,91 0-15,-91 0 16,99 0-16,-99 0 16,91-10-16,-91 10 15,91-9-15,-91 9 16,91-6-16,-91 6 0,91-8 16,-91 8-16,82-10 15,-82 10-15,91-5 16,-91 5-16,91-3 15,-91 3-15,0 0 0,83-10 16,-83 10-16,0 0 16,91 0-16,-91 0 15,99-5-15,-99 5 16,0 0-16,99 0 0,-99 0 16,0 0-16,83 0 15,-83 0-15,0 0 16,91 0-16,-91 0 15,0 0-15,83-5 16,-83 5-16,0 0 0,0 0 16,0 0-16,66-4 15,-66 4-15,0 0 16,0 0-16,0 0 0</inkml:trace>
  <inkml:trace contextRef="#ctx0" brushRef="#br2" timeOffset="306149.9968">25190 14373 0,'0'0'0,"0"0"0,-8 71 16,8-71-16,-9 103 15,9-103-15,-33 143 16,33-143-16,-41 172 15,41-172-15,-33 172 0,33-172 16,-8 145-16,8-145 16,8 111-16,-8-111 15,50 80-15,-50-80 0,0 0 16,82 32-16,-82-32 0,116 0 16,-116 0-16,132-23 15,-132 23-15,0 0 16,99-47-16</inkml:trace>
  <inkml:trace contextRef="#ctx0" brushRef="#br2" timeOffset="306383.5618">24876 14923 0,'0'0'0,"0"0"0,0 0 15,49-10-15,-49 10 16,91-14-16,-91 14 16,133-18-16,-133 18 0,0 0 15,115-9-15</inkml:trace>
  <inkml:trace contextRef="#ctx0" brushRef="#br2" timeOffset="306783.7483">23709 14750 0,'0'0'15,"0"0"-15,0 0 16,58 0-16,-58 0 0,99-13 16,-99 13-16,157-23 15,-157 23-15,149-19 16,-149 19-16,158-9 15</inkml:trace>
  <inkml:trace contextRef="#ctx0" brushRef="#br2" timeOffset="307056.1144">23701 15011 0,'0'0'0,"0"0"15,0 0-15,0 0 16,82 5-16,-82-5 15,141 0-15,-141 0 16,157 14-16,-157-14 0</inkml:trace>
  <inkml:trace contextRef="#ctx0" brushRef="#br2" timeOffset="309550.2367">18796 14021 0,'0'0'0,"0"0"0,0 0 16,100-10-16,-100 10 16,0 0-16,107-23 0,-107 23 15,0 0-15,0 0 16,0 0-16,99-5 16,-99 5-16,42 24 15,-42-24-15,-17 69 0,17-69 16,-74 107-16,74-107 15,-116 131-15,116-131 16,0 0-16,0 0 16,0 0-16,0 0 15,-91 107-15,91-107 0,0 0 0,0 0 16,-50 74-16,50-74 16,17 37-16,-17-37 0,66-5 15,-66 5-15,116-37 16,-116 37-16,107-37 15,-107 37-15,99-51 16</inkml:trace>
  <inkml:trace contextRef="#ctx0" brushRef="#br2" timeOffset="309859.5488">19351 14044 0,'0'0'0,"0"0"16,0 0-16,-17 55 15,17-55-15,-25 66 16,25-66-16,0 0 0,0 0 16,0 0-16,-41 79 15,41-79-15,0 0 16,-17 70-16,17-70 15,0 0-15,25 55 0,-25-55 16,75 10-16,-75-10 16,0 0-16,91-14 15,-91 14-15,0 0 0,0 0 16,75-47-16,-75 47 16</inkml:trace>
  <inkml:trace contextRef="#ctx0" brushRef="#br2" timeOffset="310083.4453">19583 14001 0,'0'0'0,"0"0"0,0 0 15,0 0-15,-33 38 16,33-38-16,-17 56 16,17-56-16,-25 88 0,25-88 15,-16 126-15,16-126 16,-17 139-16,17-139 15,0 0-15,-16 121 16,16-121-16,0 0 0,0 0 16,8 79-16,-8-79 15,33 19-15</inkml:trace>
  <inkml:trace contextRef="#ctx0" brushRef="#br2" timeOffset="310349.8894">19847 14173 0,'0'0'0,"0"0"16,-24 85-16,24-85 15,-33 125-15,33-125 0,-25 144 16,25-144-16,0 0 16,0 0-16,0 0 15,-17 98-15,17-98 0,25 33 16</inkml:trace>
  <inkml:trace contextRef="#ctx0" brushRef="#br2" timeOffset="310708.9228">19988 14276 0,'0'0'0,"0"0"0,-33 65 15,33-65-15,0 0 0,-17 75 16,17-75-16,0 0 15,9 79-15,-9-79 16,41 52-16,-41-52 0,0 0 16,0 0-16,66-6 0,-66 6 15,66-55-15,-66 55 16,0 0-16,42-88 16,-42 88-16,0 0 15,8-103-15,-8 103 0,0 0 16,-33-88-16,33 88 15,-58-57-15,58 57 16,0 0-16,0 0 0,-74-3 16,74 3-16,-25 18 15,25-18-15</inkml:trace>
  <inkml:trace contextRef="#ctx0" brushRef="#br2" timeOffset="311071.4229">20327 14295 0,'0'0'16,"-17"23"-16,-24 38 16,41-61-16,0 0 15,-33 83-15,33-83 0,8 79 16,-8-79-16,58 52 15,-58-52-15,83 9 16,-83-9-16,91-37 16,-91 37-16,74-79 15,-74 79-15,0 0 0,42-103 16,-42 103-16,0 0 16,0-102-16,0 102 15,0 0-15,-58-98 0,58 98 16,0 0-16,-91-60 15,91 60-15,0 0 16,0 0-16,0 0 16,-66-24-16,66 24 0,0 0 0</inkml:trace>
  <inkml:trace contextRef="#ctx0" brushRef="#br2" timeOffset="311850.3827">20831 14667 0,'0'0'0,"0"0"15,0 0-15,50-56 16,-50 56-16,83-107 0,-83 107 15,82-139-15,-82 139 16,0 0-16,67-149 16,-67 149-16,0 0 0,0 0 15,0 0-15,57-121 16,-57 121-16,0 0 16,17-84-16,-17 84 0,0 0 15,0 0-15,-50 75 16,50-75-16,-33 130 15,33-130-15,-8 144 16,8-144-16,0 0 0,25 112 16,-25-112-16,66 60 15,-66-60-15,58 5 16,-58-5-16</inkml:trace>
  <inkml:trace contextRef="#ctx0" brushRef="#br2" timeOffset="312250.2954">21418 14276 0,'-8'38'16,"8"-38"-16,0 93 15,0-93-15,0 0 16,0 0-16,0 0 0,0 0 15,0 0-15,-8 97 16,8-97-16,0 0 16,0 56-16,0-56 0,25-28 15,-25 28-15,49-88 16,-49 88-16,0 0 16,0 0-16,42-107 0,-42 107 15,0 0-15,49-70 16,-49 70-16,50 9 15,-50-9-15,25 84 16,-25-84-16,8 126 0,-8-126 16,0 0-16,0 121 15,0-121-15,8 83 16,-8-83-16,33 19 0,-33-19 16,58-51-16</inkml:trace>
  <inkml:trace contextRef="#ctx0" brushRef="#br2" timeOffset="312466.3795">21939 14007 0,'0'0'16,"0"0"-16,9 92 0,-9-92 15,0 117-15,0-117 16,-9 139-16,9-139 16,0 0-16,9 112 15,-9-112-15,0 0 0,24 60 16</inkml:trace>
  <inkml:trace contextRef="#ctx0" brushRef="#br2" timeOffset="312836.4797">22154 14183 0,'0'0'0,"0"0"0,-8 75 15,8-75-15,0 0 16,0 92-16,0-92 15,25 89-15,-25-89 0,50 51 16,-50-51-16,74-4 16,-74 4-16,74-70 15,-74 70-15,58-102 16,-58 102-16,25-116 0,-25 116 16,0-103-16,0 103 15,-33-88-15,33 88 16,-58-60-16,58 60 0,0 0 15,-83-52-15,83 52 16,0 0-16,-82-23 16,82 23-16,0 0 15,-33 9-15,33-9 0</inkml:trace>
  <inkml:trace contextRef="#ctx0" brushRef="#br2" timeOffset="313316.5975">22741 14965 0,'-33'4'0,"33"-4"16,-107 4-16,107-4 15,-149 0-15,149 0 16,-190-8-16,190 8 16,-199-5-16,199 5 15,-231-10-15,-1 7 16,232 3-16,-215 0 0,9 0 16,7 0-16,199 0 15,-182 3-15,-8 2 16,0 0-16,190-5 0,-182 5 15,182-5-15,-198 14 16,198-14-16,-215 19 16,215-19-16,-215 18 15,215-18-15,-199 23 16,199-23-16,-166 19 16,166-19-16,0 0 0,-116 18 15,116-18-15,0 0 16,0 0-16,0 0 0,-66 23 15,66-23-15,-8 38 16,8-38-16,58 36 16</inkml:trace>
  <inkml:trace contextRef="#ctx0" brushRef="#br2" timeOffset="313786.1694">19988 16006 0,'0'0'0,"25"-18"15,-25 18-15,74-66 16,-74 66-16,99-134 16,-99 134-16,124-158 0,-124 158 15,91-158-15,-91 158 16,58-131-16,-58 131 16,0 0-16,0 0 0,33-102 15,-33 102-15,0 0 16,-8-51-16,8 51 15,-41 10-15,41-10 16,-66 83-16,66-83 0,-67 130 16,67-130-16,-49 140 15,49-140-15,-8 125 16,8-125-16,24 103 16,-24-103-16,0 0 0,50 74 15,-50-74-15,58 37 16,-58-37-16,0 0 15,66 5-15</inkml:trace>
  <inkml:trace contextRef="#ctx0" brushRef="#br2" timeOffset="314200.1544">20674 15708 0,'0'0'15,"0"0"-15,-16 108 16,16-108-16,-25 92 16,25-92-16,0 0 0,0 0 15,0 0-15,0 0 16,0 0-16,0 0 16,-17 85-16,17-85 0,0 0 15,0 0-15,25-42 16,-25 42-16,50-107 15,-50 107-15,58-126 16,-58 126-16,0 0 0,58-97 16,-58 97-16,0 0 15,57-38-15,-57 38 16,25 47-16,-25-47 16,9 107-16,-9-107 0,-25 130 15,25-130-15,0 0 16,0 0-16,0 0 15,-17 121-15,17-121 16,17 56-16,-17-56 0,66-42 16,-66 42-16,91-107 15</inkml:trace>
  <inkml:trace contextRef="#ctx0" brushRef="#br2" timeOffset="314622.8877">21195 15360 0,'0'0'15,"0"0"-15,0 0 16,0 0-16,66 19 16,-66-19-16,91 4 0,-91-4 15,124 0-15,-124 0 16,116-10-16,-116 10 15,0 0-15,99 6 0,-99-6 16,58 28-16,-58-28 16,-16 60-16,16-60 15,-75 93-15,75-93 16,-124 112-16,124-112 16,-132 111-16,132-111 0,0 0 15,0 0-15,0 0 16,-99 89-16,99-89 15,0 0-15,-42 65 0,42-65 16,42 42-16,-42-42 16,107 27-16,-107-27 15,132 28-15,-132-28 16,0 0-16,133 19 0,-133-19 16,0 0-16,0 0 15</inkml:trace>
  <inkml:trace contextRef="#ctx0" brushRef="#br3" timeOffset="361616.574">23924 16556 0,'-8'23'0,"8"-23"16,-50 83 0,50-83-16,-66 154 0,66-154 0,-108 205 15,108-205-15,-99 223 16,99-223-16,-107 210 15,107-210-15,-42 181 16,42-181-16,0 144 0,0-144 16,50 108-16,-50-108 15,107 69-15,-107-69 16,124 18-16,-124-18 0,124-9 16,-124 9-1</inkml:trace>
  <inkml:trace contextRef="#ctx0" brushRef="#br3" timeOffset="361916.8043">23345 17221 0,'0'0'0,"0"0"16,0 0-16,0 0 0,0 0 16,0 0-16,0 0 15,108-23-15,-108 23 16,148-28-16,-148 28 15,157-32-15</inkml:trace>
  <inkml:trace contextRef="#ctx0" brushRef="#br3" timeOffset="362449.6388">24256 17221 0,'0'0'0,"0"0"0,0 0 15,0 0-15,74-42 16,-74 42-16,107-84 16,-107 84-16,158-121 15,-158 121-15,140-112 0,-140 112 16,0 0-16,116-69 15,-116 69-15,0 0 0,58 0 16,-58 0-16,16 65 16,-16-65-16,0 0 15,-8 87-15,8-87 16,8 99-16,-8-99 16,0 0-16,33 83 0,-33-83 15,83 52-15,-83-52 16,0 0-16,124 28 15,-124-28-15,0 0 0,0 0 16,0 0-16,116 9 16,-116-9-16,0 0 15</inkml:trace>
  <inkml:trace contextRef="#ctx0" brushRef="#br3" timeOffset="363297.7106">24429 17644 0,'0'0'0,"0"0"15,0 0-15,0 0 16,0 0-16,0 0 15,0 0-15,50-55 16,-50 55-16,99-51 0,-99 51 16,108-51-16,-108 51 15,0 0-15,91-29 16,-91 29-16,0 0 0,49 29 16,-49-29-16,17 69 15,-17-69-15,0 0 16,8 88-16,-8-88 15,0 0-15,25 79 0,-25-79 16,66 47-16,-66-47 16,0 0-16,74 32 15,-74-32-15,0 0 0,0 0 16,83 0-16,-83 0 16,0 0-16,0 0 15,0 0-15,0 0 16,0 0-16,0 0 0,0 0 15,0 0-15,0 0 16,91-9-16,-91 9 16,0 0-16,0 0 0,0 0 15,0 0-15,0 0 16,0 0-16,0 0 0,0 0 16,0 0-16,0 0 15,50-14-15,-50 14 16,0 0-16,0 0 0,0 0 15,0 0-15,0 0 16,0 0-16,0 0 0,0 0 16,0 0-16,0 0 15,0 0-15,0 0 16,0 0-16,0 0 0,0 0 16,0 0-16,0 0 15,0 0-15,0 0 0,0 0 16,0 0-16,0 0 15,8-28-15,-8 28 16,0 0-16,0 0 0,0 0 16,0 0-16,0 0 15,0 0-15,0 0 0,0 0 16,0 0-16,0 0 16,0 0-16,0 0 15,0 0-15,0 0 0,0 0 16,0 0-16,0 0 15,0 0-15,0 0 16,0 0-16</inkml:trace>
  <inkml:trace contextRef="#ctx0" brushRef="#br3" timeOffset="364246.4194">26596 16844 0,'0'0'0,"0"0"0,0 0 15,0 0-15,0 0 16,-67 23-16,67-23 0,-99 28 16,99-28-16,-140 50 15,140-50-15,0 0 16,-116 48-16,116-48 15,0 0-15,-66 61 0,66-61 16,0 0-16,0 55 16,0-55-16,66 56 15,-66-56-15,116 51 0,-116-51 16,132 38-16,-132-38 16,0 0-16,116 51 15,-116-51-15,49 65 16,-49-65-16,-16 92 0,16-92 15,-75 103-15,75-103 16,-107 93-16,107-93 16,0 0-16,0 0 15,0 0-15,0 0 16,0 0-16,-124 69 0,124-69 16,-66 18-16,66-18 15,0-40-15,0 40 0,82-98 16,-82 98-16,124-135 15,-124 135-15,133-134 16,-133 134-16,0 0 16,0 0-16,0 0 15,0 0-15,0 0 0,0 0 16,0 0-16,91-103 16,-91 103-16,0 0 0,0 0 15,0 0-15,0 0 16,0 0-16,0 0 0,0 0 15,66-56-15,-66 56 16,0 0-16,0 0 0,0 0 16,0 0-16,0 0 15,0 0-15,0 0 0,0 0 16,0 0-16,0 0 0,0 0 16,0 0-16,0 0 15,0 0-15,0 0 0,0 0 16,0 0-16,0 0 15,0 0-15,0 0 0,0 0 16,0 0-16,0 0 16,0 0-16,0 0 0,0 0 15,0 0-15,0 0 16,0 0-16,0 0 0,0 0 16,0 0-16,0 0 0,0 0 15</inkml:trace>
  <inkml:trace contextRef="#ctx0" brushRef="#br3" timeOffset="365434.619">27100 16989 0,'0'0'0,"0"0"16,-58 60-16,58-60 16,-66 84-16,66-84 15,-91 125-15,91-125 16,-58 131-16,58-131 0,0 0 16,-8 120-16,8-120 15,49 80-15,-49-80 16,108 32-16,-108-32 15,124-32-15,-124 32 16,116-74-16,-116 74 0,99-117 16,-99 117-16,58-122 15,-58 122-15,8-116 16,-8 116-16,-25-111 0,25 111 16,-66-93-16,66 93 15,-91-61-15,91 61 16,0 0-16,-91-28 15,91 28-15,0 0 0,-74 14 16,74-14-16,0 46 16</inkml:trace>
  <inkml:trace contextRef="#ctx0" brushRef="#br3" timeOffset="365699.7155">27489 17439 0,'0'0'0,"0"0"15,-25 88-15,25-88 16,-33 98-16,33-98 16,-50 126-16,50-126 15,0 0-15,0 0 0,0 0 16,-50 107-16,50-107 15,-24 47-15,24-47 16,33-29-16,-33 29 16,74-87-16</inkml:trace>
  <inkml:trace contextRef="#ctx0" brushRef="#br3" timeOffset="366416.2919">28315 16695 0,'0'0'16,"0"0"-16,0 0 15,0 0-15,0 0 0,0 0 16,0 0-16,0 0 15,0 0-15,0 0 0,0 0 16,0 0-16,0 0 16,0 0-16,0 0 0,0 0 15,0 0-15,0 0 16,0 0-16,0 0 16,0 0-16,0 0 0,0 0 15,0 0-15,0 0 0,0 0 16,0 0-16,0 0 15,0 0-15,0 0 16,0 0-16,0 0 0,0 0 16,0 0-16,0 0 15,0 0-15,0 0 16,0 0-16,0 0 16,0 0-16,0 0 0,0 0 15,-41 18-15,41-18 16,-58 43-16,58-43 15,-107 93-15,107-93 16,-91 125-16,91-125 0,-75 139 16,75-139-16,0 0 15,-24 131-15,24-131 16,0 0-16,41 112 0,-41-112 16,99 79-16,-99-79 15,124 23-15,-124-23 16,124-32-16,-124 32 15,124-93-15,-124 93 16,91-144-16,-91 144 0,33-145 16,-33 145-16,-8-135 15,8 135-15,0 0 16,-58-120-16,58 120 16,-116-94-16,116 94 0,-132-41 15,132 41-15,0 0 16,0 0-16,-141 8 15,141-8-15,-49 24 16</inkml:trace>
  <inkml:trace contextRef="#ctx0" brushRef="#br3" timeOffset="366924.5357">29102 16686 0,'0'0'0,"-100"-5"16,100 5-16,0 0 0,-83 9 16,83-9-16,0 0 15,-83 23-15,83-23 16,0 0-16,-74 38 0,74-38 15,0 0-15,-41 38 16,41-38-16,0 0 16,0 0-16,-17 41 15,17-41-15,0 0 0,0 0 16,8 37-16,-8-37 16,50 33-16,-50-33 15,91 19-15,-91-19 0,0 0 16,91 8-16,-91-8 15,0 0-15,0 0 16,92 18-16,-92-18 16,58 48-16,-58-48 0,-25 65 15,25-65-15,-59 75 16,59-75-16,-83 74 16,83-74-16,0 0 0,0 0 15,0 0-15,-66 28 16,66-28-16,0 0 15,0 0-15,75-65 16,-75 65-16</inkml:trace>
  <inkml:trace contextRef="#ctx0" brushRef="#br3" timeOffset="367447.3997">29755 16612 0,'0'0'0,"0"0"0,0 0 16,-74-15-16,74 15 16,-91 0-16,91 0 15,0 0-15,0 0 0,-108 19 16,108-19-16,-74 38 16,74-38-16,-8 59 15,8-59-15,41 61 16,-41-61-16,74 75 0,-74-75 15,83 78-15,-83-78 16,58 89-16,-58-89 16,25 84-16,-25-84 0,-9 93 15,9-93-15,-49 79 16,49-79-16,-75 55 16,75-55-16,0 0 15,0 0-15,0 0 0,-74 18 16,74-18-16,-50-22 15,50 22-15,9-74 16,-9 74-16,74-111 0,-74 111 16,116-145-16,-116 145 15,132-126-15,-132 126 16,0 0-16,99-111 16,-99 111-16,0 0 0,0 0 15,67-84-15,-67 84 16,0 0-16,0 0 0,0 0 15,16-70-15,-16 70 16,0 0-16,-33-13 16,33 13-16,0 0 15</inkml:trace>
  <inkml:trace contextRef="#ctx0" brushRef="#br3" timeOffset="369867.0644">31979 16938 0,'0'0'0,"0"0"16,0 0-16,-41 41 16,41-41-16,-33 65 15,33-65-15,-17 89 0,17-89 16,17 88-16,-17-88 15,49 66-15,-49-66 0,83 32 16,-83-32-16,91-14 16,-91 14-16,108-51 15,-108 51-15,74-84 16,-74 84-16,0 0 0,41-98 16,-41 98-16,0 0 15,0 0-15,0 0 16,17-74-16,-17 74 0,0 0 15,0 0-15,-50 64 16,50-64-16,-41 159 16,41-159-16,-41 205 15,41-205-15,-50 228 0,50-228 16,-58 222-16,58-222 16,-49 178-16,49-178 15,-68 120-15,68-120 16,0 0-16,-73 65 15,73-65-15,0 0 0,-66-4 16,66 4-16,-59-75 16,59 75-16,-7-121 15,7 121-15,16-158 16,-16 158-16,58-158 0,-58 158 16,74-134-16,-74 134 15,83-99-15,-83 99 16,99-55-16,-99 55 0,0 0 15,125-28-15,-125 28 16,107-23-16,-107 23 16,107-19-16,-107 19 15,75-42-15,-75 42 0,50-61 16,-50 61-16,0 0 16</inkml:trace>
  <inkml:trace contextRef="#ctx0" brushRef="#br3" timeOffset="370216.91">32715 16900 0,'0'0'16,"0"41"-16,16 44 16,-16-85-16,26 97 0,-26-97 15,33 112-15,-33-112 16,0 0-16,0 0 15,0 0-15,0 0 16,16 103-16,-16-103 0,0 0 16,0 46-16,0-46 15,0 0-15,0 0 16,0-122-16,0 122 0,0-121 16,0 121-16,24-120 15,-24 120-15,41-112 16,-41 112-16,59-79 15,-59 79-15,0 0 0,58-37 16,-58 37-16,0 0 16,91 18-16,-91-18 15,82 29-15,-82-29 0</inkml:trace>
  <inkml:trace contextRef="#ctx0" brushRef="#br3" timeOffset="370571.7452">33426 16854 0,'0'0'0,"0"0"0,0 0 15,-83 27-15,83-27 16,-83 46-16,83-46 16,0 0-16,0 0 15,-82 52-15,82-52 16,-58 56-16,58-56 0,0 0 15,0 55-15,0-55 16,58 48-16,-58-48 16,108 36-16,-108-36 0,0 0 15,115 47-15,-115-47 16,0 0-16,82 55 16,-82-55-16,17 65 15,-17-65-15,-41 66 0,41-66 16,0 0-16,-74 47 15,74-47-15,-99 33 16,99-33-16,0 0 16,-99 8-16,99-8 15</inkml:trace>
  <inkml:trace contextRef="#ctx0" brushRef="#br3" timeOffset="375961.0685">29962 17435 0,'0'0'0,"0"0"15,0 0-15,0 0 16,0 0-16,0 0 0,-8-51 15,8 51-15,0 0 16,0 0-16,0 0 16,0 0-16,0 0 0,-25-39 31,25 39-31,0 0 0,0 0 0,-33-7 0,33 7 16,0 0-16,0 0 15,0 0-15,33 18 16,-33-18-16,0 0 15,0 0-15,0 0 0,58 0 16,-58 0-16,0 0 16,49-18-16,-49 18 15,0 0-15,0 0 0,0 0 16,0 0-16,-49-43 16,49 43-16,0 0 15,-66 20-15,66-20 16,0 0-16,0 0 0,0 0 15,0 0-15,0 0 0,-50 30 16,50-30-16,-8 39 16,8-39-16,0 0 15,0 0-15,0 0 16,24 27-16,-24-27 0,0 0 16,0 0-16,0 0 15,34-18-15,-34 18 16,0 0-16,0 0 15,8-28-15,-8 28 0,0 0 16,0 0-16,-17-24 16,17 24-16,0 0 15,0 0-15,0 0 0</inkml:trace>
  <inkml:trace contextRef="#ctx0" brushRef="#br3" timeOffset="376316.6224">30235 16751 0,'0'0'16,"0"0"-16,0 0 15,0 0-15,0 0 0,0 0 16,-9 28-16,9-28 15,-8 56-15,8-56 0,0 0 16,-16 65-16,16-65 16,0 0-16,0 0 15,0 0-15,0 0 0,0 0 16,0 0-16,-25 61 16,25-61-16,0 0 0,16 32 15,-16-32-15,58 14 16,-58-14-16,0 0 15,91-14-15,-91 14 16,0 0-16,91-28 0,-91 28 16,0 0-16,0 0 0</inkml:trace>
  <inkml:trace contextRef="#ctx0" brushRef="#br3" timeOffset="376559.4608">30466 16677 0,'0'0'15,"0"0"-15,-16 74 16,16-74-16,-17 93 0,17-93 16,-16 121-16,16-121 15,-33 130-15,33-130 16,0 0-16,-42 121 0,42-121 15,0 0-15,-16 89 16,16-89-16,0 0 16</inkml:trace>
  <inkml:trace contextRef="#ctx0" brushRef="#br3" timeOffset="376999.8413">30739 16784 0,'0'0'0,"0"0"16,-33 70-16,33-70 16,-25 91-16,25-91 15,-25 113-15,25-113 0,0 107 16,0-107-16,0 0 15,34 97-15,-34-97 16,0 0-16,57 76 16,-57-76-16,0 0 0,83 18 15,-83-18-15,0 0 16,0 0-16,83-37 16,-83 37-16,0 0 15,0 0-15,58-75 0,-58 75 16,0 0-16,-9-65 15,9 65-15,-59-23 16,59 23-16,-73 23 0,73-23 16,0 0-16,-50 56 15,50-56-15,0 0 16,0 0-16,0 0 16,-8 52-16,8-52 0,66 8 15</inkml:trace>
  <inkml:trace contextRef="#ctx0" brushRef="#br3" timeOffset="377400.282">31119 16635 0,'0'0'0,"0"0"0,0 0 16,0 0-16,0 0 16,24 37-16,-24-37 15,0 0-15,67 14 0,-67-14 16,0 0-16,108 9 16,-108-9-16,99 0 0,-99 0 15,0 0-15,0 0 16,0 0-16,83 5 15,-83-5-15,49 38 0,-49-38 16,0 60-16,0-60 16,-49 92-16,49-92 15,-42 117-15,42-117 16,-25 126-16,25-126 16,0 0-16,-8 121 0,8-121 15,0 0-15,0 0 16,17 87-16,-17-87 0</inkml:trace>
</inkml:ink>
</file>

<file path=ppt/ink/ink5.xml><?xml version="1.0" encoding="utf-8"?>
<inkml:ink xmlns:inkml="http://www.w3.org/2003/InkML">
  <inkml:definitions>
    <inkml:context xml:id="ctx0">
      <inkml:inkSource xml:id="inkSrc0">
        <inkml:traceFormat>
          <inkml:channel name="X" type="integer" max="32767" units="cm"/>
          <inkml:channel name="Y" type="integer" max="32767" units="cm"/>
          <inkml:channel name="T" type="integer" max="2.14748E9" units="dev"/>
        </inkml:traceFormat>
        <inkml:channelProperties>
          <inkml:channelProperty channel="X" name="resolution" value="211.48186" units="1/cm"/>
          <inkml:channelProperty channel="Y" name="resolution" value="375.9408" units="1/cm"/>
          <inkml:channelProperty channel="T" name="resolution" value="1" units="1/dev"/>
        </inkml:channelProperties>
      </inkml:inkSource>
      <inkml:timestamp xml:id="ts0" timeString="2020-02-24T14:44:03.477"/>
    </inkml:context>
    <inkml:brush xml:id="br0">
      <inkml:brushProperty name="width" value="0.05292" units="cm"/>
      <inkml:brushProperty name="height" value="0.05292" units="cm"/>
      <inkml:brushProperty name="color" value="#7030A0"/>
    </inkml:brush>
    <inkml:brush xml:id="br1">
      <inkml:brushProperty name="width" value="0.05292" units="cm"/>
      <inkml:brushProperty name="height" value="0.05292" units="cm"/>
      <inkml:brushProperty name="color" value="#00B050"/>
    </inkml:brush>
  </inkml:definitions>
  <inkml:trace contextRef="#ctx0" brushRef="#br0">2555 7303 0,'0'0'15,"0"0"-15,0 0 0,15 60 16,-15-60-16,17 121 15,-17-121-15,33 163 0,-33-163 16,0 0-16,50 163 16,-50-163-16,0 0 15,58 112-15,-58-112 16,74 32-16,-74-32 0,58-32 16,-58 32-16,66-89 15,-66 89-15,50-111 16,-50 111-16,0 0 15,0 0-15,0 0 0,41-98 16,-41 98-16,25-28 16,-25 28-16,42 69 15,-2 89-15,-6 42 16,-34-200-16,24 229 0,-15 18 16,-9-10-16,0-237 15,-17 200-15,17-200 16,-33 172-16,33-172 15,-57 131-15,57-131 0,-75 92 16,75-92-16,-75 51 16,75-51-16,-82 5 15,82-5-15,-75-37 0,75 37 16,-58-79-16,58 79 16,-25-154-16,25 154 15,34-191-15,-34 191 0,91-195 16,-91 195-16,107-167 15,-107 167-15,109-131 16,-109 131-16,106-97 16,-106 97-16,83-75 15,-83 75-15</inkml:trace>
  <inkml:trace contextRef="#ctx0" brushRef="#br0" timeOffset="216.5672">3538 7749 0,'0'0'0,"0"0"0,41 9 16,-41-9-16,83-9 15,-83 9-15,124-18 16,-124 18-16,116-24 0</inkml:trace>
  <inkml:trace contextRef="#ctx0" brushRef="#br0" timeOffset="399.8433">3720 8089 0,'0'0'0,"0"0"16,0 0-16,0 0 15,0 0-15,74-10 16,-74 10-16,116-32 16,-116 32-16,157-61 0</inkml:trace>
  <inkml:trace contextRef="#ctx0" brushRef="#br0" timeOffset="792.1987">5209 7205 0,'0'0'16,"0"0"-16,-74 46 15,74-46-15,-99 89 0,99-89 16,-108 144-16,108-144 16,-100 195-16,100-195 15,-50 220-15,50-220 16,8 194-16,-8-194 0,76 145 15,-76-145-15,124 88 16,-124-88-16,149 28 16,-149-28-16,182-13 0,-182 13 15,157-48-15,-157 48 16,157-87-16,-157 87 16,0 0-16,107-103 15,-107 103-15,0 0 16</inkml:trace>
  <inkml:trace contextRef="#ctx0" brushRef="#br0" timeOffset="1258.6055">6094 8038 0,'0'0'0,"0"0"16,107-52-16,-107 52 16,91-83-16,-91 83 0,0 0 15,83-98-15,-83 98 16,0 0-16,25-88 15,-25 88-15,-42-52 0,42 52 16,-90-4-16,90 4 16,-108 51-16,108-51 15,-107 88-15,107-88 16,-58 112-16,58-112 0,-17 111 16,17-111-16,33 89 15,-33-89-15,75 70 16,-75-70-16,115 37 0,-115-37 15,124 0-15,-124 0 16,133-41-16,-133 41 16,107-79-16,-107 79 15,0 0-15,83-94 0,-83 94 16,0 0-16</inkml:trace>
  <inkml:trace contextRef="#ctx0" brushRef="#br0" timeOffset="1635.6231">6664 7159 0,'0'0'0,"0"0"0,0 0 15,25 60-15,-25-60 16,25 88-16,-25-88 16,0 0-16,0 0 15,0 0-15,0 0 0,0 0 16,0 0-16,25 84 16,-25-84-16,25 33 0,-25-33 15,0-42-15,0 42 16,0-108-16,0 108 15,16-120-15,-16 120 0,0 0 16,41-107-16,-41 107 16,0 0-16,75-70 15,-75 70-15,0 0 16,99-27-16,-99 27 0</inkml:trace>
  <inkml:trace contextRef="#ctx0" brushRef="#br0" timeOffset="1958.2549">7458 6470 0,'0'0'0,"0"0"0,-16 70 15,16-70-15,0 74 16,0-74-16,0 98 15,0-98-15,8 116 0,-8-116 16,8 112-16,-8-112 16,0 0-16,0 0 15,8 88-15,-8-88 0,0 0 16,25 61-16,-25-61 16,50 18-16,-50-18 15,83-8-15,-83 8 16,99-34-16,-99 34 0,0 0 15,91-37-15,-91 37 16,0 0-16</inkml:trace>
  <inkml:trace contextRef="#ctx0" brushRef="#br0" timeOffset="2183.4366">7301 6861 0,'0'0'0,"0"0"0,99-28 16,-99 28-16,108-28 16,-108 28-16,132-32 15,-132 32-15,0 0 0,132-28 16</inkml:trace>
  <inkml:trace contextRef="#ctx0" brushRef="#br0" timeOffset="3436.5077">6549 6824 0,'0'0'0,"0"0"15,8 69-15,-8-69 16,25 84-16,-25-84 16,25 122-16,-25-122 0,33 120 15,-33-120-15,0 0 16,16 116-16,-16-116 15,0 0-15,0 0 0,25 107 16,-25-107-16,0 0 16,0 0-16,0 0 15,0 0-15,0 0 0,0 0 16,0 0-16,16 80 16,-16-80-16,0 0 15,0 0-15,0 0 16,0 0-16,0 0 0,0 0 15</inkml:trace>
  <inkml:trace contextRef="#ctx0" brushRef="#br0" timeOffset="4088.0632">6979 6838 0,'0'0'16,"0"0"-16,0 0 16,0 0-16,-25 55 15,25-55-15,-33 61 0,33-61 16,-50 74-16,50-74 15,-66 75-15,66-75 16,0 0-16,-66 65 0,66-65 16,0 0-16,0 0 15,0 0-15,0 0 0,-58 60 16,58-60-16,0 0 16,0 0-16,0 0 15,0 0-15,0 0 0,0 0 16,-41 33-16,41-33 15,0 0-15,0 0 16,0 0-16,0 0 0,24-33 16,-24 33-16,0 0 15,75-46-15,-75 46 0,0 0 16,91-42 0,-91 42-16,0 0 0,99-15 15,-99 15-15,83 29 16,-83-29-16,0 0 0,74 56 15,-74-56-15,0 0 16,0 0-16,50 89 16,-50-89-16,0 0 15,0 0-15,0 0 0,0 0 16,25 92-16,-25-92 16,0 0-16,0 0 15,0 0-15,0 0 0,0 0 16,0 0-16,0 0 15,0 0-15,8 65 16,-8-65-16,0 0 0</inkml:trace>
  <inkml:trace contextRef="#ctx0" brushRef="#br0" timeOffset="17233.5196">22386 1130 0,'-25'32'0,"25"-32"15,-58 83-15,58-83 16,-74 146-16,74-146 16,-58 171-16,58-171 0,-41 186 15,41-186-15,-17 168 16,17-168-16,33 162 15,-33-162-15,75 145 16,-75-145-16,124 111 16,-124-111-16</inkml:trace>
  <inkml:trace contextRef="#ctx0" brushRef="#br0" timeOffset="17782.8985">25570 888 0,'17'14'0,"-17"-14"16,83 56-16,-83-56 15,124 93-15,-124-93 16,132 130-16,-132-130 15,132 172-15,-132-172 16,66 181-16,-66-181 0,17 173 16,-17-173-16,-33 154 15,33-154-15,-75 130 16,75-130-16,-115 120 16,115-120-16</inkml:trace>
  <inkml:trace contextRef="#ctx0" brushRef="#br0" timeOffset="28599.2501">22717 1469 0,'0'0'0,"0"0"0,33-23 16,-33 23-16,66-29 15,-66 29-15,0 0 16,91-26-16,-91 26 16,0 0-16,0 0 0,0 0 15,107-20-15,-107 20 16,50 14-16,-50-14 16,0 57-16,0-57 0,-50 84 15,50-84-15,-74 106 16,74-106-16,0 0 15,0 0-15,-75 102 16,75-102-16,0 0 0,-41 89 16,41-89-16,0 0 15,0 51-15,0-51 16,50 19-16,-50-19 0,107-19 16,-107 19-16,0 0 15,99-32-15,-99 32 16,0 0-16,0 0 15,0 0-15,108-38 0,-108 38 16,0 0-16,99-33 16</inkml:trace>
  <inkml:trace contextRef="#ctx0" brushRef="#br0" timeOffset="28866.1495">23758 1730 0,'0'0'15,"0"0"-15,0 0 16,0 0-16,0 61 16,0-61-16,0 0 0,9 83 15,-9-83-15,0 0 16,0 0-16,0 0 15,8 103-15,-8-103 0,0 0 16,0 0-16,0 0 16,0 0-16,0 69 15,0-69-15</inkml:trace>
  <inkml:trace contextRef="#ctx0" brushRef="#br0" timeOffset="29144.6316">24155 1228 0,'0'0'0,"0"0"0,-16 69 15,16-69-15,-8 98 16,8-98-16,0 107 15,0-107-15,0 0 0,0 0 16,0 0-16,0 0 16,16 102-16,-16-102 15,0 0-15,33 70 16,-33-70-16,51 0 16,-51 0-16</inkml:trace>
  <inkml:trace contextRef="#ctx0" brushRef="#br0" timeOffset="29516.5515">24363 1269 0,'0'0'16,"0"0"-16,0 0 15,-8 75-15,8-75 0,-8 98 16,8-98-16,0 0 15,0 106-15,0-106 16,41 89-16,-41-89 0,66 46 16,-66-46-16,99-5 15,-99 5-15,83-46 16,-83 46-16,58-98 16,-58 98-16,33-121 15,-33 121-15,-8-111 16,8 111-16,-50-89 0,50 89 15,-83-46-15,83 46 16,0 0-16,-99-5 16,99 5-16,0 0 0,-83 29 15,83-29-15,-41 46 16,41-46-16</inkml:trace>
  <inkml:trace contextRef="#ctx0" brushRef="#br0" timeOffset="29833.1087">24892 1217 0,'0'0'0,"0"0"0,-25 66 16,25-66-16,0 0 15,-16 88-15,16-88 16,8 94-16,-8-94 0,58 65 15,-58-65-15,83 14 16,-83-14-16,99-47 16,-99 47-16,91-87 15,-91 87-15,0 0 16,33-113-16,-33 113 0,-25-102 16,25 102-16,-82-75 15,82 75-15,-125-32 16,125 32-16,-132 14 15,132-14-15,-124 32 0</inkml:trace>
  <inkml:trace contextRef="#ctx0" brushRef="#br1" timeOffset="36433.4021">27513 734 0,'0'0'15,"0"0"-15,-58 19 0,58-19 0,-66 46 16,66-46-16,-99 94 15,99-94-15,-99 144 16,99-144-16,-91 167 16,91-167-16,-58 191 0,58-191 15,-16 186-15,16-186 16,24 172-16,-24-172 16,66 140-16,-66-140 15,108 106-15,-108-106 16,165 61-16</inkml:trace>
  <inkml:trace contextRef="#ctx0" brushRef="#br1" timeOffset="36999.3404">31202 483 0,'41'10'0,"-41"-10"15,90 33-15,-90-33 16,150 69-16,-150-69 16,189 107-16,-189-107 0,167 153 15,-167-153-15,140 177 16,-140-177-16,91 172 16,-91-172-16,42 173 15,-42-173-15,0 157 0,0-157 16,-33 140-16,33-140 15,-42 120-15,42-120 16,-66 113-16,66-113 16,-83 92-16,83-92 0,-91 70 15</inkml:trace>
  <inkml:trace contextRef="#ctx0" brushRef="#br1" timeOffset="43206.0952">28249 953 0,'0'0'16,"0"0"-16,0 0 15,0 64-15,0-64 0,-8 85 16,8-85-16,-8 97 15,8-97-15,0 0 16,-9 94-16,9-94 16,0 0-16,0 0 0,0 0 15,9 69-15,-9-69 16,41 19-16,-41-19 16,74-19-16,-74 19 0,0 0 15,100-60-15,-100 60 16,0 0-16,0 0 15,91-70-15,-91 70 16,0 0-16</inkml:trace>
  <inkml:trace contextRef="#ctx0" brushRef="#br1" timeOffset="43433.4231">28506 1046 0,'0'0'0,"0"0"16,24 98-16,-24-98 16,25 111-16,-25-111 0,25 140 15,-25-140-15,17 139 16,-17-139-16,0 0 16,16 127-16,-16-127 15,0 0-15,8 92 0,-8-92 16</inkml:trace>
  <inkml:trace contextRef="#ctx0" brushRef="#br1" timeOffset="43610.7743">28969 1823 0,'0'0'15,"0"0"-15,0 0 16,8 84-16,-8-84 0,0 0 15,0 97-15,0-97 16,0 0-16,0 0 16,0 84-16,0-84 15,0 0-15</inkml:trace>
  <inkml:trace contextRef="#ctx0" brushRef="#br1" timeOffset="44099.667">29416 1159 0,'0'0'0,"0"0"0,75-43 16,-75 43-16,107-42 15,-107 42-15,116-32 16,-116 32-16,0 0 0,0 0 15,91-19-15,-91 19 16,25 32-16,-25-32 16,-33 65-16,33-65 15,-67 84-15,67-84 0,0 0 16,0 0-16,-82 79 16,82-79-16,0 0 15,0 0-15,-42 79 0,42-79 16,25 37-16,-25-37 15,99 29-15,-99-29 16,0 0-16,124 9 16,-124-9-16,0 0 0,0 0 15,100 14-15,-100-14 16,41 46-16,-41-46 16,-17 70-16,17-70 15,-66 84-15,66-84 0,0 0 16,-82 65-16,82-65 15,-75 28-15,75-28 16,-49-37-16,49 37 0,0-90 16</inkml:trace>
  <inkml:trace contextRef="#ctx0" brushRef="#br1" timeOffset="44432.8943">30326 1111 0,'0'0'16,"0"0"-16,-33 93 15,33-93-15,-17 102 0,17-102 16,0 0-16,0 104 16,0-104-16,33 68 15,-33-68-15,91 28 16,-91-28-16,108-18 0,-108 18 15,91-60-15,-91 60 16,74-108-16,-74 108 16,0 0-16,17-116 0,-17 116 15,-42-93-15,42 93 16,-99-60-16,99 60 16,-124-14-16,124 14 15,-124 28-15,124-28 0,0 0 16,-75 51-16</inkml:trace>
  <inkml:trace contextRef="#ctx0" brushRef="#br1" timeOffset="44751.4698">30830 1102 0,'0'0'16,"0"0"-16,0 0 0,-26 60 15,26-60-15,-7 93 16,7-93-16,0 107 16,0-107-16,50 89 15,-50-89-15,91 51 16,-91-51-16,91 9 0,-91-9 16,82-37-16,-82 37 15,50-89-15,-50 89 16,8-116-16,-8 116 15,-41-107-15,41 107 0,-84-79 16,84 79-16,-106-32 16,106 32-16,-124 23 15,124-23-15,-91 65 16,91-65-16</inkml:trace>
  <inkml:trace contextRef="#ctx0" brushRef="#br0" timeOffset="82082.9901">2198 10439 0,'0'0'16,"0"0"-16,0 0 15,-8 92-15,8-92 16,0 111-16,0-111 16,-8 145-16,8-145 0,0 0 15,0 135-15,0-135 16,0 0-16,16 98 0,-16-98 15,42 38-15</inkml:trace>
  <inkml:trace contextRef="#ctx0" brushRef="#br0" timeOffset="82466.9356">2546 10768 0,'0'0'15,"0"0"-15,-9 103 16,9-103-16,0 0 0,9 93 16,-9-93-16,0 0 15,33 61-15,-33-61 16,58 8-16,-58-8 0,66-50 15,-66 50-15,49-98 16,-49 98-16,33-121 16,-33 121-16,-16-122 15,16 122-15,-50-92 0,50 92 16,-74-70-16,74 70 16,-83-41-16,83 41 15,0 0-15,-74-6 16,74 6-16,0 0 0,-58 38 15,58-38-15,8 28 16,-8-28-16,0 0 16</inkml:trace>
  <inkml:trace contextRef="#ctx0" brushRef="#br0" timeOffset="82849.4073">3017 10545 0,'-17'28'16,"17"-28"-16,-33 60 0,33-60 15,-41 107-15,41-107 16,0 0-16,-17 107 16,17-107-16,42 89 0,-42-89 15,91 38-15,-91-38 16,132-19-16,-132 19 15,108-70-15,-108 70 16,0 0-16,82-103 0,-82 103 16,33-111-16,-33 111 15,-16-98-15,16 98 16,-83-65-16,83 65 16,-99-37-16,99 37 0,0 0 15,-99-14-15,99 14 16,0 0-16,0 0 15,-83 8-15,83-8 0,0 0 16,0 0-16,83-26 16</inkml:trace>
  <inkml:trace contextRef="#ctx0" brushRef="#br0" timeOffset="83084.2704">3836 10405 0,'0'0'0,"0"0"16,0 0-16,33 24 15,-33-24-15,74 0 16,-74 0-16,108-5 15,-108 5-15,0 0 0,99-5 16,-99 5-16</inkml:trace>
  <inkml:trace contextRef="#ctx0" brushRef="#br0" timeOffset="83265.839">4034 10722 0,'0'0'0,"0"0"16,50 14-16,-50-14 0,74 0 15,-74 0-15,116-19 16,-116 19-16,149-32 16</inkml:trace>
  <inkml:trace contextRef="#ctx0" brushRef="#br0" timeOffset="83765.8394">5565 10006 0,'0'0'0,"0"0"15,0 0-15,-66 18 16,66-18-16,-67 61 16,67-61-16,-99 116 15,99-116-15,-99 172 0,99-172 16,-74 195-16,74-195 16,-25 177-16,25-177 15,25 145-15,-25-145 0,82 97 16,-82-97-16,0 0 0,116 66 15,-116-66-15,124 23 16,-124-23-16,124-5 16,-124 5-16,99-32 0,-99 32 15,0 0-15,91-47 16,-91 47-16,0 0 16</inkml:trace>
  <inkml:trace contextRef="#ctx0" brushRef="#br0" timeOffset="84316.1285">6193 10759 0,'0'0'0,"0"0"0,0 0 15,58-14-15,-58 14 16,0 0-16,74-32 0,-74 32 15,83-48-15,-83 48 0,74-69 16,-74 69-16,0 0 16,50-88-16,-50 88 0,0 0 15,17-84-15,-17 84 16,-25-46-16,25 46 16,-66 9-16,66-9 15,-91 75-15,91-75 0,-75 120 16,75-120-16,-49 126 15,49-126-15,0 111 16,0-111-16,49 89 0,-49-89 16,75 70-16,-75-70 15,107 29-15,-107-29 16,91 3-16,-91-3 16,83-32-16,-83 32 0,74-74 15,-74 74-15,0 0 16,66-80-16,-66 80 15,0 0-15</inkml:trace>
  <inkml:trace contextRef="#ctx0" brushRef="#br0" timeOffset="84882.9634">6755 9522 0,'0'0'0,"0"0"0,50-19 16,-50 19-16,66-23 15,-66 23-15,0 0 16,0 0-16,0 0 15,0 0-15,0 0 0,75-15 16,-75 15-16,33 6 0,-33-6 16,-17 42-16,17-42 15,0 0-15,-41 74 16,41-74-16,0 0 16,0 0-16,-50 88 0,50-88 15,0 0-15,-25 75 16,25-75-16,0 0 15,9 60-15,-9-60 0,49 32 16,-49-32-16,83 10 16,-83-10-16,0 0 15,99-19-15,-99 19 16,0 0-16,83-51 0</inkml:trace>
  <inkml:trace contextRef="#ctx0" brushRef="#br0" timeOffset="85159.3633">7342 9350 0,'0'0'0,"0"0"0,0 89 15,0-89-15,25 115 16,-25-115-16,8 136 16,-8-136-16,0 0 15,0 0-15,0 0 0,0 0 16,17 111-16,-17-111 16,8 60-16,-8-60 15,0 0-15</inkml:trace>
  <inkml:trace contextRef="#ctx0" brushRef="#br0" timeOffset="85531.8294">7533 9452 0,'0'0'0,"0"0"0,-42 56 15,42-56-15,0 0 16,-41 70-16,41-70 0,0 0 16,0 0-16,0 0 15,0 0-15,-41 55 0,41-55 16,0 0-16,-17 52 16,17-52-16,33 28 15,-33-28-15,66 18 16,-66-18-16,99 14 15,-99-14-15,91 33 0,-91-33 16,0 0-16,83 41 16,-83-41-16,0 0 15,0 0-15,0 0 0,0 0 16,50 46-16,-50-46 16,0 0-16,0 0 0,0 0 15</inkml:trace>
  <inkml:trace contextRef="#ctx0" brushRef="#br0" timeOffset="91649.4831">2207 11973 0,'0'0'0,"0"0"0,-17 75 15,17-75-15,0 102 16,0-102-16,-8 140 0,8-140 16,0 0-16,0 0 15,0 153-15,0-153 16,16 103-16,-16-103 0,50 13 16,-50-13-16</inkml:trace>
  <inkml:trace contextRef="#ctx0" brushRef="#br0" timeOffset="91983.2371">2529 12164 0,'0'0'0,"0"0"15,-24 107-15,24-107 0,0 0 16,-9 111-16,9-111 15,0 0-15,25 99 16,-25-99-16,49 50 0,-49-50 16,0 0-16,84-13 15,-84 13-15,65-75 16,-65 75-16,0 0 16,33-121-16,-33 121 0,0 0 15,-16-111-15,16 111 16,0 0-16,-58-79 15,58 79-15,0 0 0,0 0 16,-83-24-16,83 24 16,-40 5-16,40-5 15</inkml:trace>
  <inkml:trace contextRef="#ctx0" brushRef="#br0" timeOffset="92350.1521">3050 12182 0,'-15'29'0,"15"-29"0,0 0 16,-26 74-16,26-74 16,-9 97-16,9-97 15,0 0-15,35 84 16,-35-84-16,81 33 0,-81-33 15,91-23-15,-91 23 16,83-65-16,-83 65 16,58-98-16,-58 98 15,0 0-15,8-102 0,-8 102 0,-41-98 16,41 98-16,-67-60 16,67 60-16,-82-33 15,82 33-15,0 0 0,-91 0 16,91 0-16,0 0 15,-83 33-15,83-33 16,-16 32-16,16-32 16,0 0-16</inkml:trace>
  <inkml:trace contextRef="#ctx0" brushRef="#br0" timeOffset="92615.8676">3257 12782 0,'-50'15'15,"50"-15"-15,-123 23 16,123-23-16,-175 28 0,175-28 16,-181 14-16,181-14 15,-158 14-15,158-14 16,-124 5-16,124-5 0,0 0 15,0 0-15,-91 4 16,91-4-16,-33 9 16,33-9-16,17 24 15,-17-24-15</inkml:trace>
  <inkml:trace contextRef="#ctx0" brushRef="#br0" timeOffset="92933.1168">2894 13164 0,'0'0'0,"0"0"16,-75 23-16,75-23 0,-83 24 15,83-24-15,-82 60 16,82-60-16,0 0 15,-67 88-15,67-88 16,-25 94-16,25-94 0,33 88 16,-33-88-16,75 51 15,-75-51-15,99 29 16,-99-29-16,91-5 0,-91 5 16,99-29-16,-99 29 15,83-41-15,-83 41 16</inkml:trace>
  <inkml:trace contextRef="#ctx0" brushRef="#br0" timeOffset="93248.9746">3802 12587 0,'0'0'0,"0"0"15,0 0-15,0 0 0,0 0 16,67 10-16,-67-10 16,91 0-16,-91 0 15,115 0-15,-115 0 0,0 0 16</inkml:trace>
  <inkml:trace contextRef="#ctx0" brushRef="#br0" timeOffset="93450.9567">3902 12904 0,'0'0'16,"0"0"-16,0 0 15,41-10-15,-41 10 0,91-13 16,-91 13-16,116-24 15,-116 24-15,132-18 16</inkml:trace>
  <inkml:trace contextRef="#ctx0" brushRef="#br0" timeOffset="94033.1237">4753 12885 0,'0'0'15,"0"0"-15,0 0 0,33 9 16,-33-9-16,76-13 16,-76 13-16,107-33 15,-107 33-15,116-66 16,-116 66-16,91-78 0,-91 78 15,0 0-15,0 0 16,66-79-16,-66 79 16,0 0-16,8-66 0,-8 66 15,-66-28-15,66 28 16,-99 33-16,99-33 16,-116 84-16,116-84 15,-99 107-15,99-107 0,-59 107 16,59-107-16,0 0 15,0 102-15,0-102 16,59 84-16,-59-84 16,99 46-16,-99-46 15,116 24-15,-116-24 0,124-19 16,-124 19-16,132-42 16,-132 42-16,108-65 0</inkml:trace>
  <inkml:trace contextRef="#ctx0" brushRef="#br0" timeOffset="94737.8195">5383 11918 0,'0'0'16,"0"0"-16,0 0 15,0 0-15,0 0 0,0 0 16,0 0-16,58 18 16,-58-18-16,0 0 15,0 0-15,74-9 16,-74 9-16,0 0 0,0 0 15,74 0-15,-74 0 16,17 32-16,-17-32 16,-25 48-16,25-48 15,0 0-15,0 0 16,-41 69-16,41-69 0,0 0 16,0 0-16,-58 74 15,58-74-15,0 0 16,-8 57-16,8-57 0,33 36 15,-33-36-15,74 0 16,-74 0-16,0 0 16,83-42-16,-83 42 0,0 0 15</inkml:trace>
  <inkml:trace contextRef="#ctx0" brushRef="#br0" timeOffset="94987.8595">5895 11839 0,'0'0'0,"0"0"16,0 0-16,0 79 0,0-79 15,9 89-15,-9-89 16,0 0-16,0 0 15,0 101-15,0-101 0,0 0 16,0 0-16,8 70 16,-8-70-16,0 0 15,0 0-15</inkml:trace>
  <inkml:trace contextRef="#ctx0" brushRef="#br0" timeOffset="95332.8183">6028 11899 0,'0'0'0,"0"0"0,-50 47 16,50-47-16,0 0 16,0 0-16,0 0 15,0 0-15,-49 36 16,49-36-16,0 0 0,0 0 15,-34 43-15,34-43 16,0 0-16,9 41 16,-9-41-16,58 38 0,-58-38 15,0 0-15,82 42 16,-82-42-16,0 0 16,75 46-16,-75-46 15,0 0-15,0 0 0,0 0 16,82 61-16,-82-61 15,0 0-15,58 32 16</inkml:trace>
  <inkml:trace contextRef="#ctx0" brushRef="#br0" timeOffset="96853.4036">1338 15086 0,'0'0'0,"0"0"16,0 0-16,0 0 0,0 0 16,0 0-16,25 27 15,-25-27-15,58-27 16,33-61-16,-91 88 16,116-136-16,-116 136 0,83-167 15,-83 167-15,66-163 16,-66 163-16,0 0 15,24-144-15,-24 144 16,0 0-16,0 0 0,-8-93 16,8 93-16,-48-33 15,48 33-15,-58 47 16,58-47-16,-59 135 16,59-135-16,-41 190 0,41-190 15,-17 205-15,17-205 16,33 163-16,-33-163 15,58 120-15,-58-120 16,75 61-16,-75-61 0,90 5 16,-90-5-16</inkml:trace>
  <inkml:trace contextRef="#ctx0" brushRef="#br0" timeOffset="97282.567">2125 14955 0,'0'0'16,"0"0"-16,0 0 16,0 75-16,0-75 0,0 0 15,0 0-15,0 0 16,0 0-16,0 79 15,0-79-15,0 0 0,0 0 16,0 56-16,0-56 16,0 0-16,0 0 0,40-43 15,-40 43-15,25-78 16,-25 78-16,0 0 16,0 0-16,41-84 15,-41 84-15,0 0 0,42-37 16,-42 37-16,42 14 15,-42-14-15,32 70 16,-32-70-16,18 102 0,-18-102 16,0 0-16,0 0 15,15 98-15,-15-98 16,17 65-16,-17-65 16,0 0-16,41 4 0,-41-4 15</inkml:trace>
  <inkml:trace contextRef="#ctx0" brushRef="#br0" timeOffset="97666.392">2810 14234 0,'-15'33'0,"15"-33"15,-50 88-15,50-88 16,-51 149-16,51-149 15,-57 205-15,57-205 16,-32 218-16,32-218 0,-10 200 16,10-200-16,0 159 15,0-159-15,33 121 16,-33-121-16,0 0 0,58 74 16,-58-74-16,83 23 15,-83-23-15</inkml:trace>
  <inkml:trace contextRef="#ctx0" brushRef="#br0" timeOffset="97991.0971">3058 14490 0,'0'0'15,"0"0"-15,0 108 16,0-108-16,17 116 0,-17-116 15,0 0-15,0 125 16,0-125-16,0 0 16,25 74-16,-25-74 0,49 0 15,-49 0-15</inkml:trace>
  <inkml:trace contextRef="#ctx0" brushRef="#br0" timeOffset="98369.8253">3381 14365 0,'-17'28'16,"17"-28"-16,-16 74 16,16-74-16,0 0 0,-17 102 15,17-102-15,0 0 16,0 117-16,0-117 15,0 0-15,50 87 16,-50-87-16,58 38 0,-58-38 16,74-18-16,-74 18 15,58-61-15,-58 61 16,33-88-16,-33 88 16,0 0-16,0-103 0,0 103 15,0 0-15,-25-88 16,25 88-16,0 0 15,-33-70-15,33 70 0,0 0 16,-49-18-16,49 18 16,0 0-16,0 0 15,0 0-15,16 28 0</inkml:trace>
  <inkml:trace contextRef="#ctx0" brushRef="#br0" timeOffset="98724.0036">3836 14402 0,'0'0'15,"-17"19"-15,-16 32 16,33-51-16,0 0 0,-33 75 16,33-75-16,0 0 15,-17 83-15,17-83 16,0 0-16,33 69 0,-33-69 15,67 28-15,-67-28 16,74-18-16,-74 18 16,66-51-16,-66 51 15,41-85-15,-41 85 0,0 0 16,17-87-16,-17 87 16,0 0-16,-25-93 15,25 93-15,0 0 16,-58-61-16,58 61 0,0 0 15,-66-23-15,66 23 16,0 0-16,-33 23 16,33-23-16</inkml:trace>
  <inkml:trace contextRef="#ctx0" brushRef="#br0" timeOffset="98988.8406">4183 14741 0,'-50'14'0,"50"-14"16,-132 38-16,132-38 0,-190 51 16,190-51-16,-199 46 15,199-46-15,-165 51 16,165-51-16,0 0 15,-132 32-15,132-32 0,0 0 16,0 0-16,-83 25 16,83-25-16,0 0 15,0 0-15</inkml:trace>
  <inkml:trace contextRef="#ctx0" brushRef="#br0" timeOffset="99308.444">3654 15155 0,'-25'15'16,"25"-15"-16,-58 41 15,58-41-15,-83 75 0,83-75 16,0 0-16,0 0 15,-58 93-15,58-93 16,-8 83-16,8-83 0,41 65 16,-41-65-16,91 28 15,-91-28-15,100-4 16,-100 4-16,0 0 16,107-29-16,-107 29 0,0 0 15,91-41-15,-91 41 16,0 0-16,0 0 15</inkml:trace>
  <inkml:trace contextRef="#ctx0" brushRef="#br0" timeOffset="99958.2522">4216 14147 0,'0'0'15,"0"0"-15,0 0 0,41 36 16,-41-36-16,66 75 16,-66-75-16,67 92 15,-67-92-15,74 122 16,-74-122-16,66 144 15,-66-144-15,33 172 0,-33-172 16,17 172-16,-17-172 16,0 153-16,0-153 15,-25 140-15,25-140 16,-33 112-16,33-112 0,0 0 16,-42 93-16,42-93 15,0 0-15,0 0 16,0 0-16,0 0 0,-41 51 15,41-51-15,0 0 16,0 0-16</inkml:trace>
  <inkml:trace contextRef="#ctx0" brushRef="#br0" timeOffset="100265.8011">4795 14858 0,'0'0'16,"0"0"-16,0 0 15,0 0-15,0 0 0,92-10 16,-92 10-16,91-9 16,-91 9-16,99-9 15,-99 9-15,0 0 16,0 0-16,91 0 0</inkml:trace>
  <inkml:trace contextRef="#ctx0" brushRef="#br0" timeOffset="100449.509">4928 15099 0,'0'0'0,"0"0"16,0 0-16,0 0 15,50 14-15,-50-14 0,82-9 16,-82 9-16,116-9 15,-116 9-15,141-14 16</inkml:trace>
  <inkml:trace contextRef="#ctx0" brushRef="#br0" timeOffset="100932.618">5705 14555 0,'0'0'0,"0"0"0,0 0 15,0 0-15,0 0 16,0 0-16,116-14 0,-116 14 16,116-9-16,-116 9 15,0 0-15,107-18 16,-107 18-16,0 0 0,0 0 16,83 18-16,-83-18 15,33 51-15,-33-51 16,-41 98-16,41-98 0,-75 121 15,75-121-15,-82 130 16,82-130-16,-83 121 16,83-121-16,0 0 15,-41 102-15,41-102 0,8 89 16,-8-89-16,58 60 16,-58-60-16,91 28 15,-91-28-15,91-28 16,-91 28-16,107-46 0</inkml:trace>
  <inkml:trace contextRef="#ctx0" brushRef="#br0" timeOffset="101216.8048">6449 14462 0,'0'0'15,"0"0"-15,0 107 16,0-107-16,0 121 16,0-121-16,0 168 0,0-168 15,0 181-15,0-181 16,-24 154-16,24-154 15,0 0-15,-9 111 0,9-111 16,0 0-16,17 37 16</inkml:trace>
  <inkml:trace contextRef="#ctx0" brushRef="#br0" timeOffset="101570.976">6689 14741 0,'0'0'0,"0"0"15,-58 61-15,58-61 16,-74 65-16,74-65 16,0 0-16,0 0 0,0 0 15,0 0-15,-75 70 16,75-70-16,0 0 15,-33 56-15,33-56 0,9 46 16,-9-46-16,58 28 16,-58-28-16,82 28 15,-82-28-15,99 46 16,-99-46-16,75 61 0,-75-61 16,49 79-16,-49-79 15,0 0-15,25 84 16,-25-84-16,0 0 0,0 0 15,17 74-15</inkml:trace>
  <inkml:trace contextRef="#ctx0" brushRef="#br0" timeOffset="102049.8186">6160 16179 0,'0'0'0,"0"0"16,0 0-16,-8 92 15,8-92-15,16 113 0,-16-113 16,17 157-16,-17-157 16,0 172-16,0-172 15,-17 154-15,17-154 16,0 0-16,0 0 0,-8 122 16,8-122-16,25 60 15,-25-60-15,41-5 16</inkml:trace>
  <inkml:trace contextRef="#ctx0" brushRef="#br0" timeOffset="102409.2462">6524 16472 0,'0'0'0,"-33"18"15,-50 39-15,83-57 16,-99 74-16,99-74 16,0 0-16,0 0 0,0 0 15,0 0-15,0 0 16,-91 79-16,91-79 0,0 0 16,0 0-16,-41 65 15,41-65-15,0 0 16,33 46-16,-33-46 0,82 29 15,-82-29-15,100 41 16,-100-41-16,90 64 16,-90-64-16,0 0 15,50 76-15,-50-76 16,0 0-16,0 0 0,0 0 16,0 0-16,25 51 15,-25-51-15</inkml:trace>
  <inkml:trace contextRef="#ctx0" brushRef="#br0" timeOffset="102703.4639">5176 16454 0,'0'0'16,"0"0"-16,0 0 0,0 0 16,0 0-16,83 18 15,-83-18-15,107 5 16,-107-5-16,133 0 15,-133 0-15,140 0 0,-140 0 16</inkml:trace>
  <inkml:trace contextRef="#ctx0" brushRef="#br0" timeOffset="102943.3781">5168 16709 0,'0'0'0,"0"0"16,0 0-16,58 10 16,-58-10-16,82 19 0,-82-19 15,124 13-15,-124-13 16,149 10-16,-149-10 15,0 0-15</inkml:trace>
  <inkml:trace contextRef="#ctx0" brushRef="#br0" timeOffset="103749.5243">1108 16044 0,'0'0'0,"0"0"16,0 0-16,0 0 16,0 0-16,0 0 0,0 0 15,-26 55-15,26-55 16,-7 89-16,7-89 15,-8 93-15,8-93 16,0 0-16,0 98 16,0-98-16,0 0 0,0 0 15,23 61-15,-23-61 16</inkml:trace>
  <inkml:trace contextRef="#ctx0" brushRef="#br0" timeOffset="103991.2077">1438 16244 0,'0'0'0,"0"0"16,-50 75-16,50-75 16,-66 83-16,66-83 15,-74 117-15,74-117 16,-82 111-16,82-111 0,-84 103 15,84-103-15,0 0 16,0 0-16,0 0 16,-41 65-16,41-65 0,0 0 15,0 0-15</inkml:trace>
  <inkml:trace contextRef="#ctx0" brushRef="#br0" timeOffset="104432.4718">1166 16761 0,'0'0'0,"0"0"0,0 0 16,0 0-16,0 0 15,41 0-15,-41 0 16,58-5-16,-58 5 15,0 0-15,65-5 0,-65 5 16,0 0-16,67-13 16,-67 13-16,0 0 15,41 9-15,-41-9 0,9 37 16,-9-37-16,-41 65 16,41-65-16,-59 74 15,59-74-15,-75 70 0,75-70 16,0 0-16,0 0 15,0 0-15,0 0 0,-65 69 16,65-69-16,0 0 16,-26 57-16,26-57 15,26 32-15,-26-32 16,0 0-16,74 14 0,-74-14 16,91-5-16,-91 5 15,0 0-15,0 0 16,90 0-16,-90 0 0</inkml:trace>
  <inkml:trace contextRef="#ctx0" brushRef="#br0" timeOffset="104956.1036">1818 17044 0,'0'0'0,"0"0"16,0 0-1,50-28-15,-50 28 0,74-89 16,-74 89-16,84-138 16,-84 138-16,81-145 15,-81 145-15,75-139 0,-75 139 16,0 0-16,42-108 16,-42 108-16,0 0 15,0-75-15,0 75 0,0 0 16,-34-41-16,34 41 15,-58 23-15,58-23 16,-57 80-16,57-80 16,-42 106-16,42-106 0,-17 112 15,17-112-15,0 111 16,0-111-16,17 89 16,-17-89-16,0 0 15,0 0-15,42 79 0,-42-79 16,0 0-16,57 46 15,-57-46-15,0 0 16,0 0-16</inkml:trace>
  <inkml:trace contextRef="#ctx0" brushRef="#br0" timeOffset="105388.0592">2315 16626 0,'0'0'0,"0"0"16,0 0-16,0 0 0,0 102 16,0-102-16,0 0 15,7 102-15,-7-102 16,0 0-16,0 0 0,0 0 16,0 0-16,9 108 15,-9-108-15,0 0 16,8 55-16,-8-55 0,0 0 15,0 0-15,26-48 16,-26 48-16,24-83 16,-24 83-16,0 0 15,0 0-15,0 0 0,0 0 16,25-88-16,-25 88 16,0 0-16,0 0 15,49-41-15,-49 41 0,0 0 16,42 37-16,-42-37 15,24 97-15,-24-97 16,0 0-16,17 117 16,-17-117-16,0 0 0,0 0 15,16 97-15,-16-97 16,33 38-16,-33-38 16</inkml:trace>
  <inkml:trace contextRef="#ctx0" brushRef="#br0" timeOffset="105749.3356">2967 16034 0,'-16'23'16,"16"-23"-16,-33 75 15,33-75-15,-66 121 16,66-121-16,-57 173 16,57-173-16,-59 195 0,59-195 15,-33 195-15,33-195 16,-9 168-16,9-168 15,17 143-15,-17-143 0,25 99 16,-25-99-16,0 0 16,59 55-16,-59-55 15,57 0-15</inkml:trace>
  <inkml:trace contextRef="#ctx0" brushRef="#br0" timeOffset="106035.3559">3124 16244 0,'0'0'0,"0"0"0,-16 97 16,16-97-16,-8 113 16,8-113-16,0 0 15,0 0-15,-16 130 0,16-130 16,0 0-16,0 97 16,0-97-16,32 32 15,-32-32-15</inkml:trace>
  <inkml:trace contextRef="#ctx0" brushRef="#br0" timeOffset="106390.0144">3356 16225 0,'0'0'0,"0"0"0,-58 97 16,58-97-16,0 0 15,-25 80-15,25-80 16,0 0-16,-8 93 16,8-93-16,0 0 0,25 70 15,-25-70-15,0 0 16,49 14-16,-49-14 16,58-41-16,-58 41 0,42-80 15,-42 80-15,0 0 16,8-93-16,-8 93 15,-17-89-15,17 89 16,0 0-16,0 0 0,-33-70 16,33 70-16,0 0 15,0 0-15,-58-18 16,58 18-16,0 0 0,0 0 16</inkml:trace>
  <inkml:trace contextRef="#ctx0" brushRef="#br0" timeOffset="106766.5939">3654 16234 0,'0'0'16,"0"0"-16,0 0 0,-50 52 15,50-52-15,0 0 16,-33 75-16,33-75 15,0 0-15,-25 93 16,25-93-16,0 0 16,18 74-16,-18-74 0,57 42 15,-57-42-15,0 0 16,74 0-16,-74 0 16,74-42-16,-74 42 0,42-79 15,-42 79-15,8-93 16,-8 93-16,0 0 15,0 0-15,-33-94 16,33 94-16,0 0 0,-58-65 16,58 65-16,0 0 15,-74-32-15,74 32 16,0 0-16,-42 5 0</inkml:trace>
  <inkml:trace contextRef="#ctx0" brushRef="#br0" timeOffset="107057.0548">4092 16713 0,'-124'34'0,"124"-34"15,-149 32-15,149-32 16,-174 47-16,174-47 16,-173 41-16,173-41 15,-148 46-15,148-46 0,-109 43 16,109-43-16,0 0 16,0 0-16,0 0 15,-57 37-15,57-37 0,0 0 16,0 0-16</inkml:trace>
  <inkml:trace contextRef="#ctx0" brushRef="#br0" timeOffset="107366.68">3687 17026 0,'0'0'0,"0"0"16,0 0-16,-75 41 0,75-41 15,-66 56-15,66-56 16,0 0-16,-49 66 16,49-66-16,0 69 15,0-69-15,49 57 0,-49-57 16,91 23-16,-91-23 15,124-5-15,-124 5 16,116-38-16,-116 38 0,0 0 16,116-56-16,-116 56 15</inkml:trace>
  <inkml:trace contextRef="#ctx0" brushRef="#br0" timeOffset="107733.3287">4042 15941 0,'17'32'0,"-17"-32"15,58 94-15,-58-94 16,91 149-16,-91-149 0,115 196 16,-115-196-16,100 223 15,-100-223-15,66 219 16,-66-219-16,25 208 15,-25-208-15,-17 173 0,17-173 16,-41 135-16,41-135 16,0 0-16,0 0 15</inkml:trace>
  <inkml:trace contextRef="#ctx0" brushRef="#br1" timeOffset="123299.4455">10395 7382 0,'0'0'16,"0"0"-16,66 0 15,-66 0-15,91-19 0,-91 19 16,124-9-16,-124 9 16,0 0-16,124-5 15,-124 5-15,0 0 16,82 19-16,-82-19 0,25 60 16,-25-60-16,-33 84 15,33-84-15,-66 84 16,66-84-16,0 0 15,0 0-15,-91 69 0,91-69 16,0 0-16,0 0 16,-66 60-16,66-60 15,-8 38-15,8-38 0,49 28 16,-49-28-16,108 5 16,-108-5-16,107 9 15,-107-9-15,0 0 0,75 28 16,-75-28-16,41 60 15,-41-60-15,-25 75 16,25-75-16,-66 88 16,66-88-16,-91 84 0,91-84 15,0 0-15,-107 66 16,107-66-16,0 0 16,-91 32-16,91-32 15,-58-5-15,58 5 0</inkml:trace>
  <inkml:trace contextRef="#ctx0" brushRef="#br1" timeOffset="123654.2801">11362 7633 0,'0'0'0,"0"0"0,-58 89 16,58-89-16,-41 106 16,41-106-16,-17 103 15,17-103-15,17 79 0,-17-79 16,66 32-16,-66-32 16,99-9-16,-99 9 15,91-42-15,-91 42 0,74-74 16,-74 74-16,25-89 15,-25 89-15,-8-103 16,8 103-16,-50-74 16,50 74-16,-82-46 0,82 46 15,0 0-15,-91-9 16,91 9-16,0 0 16,-75 18-16,75-18 15</inkml:trace>
  <inkml:trace contextRef="#ctx0" brushRef="#br1" timeOffset="124016.1559">11916 7586 0,'-33'24'15,"33"-24"-15,-50 69 16,50-69-16,-41 98 0,41-98 15,0 0-15,-17 94 16,17-94-16,50 74 16,-50-74-16,99 37 0,-99-37 15,116-14-15,-116 14 16,99-46-16,-99 46 16,58-80-16,-58 80 15,17-93-15,-17 93 0,-42-84 16,42 84-16,-74-69 15,74 69-15,0 0 16,-91-47-16,91 47 16,0 0-16,0 0 0,0 0 15,-83-27-15,83 27 16,-16-19-16</inkml:trace>
  <inkml:trace contextRef="#ctx0" brushRef="#br1" timeOffset="124224.0708">12520 7493 0,'0'0'0,"0"0"16,0 0-16,0 0 0,57-9 15,-57 9-15,83-19 16,-83 19-16,108-14 16,-108 14-16</inkml:trace>
  <inkml:trace contextRef="#ctx0" brushRef="#br1" timeOffset="124628.8848">12610 7656 0,'0'0'0,"0"0"0,0 0 16,0 0-16,0 0 16,0 0-16,0 0 15,50 0-15,-50 0 0,0 0 16,66-5-16,-66 5 15,0 0-15,0 0 16,0 0-16,0 0 0,0 0 16,0 0-16,0 0 15,0 0-15,75-4 0,-75 4 16,0 0-16,0 0 16,0 0-16,0 0 0,0 0 15,0 0-15,0 0 16,0 0-16,0 0 0,0 0 15,49-9-15,-49 9 16,0 0-16,0 0 16,0 0-16,0 0 0,0 0 15,0 0-15,0 0 16,0 0-16</inkml:trace>
  <inkml:trace contextRef="#ctx0" brushRef="#br1" timeOffset="125615.2615">14008 7140 0,'0'0'0,"0"0"0,0 0 15,0 0-15,0 0 16,0 0-16,0 0 16,0 0-16,-42 28 15,42-28-15,-66 74 0,66-74 16,-74 116-16,74-116 16,-83 164-16,83-164 15,-49 167-15,49-167 0,-17 139 16,17-139-16,41 112 15,-41-112-15,83 70 16,-83-70-16,108 28 16,-108-28-16,115 4 15,-115-4-15,108-19 0,-108 19 16,0 0-16,0 0 16,0 0-16,0 0 15,0 0-15,83-37 0,-83 37 16,0 0-16,0 0 15,0 0-15,0 0 16,0 0-16,0 0 0,0 0 16,0 0-16,0 0 0,0 0 15,49-37-15,-49 37 16,0 0-16,0 0 16,0 0-16,0 0 0,0 0 15,0 0-15,0 0 16,0 0-16,0 0 0,0 0 15,25-18-15,-25 18 16,0 0-16,0 0 0,0 0 16,0 0-16,0 0 15,0 0-15,0 0 0,0 0 16,0 0-16,0 0 16,0 0-16,0 0 15,0 0-15,0 0 0,0 0 16,0 0-16,0 0 0,0 0 15,0 0-15,0 0 16,0 0-16,0 0 0,0 0 16,0 0-16,0 0 15,0 0-15</inkml:trace>
  <inkml:trace contextRef="#ctx0" brushRef="#br1" timeOffset="128253.4275">14811 7893 0,'0'0'0,"0"0"15,58-32-15,-58 32 16,74-61-16,-74 61 16,99-83-16,-99 83 0,0 0 15,58-89-15,-58 89 16,25-97-16,-25 97 15,0 0-15,-33-80 0,33 80 16,-66-37-16,66 37 16,-116 10-16,116-10 15,-116 75-15,116-75 16,-107 125-16,107-125 16,0 0-16,-58 134 0,58-134 15,0 121-15,0-121 16,50 84-16,-50-84 15,99 51-15,-99-51 0,0 0 16,99 14-16,-99-14 16,0 0-16,99-9 15,-99 9-15,0 0 16,108-33-16,-108 33 0,0 0 16,0 0-16,0 0 15,0 0-15,0 0 0,82-41 16,-82 41-16,0 0 15,0 0-15,0 0 16,0 0-16,0 0 0,0 0 16,0 0-16,0 0 0,0 0 15,0 0-15,50-33 16,-50 33-16,0 0 16,0 0-16,0 0 0,0 0 15,0 0-15,0 0 16,0 0-16,0 0 0,0 0 15,0 0-15,17-19 16,-17 19-16,0 0 16,0 0-16,0 0 0,0 0 15,0 0-15,0 0 16,0 0-16,0 0 0,0 0 16,0 0-16,-17-28 15,17 28-15,0 0 0,0 0 16,0 0-16,0 0 15,0 0-15,0 0 16,0 0-16,0 0 0,0 0 16,0 0-16,0 0 15,0 0-15,0 0 0,0 0 16,0 0-16,0 0 16,0 0-16,0 0 0,0 0 15,0 0-15,0 0 16,0 0-16,0 0 15,0 0-15,0 0 0,0 0 16,0 0-16,0 0 0,0 0 16,0 0-16,0 0 15,0 0-15,0 0 0,0 0 16</inkml:trace>
  <inkml:trace contextRef="#ctx0" brushRef="#br1" timeOffset="129858.4755">15456 6670 0,'0'0'0,"0"0"0,0 0 16,0 0-16,0 0 15,8 61-15,-8-61 16,8 79-16,-8-79 0,9 97 16,-9-97-16,0 0 15,8 107-15,-8-107 16,0 0-16,0 0 0,0 0 15,0 0-15,0 89 16,0-89-16,0 0 16,0 0-16,0 0 0,0 0 15</inkml:trace>
  <inkml:trace contextRef="#ctx0" brushRef="#br1" timeOffset="130251.8753">15687 6693 0,'0'0'0,"0"0"0,0 0 16,0 0-16,-33 57 15,33-57-15,0 0 16,-41 64-16,41-64 0,0 0 15,0 0-15,-41 79 16,41-79-16,0 0 0,0 0 16,0 0-16,0 0 15,0 0-15,0 0 16,-42 75-16,42-75 0,0 0 16,-8 51-16,8-51 15,41 28-15,-41-28 16,0 0-16,83 4 15,-83-4-15,0 0 0,0 0 16,91 0-16,-91 0 16,0 0-16,0 0 15,0 0-15,74-4 0,-74 4 16</inkml:trace>
  <inkml:trace contextRef="#ctx0" brushRef="#br1" timeOffset="130491.1591">16010 6814 0,'0'0'0,"0"0"0,0 0 16,0 0-16,0 0 15,0 0-15,0 0 0,0 0 16,0 0-16,0 0 16,0 0-16,0 0 15,0 0-15,0 0 0</inkml:trace>
  <inkml:trace contextRef="#ctx0" brushRef="#br1" timeOffset="130832.1217">16258 6550 0,'0'0'0,"0"0"16,0 0-16,0 0 16,0 0-16,0 0 0,8 64 15,-8-64-15,0 0 16,0 75-16,0-75 15,0 0-15,0 0 0,0 0 16,0 0-16,0 0 16,-8 74-16,8-74 15,0 0-15,0 0 16,0 0-16,0 61 0,0-61 16,41 23-16,-41-23 15,66 0-15,-66 0 16,83-23-16,-83 23 0,0 0 15,66-28-15,-66 28 16,0 0-16</inkml:trace>
  <inkml:trace contextRef="#ctx0" brushRef="#br1" timeOffset="131066.2176">16514 6550 0,'0'0'0,"0"0"0,0 60 15,0-60-15,0 69 16,0-69-16,0 94 0,0-94 16,17 101-16,-17-101 15,16 99-15,-16-99 16,9 92-16,-9-92 0,0 0 15</inkml:trace>
  <inkml:trace contextRef="#ctx0" brushRef="#br1" timeOffset="177082.9673">10527 9168 0,'0'0'0,"0"0"0,82-18 16,-82 18-16,108-28 16,-108 28-16,0 0 15,124-19-15,-124 19 16,0 0-16,83 0 0,-83 0 15,25 33-15,-25-33 16,-42 60-16,42-60 16,-83 75-16,83-75 15,0 0-15,0 0 0,0 0 16,0 0-16,-90 65 16,90-65-16,-67 60 15,67-60-15,9 33 0,-9-33 16,82 23-16,-82-23 15,100 28-15,-100-28 16,0 0-16,91 28 0,-91-28 16,49 46-16,-49-46 15,0 65-15,0-65 16,-41 66-16,41-66 16,-83 60-16,83-60 15,0 0-15,-99 51 0,99-51 16,0 0-16,-99 19 15,99-19-15,-33-14 16</inkml:trace>
  <inkml:trace contextRef="#ctx0" brushRef="#br1" timeOffset="177466.1442">11321 9308 0,'0'0'16,"0"0"-16,-42 60 15,42-60-15,-41 97 16,41-97-16,-17 117 0,17-117 16,33 108-16,-33-108 15,75 55-15,-75-55 16,116 23-16,-116-23 15,115-32-15,-115 32 0,91-79 16,-91 79-16,50-107 16,-50 107-16,8-117 15,-8 117-15,-49-107 0,49 107 16,-100-87-16,100 87 16,-107-52-16,107 52 15,0 0-15,-124-19 0,124 19 16,0 0-16,-99 23 0,99-23 15,0 0-15,-50 38 16,50-38-16,33 18 16</inkml:trace>
  <inkml:trace contextRef="#ctx0" brushRef="#br1" timeOffset="177804.779">11916 9210 0,'-25'19'0,"25"-19"16,-58 42-16,58-42 16,-66 83-16,66-83 15,0 0-15,-41 111 0,41-111 16,0 103-16,0-103 16,58 65-16,-58-65 15,91 32-15,-91-32 16,99-8-16,-99 8 0,82-47 15,-82 47-15,42-79 16,-42 79-16,0-98 16,0 98-16,-42-88 15,42 88-15,0 0 0,-74-60 16,74 60-16,0 0 16,0 0-16,0 0 0,-107-38 15,107 38-15,-50-14 16,50 14-16</inkml:trace>
  <inkml:trace contextRef="#ctx0" brushRef="#br1" timeOffset="178018.739">12412 9271 0,'0'0'0,"0"0"16,0 0-16,0 0 15,58-19-15,-58 19 0,83-23 16,-83 23-16,107-23 16,-107 23-16</inkml:trace>
  <inkml:trace contextRef="#ctx0" brushRef="#br1" timeOffset="178199.505">12511 9485 0,'0'0'0,"0"0"0,0 0 16,0 0-16,0 0 15,0 0-15,99 14 16,-99-14-16,83-9 15,-83 9-15,108-19 0</inkml:trace>
  <inkml:trace contextRef="#ctx0" brushRef="#br1" timeOffset="178748.4921">13768 8959 0,'0'0'0,"0"0"15,-74 37-15,74-37 0,-91 79 16,91-79-16,-108 126 15,108-126-15,-107 167 16,107-167-16,-50 158 16,50-158-16,-16 139 0,16-139 15,41 108-15,-41-108 16,74 69-16,-74-69 16,108 43-16,-108-43 0,107 9 15,-107-9-15,91-14 16,-91 14-16,0 0 15,0 0-15,0 0 16,0 0-16,0 0 0,83-38 16,-83 38-16,0 0 0,0 0 15,0 0-15,0 0 16</inkml:trace>
  <inkml:trace contextRef="#ctx0" brushRef="#br1" timeOffset="179455.1098">14289 9578 0,'0'0'0,"0"0"16,0 0-16,0 0 0,58-33 15,-58 33-15,91-42 16,-91 42-16,92-74 16,-92 74-16,91-84 0,-91 84 15,0 0-15,49-88 16,-49 88-16,0-66 15,0 66-15,-49-13 16,49 13-16,-91 23 0,91-23 16,-109 84-16,109-84 15,-91 125-15,91-125 16,-58 135-16,58-135 0,0 135 16,0-135-16,50 102 15,-50-102-15,91 70 16,-91-70-16,109 42 15,-109-42-15,107 14 0,-107-14 16,99-9-16,-99 9 16,0 0-16,0 0 15,0 0-15,0 0 0,0 0 16,0 0-16,0 0 16,0 0-16,91-9 0,-91 9 15,0 0-15,0 0 16,0 0-16,0 0 15,0 0-15,0 0 0,0 0 16,0 0-16,0 0 16,0 0-16,50-15 0,-50 15 15,0 0-15,0 0 16,0 0-16,0 0 0,0 0 16,0 0-16,0 0 15,25-14-15,-25 14 0,0 0 16,0 0-16,0 0 15,0 0-15,0 0 0,0 0 16</inkml:trace>
  <inkml:trace contextRef="#ctx0" brushRef="#br1" timeOffset="181816.6622">15051 8275 0,'0'0'0,"0"0"0,0 0 16,0 0-16,0 61 16,0-61-16,8 83 0,-8-83 15,0 0-15,0 0 16,0 0-16,17 84 15</inkml:trace>
  <inkml:trace contextRef="#ctx0" brushRef="#br1" timeOffset="182039.5294">15381 8452 0,'0'0'0,"0"0"16,-33 56-16,33-56 16,-58 65-16,58-65 0,-66 69 15,66-69-15,0 0 16,0 0-16,-66 61 16,66-61-16,0 0 15,-49 19-15,49-19 0</inkml:trace>
  <inkml:trace contextRef="#ctx0" brushRef="#br1" timeOffset="182432.5082">15233 8754 0,'0'0'15,"0"0"-15,0 0 0,66-32 16,-66 32-16,0 0 16,0 0-16,0 0 15,0 0-15,0 0 0,74-14 16,-74 14-16,58 0 16,-58 0-16,17 28 15,-17-28-15,-25 60 16,25-60-16,0 0 0,-58 75 15,58-75-15,0 0 16,0 0-16,0 0 16,0 0-16,-66 70 0,66-70 15,0 0-15,-33 55 16,33-55-16,24 10 16,-24-10-16,75-19 0,-75 19 15,0 0-15,91-46 16,-91 46-16</inkml:trace>
  <inkml:trace contextRef="#ctx0" brushRef="#br1" timeOffset="182883.2699">15696 8722 0,'0'0'0,"0"0"16,41-37-16,-41 37 15,58-70-15,-58 70 16,58-98-16,-58 98 15,58-111-15,-58 111 0,0 0 16,0 0-16,0 0 16,41-103-16,-41 103 15,0 0-15,-17-56 0,17 56 16,-49 10-16,49-10 16,-66 79-16,66-79 15,-50 116-15,50-116 16,-16 112-16,16-112 15,24 97-15,-24-97 0,0 0 16,58 61-16,-58-61 16,0 0-16,75 4 15,-75-4-15,66-36 0,-66 36 16</inkml:trace>
  <inkml:trace contextRef="#ctx0" brushRef="#br1" timeOffset="183299.1934">16035 8490 0,'0'0'0,"0"0"16,16 88-16,-16-88 0,0 0 15,0 0-15,0 0 16,0 0-16,0 0 0,17 74 15,-17-74-15,0 0 16,0 0-16,8 56 16,-8-56-16,0 0 0,0 0 15,33-66-15,-33 66 16,25-88-16,-25 88 16,0 0-16,0 0 15,33-74-15,-33 74 0,0 0 16,41-38-16,-41 38 15,42 15-15,-42-15 16,33 69-16,-33-69 0,0 0 16,25 93-16,-25-93 15,0 0-15,0 0 16,0 0-16,24 84 0,-24-84 16,33 28-16,-33-28 15,58-38-15</inkml:trace>
  <inkml:trace contextRef="#ctx0" brushRef="#br1" timeOffset="183591.2495">16737 7954 0,'-16'32'0,"16"-32"15,-33 75-15,33-75 16,-50 131-16,50-131 0,-33 149 16,33-149-16,-16 149 15,16-149-15,16 125 16,-16-125-16,0 0 0,42 107 15,-42-107-15,0 0 16,66 60-16,-66-60 16</inkml:trace>
  <inkml:trace contextRef="#ctx0" brushRef="#br1" timeOffset="183857.0375">17019 8103 0,'-9'32'0,"9"-32"15,-8 84-15,8-84 0,0 0 16,0 0-16,-8 112 16,8-112-16,0 0 15</inkml:trace>
  <inkml:trace contextRef="#ctx0" brushRef="#br1" timeOffset="184213.1415">17209 8140 0,'0'0'0,"0"0"15,0 0-15,-17 79 16,17-79-16,0 0 0,9 74 15,-9-74-15,0 0 16,33 43-16,-33-43 16,66 0-16,-66 0 0,58-46 15,-58 46-15,0 0 16,41-75-16,-41 75 16,0 0-16,0-84 15,0 84-15,0 0 0,0 0 16,-33-57-16,33 57 15,0 0-15,-58-23 16,58 23-16,0 0 0</inkml:trace>
  <inkml:trace contextRef="#ctx0" brushRef="#br1" timeOffset="184532.7185">17564 8019 0,'0'0'16,"0"0"-16,0 0 0,-41 42 15,41-42-15,0 0 16,-25 61-16,25-61 16,0 0-16,8 60 0,-8-60 15,34 37-15,-34-37 16,57 0-16,-57 0 15,58-37-15,-58 37 16,0 0-16,33-70 0,-33 70 16,0 0-16,0-84 15,0 84-15,0 0 16,-41-65-16,41 65 0,0 0 16,0 0-16,-66-18 15</inkml:trace>
  <inkml:trace contextRef="#ctx0" brushRef="#br1" timeOffset="184802.8485">17738 8350 0,'0'0'0,"0"0"15,-99 9-15,99-9 16,-99 19-16,99-19 16,-116 4-16,116-4 15,-99 10-15,99-10 0,0 0 16,-91 4-16,91-4 16,0 0-16,0 0 0,-91 0 15,91 0-15,0 0 16,-50 0-16</inkml:trace>
  <inkml:trace contextRef="#ctx0" brushRef="#br1" timeOffset="185099.9585">17415 8541 0,'0'0'0,"0"0"0,0 0 16,-57 9-16,57-9 16,0 0-16,-58 32 15,58-32-15,0 0 16,-58 57-16,58-57 0,0 0 16,-17 64-16,17-64 15,42 56-15,-42-56 16,82 32-16,-82-32 0,0 0 15,100 5-15,-100-5 16,0 0-16,0 0 16,107-23-16</inkml:trace>
  <inkml:trace contextRef="#ctx0" brushRef="#br1" timeOffset="185606.9232">17812 7796 0,'0'0'0,"0"0"15,67 60-15,-67-60 16,66 79-16,-66-79 0,91 107 15,-91-107-15,91 140 16,-91-140-16,66 154 16,-66-154-16,33 157 15,-33-157-15,16 154 0,-16-154 16,-16 140-16,16-140 16,0 0-16,-25 106 15,25-106-15,0 0 0,-33 85 16,33-85-16,0 0 15,0 0-15,0 0 16,0 0-16,0 0 0,0 0 16,-25 46-16,25-46 15</inkml:trace>
  <inkml:trace contextRef="#ctx0" brushRef="#br1" timeOffset="186066.107">18664 8122 0,'0'0'0,"0"0"16,0 0-16,0 0 16,0 60-16,0-60 15,0 75-15,0-75 16,0 0-16,0 0 0,-8 88 15,8-88-15,0 0 16,0 0-16,0 0 0,0 0 16,0 84-16,0-84 15,41 38-15,-41-38 16,66 0-16,-66 0 0,99-25 16,-99 25-16,0 0 15,100-27-15,-100 27 16,0 0-16,82-37 15</inkml:trace>
  <inkml:trace contextRef="#ctx0" brushRef="#br1" timeOffset="186274.0427">18929 8065 0,'0'0'0,"0"0"0,0 103 16,0-103-16,8 125 16,-8-125-16,0 149 15,0-149-15,16 168 16,-16-168-16,0 168 0,0-168 16,0 0-16</inkml:trace>
  <inkml:trace contextRef="#ctx0" brushRef="#br1" timeOffset="244082.4478">10585 10983 0,'0'0'0,"0"0"16,0 0-16,0 0 0,58-19 16,-58 19-16,91-32 15,-91 32-15,124-33 16,-124 33-16,0 0 16,0 0-16,115-19 0,-115 19 15,0 0-15,91 19 16,-91-19-16,25 47 15,-25-47-15,-33 74 0,33-74 16,-83 79-16,83-79 16,0 0-16,0 0 15,0 0-15,0 0 0,-66 65 16,66-65-16,-41 46 16,41-46-16,8 33 15,-8-33-15,66 19 0,-66-19 16,0 0-16,108 19 15,-108-19-15,0 0 16,91 32-16,-91-32 16,41 56-16,-41-56 0,-8 56 15,8-56-15,-58 69 16,58-69-16,-99 70 16,99-70-16,0 0 15,0 0-15,0 0 0,0 0 16,-100 43-16,100-43 15,-57 13-15,57-13 0,0-38 16</inkml:trace>
  <inkml:trace contextRef="#ctx0" brushRef="#br1" timeOffset="244465.7995">11527 11178 0,'0'0'15,"0"0"-15,-41 80 16,41-80-16,-33 92 0,33-92 16,0 103-16,0-103 15,33 79-15,-33-79 16,66 55-16,-66-55 15,99 14-15,-99-14 0,91-28 16,-91 28-16,75-65 16,-75 65-16,41-93 15,-41 93-15,0-97 16,0 97-16,-41-103 0,41 103 16,-58-79-16,58 79 15,0 0-15,-83-55 16,83 55-16,0 0 15,-99-23-15,99 23 0,0 0 16,-58 4-16</inkml:trace>
  <inkml:trace contextRef="#ctx0" brushRef="#br1" timeOffset="244819.2195">12048 11118 0,'0'0'16,"0"0"-16,-66 64 15,66-64-15,0 0 0,-58 89 16,58-89-16,0 0 16,-16 102-16,16-102 15,49 80-15,-49-80 0,75 37 16,-75-37-16,99 0 15,-99 0-15,0 0 16,91-37-16,-91 37 16,66-80-16,-66 80 0,25-88 15,-25 88-15,0 0 16,-8-88-16,8 88 16,0 0-16,0 0 15,-58-75-15,58 75 0,0 0 16,-58-51-16,58 51 15,-33-32-15</inkml:trace>
  <inkml:trace contextRef="#ctx0" brushRef="#br1" timeOffset="245043.7675">12668 10997 0,'0'0'0,"0"0"0,0 0 15,0 0-15,33 4 16,-33-4-16,67-9 16,-67 9-16,0 0 0,115-9 15,-115 9-15,0 0 16</inkml:trace>
  <inkml:trace contextRef="#ctx0" brushRef="#br1" timeOffset="245233.0725">12668 11267 0,'0'0'0,"0"0"16,0 0-16,50 9 15,-50-9-15,91-5 16,-91 5-16,132-13 0,-132 13 16,149-38-16</inkml:trace>
  <inkml:trace contextRef="#ctx0" brushRef="#br1" timeOffset="245734.1616">13876 10824 0,'0'0'16,"0"0"-16,-58 41 15,58-41-15,-83 71 0,83-71 16,-66 117-16,66-117 16,-58 125-16,58-125 15,-17 121-15,17-121 16,33 102-16,-33-102 0,67 70 16,-67-70-16,107 37 15,-107-37-15,99 10 16,-99-10-16,0 0 0,91-10 15,-91 10-15,0 0 16,0 0-16,0 0 16,0 0-16,0 0 0,0 0 15,0 0-15,0 0 16,0 0-16,0 0 16,66-18-16,-66 18 0,0 0 15,0 0-15,0 0 0,0 0 16,0 0-16,0 0 15,0 0-15,50-23 16,-50 23-16,0 0 0,0 0 16,0 0-16,66 0 15</inkml:trace>
  <inkml:trace contextRef="#ctx0" brushRef="#br1" timeOffset="246816.4489">14679 11359 0,'0'0'16,"0"0"-16,0 0 0,115-27 15,-115 27-15,108-38 16,-108 38-16,124-55 15,-124 55-15,91-66 16,-91 66-16,0 0 0,58-74 16,-58 74-16,8-66 15,-8 66-15,-41-41 16,41 41-16,-75-9 16,75 9-16,-116 37 0,116-37 15,-107 79-15,107-79 16,-91 116-16,91-116 15,-58 117-15,58-117 0,17 98 16,-17-98-16,49 69 16,-49-69-16,91 42 15,-91-42-15,99 23 16,-99-23-16,116-5 0,-116 5 16,91-32-16,-91 32 15,0 0-15,83-51 16,-83 51-16,0 0 0,49-66 15</inkml:trace>
  <inkml:trace contextRef="#ctx0" brushRef="#br1" timeOffset="249166.2555">16035 10471 0,'0'0'16,"0"0"-16,58-70 16,-58 70-16,49-84 0,-49 84 15,58-102-15,-58 102 16,0 0-16,0 0 16,41-89-16,-41 89 0,0 0 15,9-65-15,-9 65 16,0 0-16,0 0 15,0 0-15,-67 33 16,67-33-16,-49 88 0,49-88 16,0 0-16,-17 93 15,17-93-15,17 84 16,-17-84-16,0 0 0,41 46 16,-41-46-16,75 14 15</inkml:trace>
  <inkml:trace contextRef="#ctx0" brushRef="#br1" timeOffset="249583.3857">16415 10280 0,'0'0'16,"0"0"-16,0 0 0,0 0 15,0 0-15,0 56 16,0-56-16,0 0 0,0 0 16,0 0-16,0 0 15,0 0-15,0 0 0,8 42 16,-8-42-16,0 0 16,0 0-16,0 0 15,25-52-15,-25 52 16,0 0-16,0 0 15,0 0-15,41-65 0,-41 65 16,0 0-16,58-51 16,-58 51-16,33 0 0,-33 0 15,33 51-15,-33-51 16,0 0-16,17 70 16,-17-70-16,0 0 0,0 0 15,0 0-15,8 79 16,-8-79-16,0 0 15,33 47-15,-33-47 0,58-18 16</inkml:trace>
  <inkml:trace contextRef="#ctx0" brushRef="#br1" timeOffset="249981.8514">17010 9801 0,'0'0'0,"0"0"0,-24 51 15,24-51-15,-25 84 16,25-84-16,-25 116 16,25-116-16,-33 139 15,33-139-15,-17 126 0,17-126 16,0 0-16,0 102 15,0-102-15,0 0 16,33 75-16,-33-75 0,67 28 16,-67-28-16,0 0 15</inkml:trace>
  <inkml:trace contextRef="#ctx0" brushRef="#br1" timeOffset="250321.4239">17291 9894 0,'0'0'15,"0"0"-15,0 79 16,0-79-16,0 0 0,0 0 16,0 0-16,0 0 15,0 69-15,0-69 16,0 0-16,17 57 0,-17-57 15,0 0-15</inkml:trace>
  <inkml:trace contextRef="#ctx0" brushRef="#br1" timeOffset="250648.9249">17482 9908 0,'0'0'0,"0"0"16,0 0-16,0 0 15,-17 65-15,17-65 16,0 0-16,0 0 0,17 46 16,-17-46-16,0 0 15,49 23-15,-49-23 16,0 0-16,42-18 0,-42 18 15,0 0-15,0 0 16,24-56-16,-24 56 0,0 0 16,0 0-16,-8-78 15,8 78-15,0 0 16,0 0-16,-49-51 16,49 51-16,0 0 0</inkml:trace>
  <inkml:trace contextRef="#ctx0" brushRef="#br1" timeOffset="250995.1919">17746 9806 0,'0'0'0,"0"0"16,0 0-16,-25 46 15,25-46-15,0 0 0,-8 61 16,8-61-16,0 0 16,17 55-16,-17-55 15,0 0-15,0 0 16,58 14-16,-58-14 0,0 0 16,57-37-16,-57 37 15,0 0-15,34-70 16,-34 70-16,0 0 15,0 0-15,-9-74 0,9 74 16,0 0-16,0 0 16,-49-47-16,49 47 0,0 0 15,0 0-15</inkml:trace>
  <inkml:trace contextRef="#ctx0" brushRef="#br1" timeOffset="251282.7728">17994 10164 0,'0'0'0,"0"0"0,-82 0 15,82 0-15,-91 0 16,91 0-16,-116 0 15,116 0-15,-116 0 0,116 0 16,-99-5-16,99 5 16,0 0-16,-99 0 15,99 0-15,0 0 0,0 0 16,0 0-16,0 0 16,0 0-16,-66 0 15</inkml:trace>
  <inkml:trace contextRef="#ctx0" brushRef="#br1" timeOffset="251615.7107">17597 10303 0,'0'0'0,"0"0"16,0 0-16,0 0 16,0 0-16,-33 14 0,33-14 15,-41 28-15,41-28 16,0 0-16,-41 56 16,41-56-16,0 0 0,-33 70 15,33-70-15,0 0 16,24 55-16,-24-55 15,67 42-15,-67-42 16,0 0-16,90 10 0,-90-10 16,100-33-16,-100 33 15,99-55-15</inkml:trace>
  <inkml:trace contextRef="#ctx0" brushRef="#br1" timeOffset="252032.0723">17961 9582 0,'0'0'0,"0"0"0,42 33 16,-42-33-16,74 56 15,-74-56-15,83 79 16,-83-79-16,74 115 15,-74-115-15,66 131 0,-66-131 16,33 130-16,-33-130 16,9 126-16,-9-126 15,-17 116-15,17-116 0,-25 97 16,25-97-16,-33 71 16,33-71-16,0 0 15</inkml:trace>
  <inkml:trace contextRef="#ctx0" brushRef="#br1" timeOffset="260721.6849">18118 9457 0,'0'0'16,"0"0"-16,0 0 16,75-28-1,-75 28-15,0 0 0,0 0 0,0 0 16,0 0-16,74-10 16,-74 10-16,58 5 15,-58-5-15,0 0 0,0 41 16,0-41-16,0 0 15,-41 52-15,41-52 16,0 0-16,0 0 0,0 0 16,0 0-16,0 0 15,-42 61-15,42-61 16,0 0-16,-16 41 0,16-41 16,33 14-16,-33-14 15,83 6-15,-83-6 16,0 0-16,0 0 15,0 0-15,0 0 0,91 0 16,-91 0-16,0 0 16,0 0-16</inkml:trace>
  <inkml:trace contextRef="#ctx0" brushRef="#br1" timeOffset="265573.8076">16580 10090 0,'0'0'0,"0"0"15,0 0-15,0 0 16,0 0-16,-66 41 0,66-41 16,-74 65-16,74-65 15,-108 75-15,108-75 16,-124 69-16,124-69 0,-115 74 16,115-74-16,-133 80 15,133-80-15,-140 84 16,140-84-16,-124 87 15,124-87-15,-141 94 0,141-94 16,-132 106-16,132-106 16,-141 109-16,141-109 15,-140 107-15,140-107 16,-149 97-16,149-97 0,-141 98 16,141-98-16,-115 88 15,115-88-15,-108 66 16,108-66-16,0 0 15,0 0-15,-74 60 16,74-60-16,0 0 0,0 0 16,0 0-16,0 0 15,0 0-15,0 0 16,0 0-16,0 0 0,0 0 16,-59 46-16,59-46 15,0 0-15,0 0 0,0 0 16,0 0-16,-25 33 15,25-33-15,0 0 16</inkml:trace>
  <inkml:trace contextRef="#ctx0" brushRef="#br1" timeOffset="266367.3154">10808 12522 0,'0'0'0,"0"0"0,0 0 0,0 0 15,0 0-15,41-18 16,-41 18-16,91-38 16,-91 38-16,157-41 15,-157 41-15,157-24 16,-157 24-16,0 0 0,124 10 15,-124-10-15,58 51 16,-58-51-16,-33 84 16,33-84-16,-99 87 0,99-87 15,-116 85-15,116-85 16,0 0-16,-115 61 16,115-61-16,0 0 15,0 0-15,0 0 0,-91 36 16,91-36-16,0 0 15,0 0-15,57 47 16,-57-47-16,108 28 0,-108-28 16,107 37-16,-107-37 15,0 0-15,67 60 16,-67-60-16,8 79 16,-8-79-16,-50 89 0,50-89 15,-91 75-15,91-75 16,-99 51-16,99-51 15,0 0-15,-107 27 0,107-27 16,-58-9-16,58 9 16,-17-51-16,17 51 15,42-84-15</inkml:trace>
  <inkml:trace contextRef="#ctx0" brushRef="#br1" timeOffset="266766.1201">11717 12699 0,'0'0'16,"0"0"-16,-57 65 16,57-65-16,-58 102 15,58-102-15,-33 126 16,33-126-16,0 116 0,0-116 15,49 84-15,-49-84 16,99 38-16,-99-38 16,91-10-16,-91 10 0,100-56 15,-100 56-15,74-107 16,-74 107-16,33-130 16,-33 130-16,-8-120 15,8 120-15,-50-108 0,50 108 16,-74-79-16,74 79 15,0 0-15,-83-41 16,83 41-16,-83 3 0,83-3 16,-82 38-16,82-38 15,-33 61-15,33-61 16,49 41-16,-49-41 16</inkml:trace>
  <inkml:trace contextRef="#ctx0" brushRef="#br1" timeOffset="267126.5866">12164 12797 0,'0'0'0,"0"0"0,-66 69 16,66-69-16,-50 103 15,50-103-15,0 0 16,-41 116-16,41-116 0,16 102 15,-16-102-15,67 70 16,-67-70-16,99 24 16,-99-24-16,107-24 15,-107 24-15,91-65 0,-91 65 16,50-98-16,-50 98 16,8-107-16,-8 107 15,-25-102-15,25 102 16,0 0-16,-49-84 0,49 84 15,0 0-15,-75-51 16,75 51-16,0 0 16,0 0-16,-82-23 15,82 23-15,0 0 0,0 0 16</inkml:trace>
  <inkml:trace contextRef="#ctx0" brushRef="#br1" timeOffset="267339.267">12809 12807 0,'0'0'15,"0"0"-15,66-6 16,-66 6-16,83-9 0,-83 9 15,116-13-15,-116 13 16,0 0-16,0 0 0</inkml:trace>
  <inkml:trace contextRef="#ctx0" brushRef="#br1" timeOffset="267556.1584">12842 13122 0,'0'0'0,"0"0"16,0 0-16,0 0 16,74 0-16,-74 0 15,91-4-15,-91 4 0,108-28 16,-108 28-16</inkml:trace>
  <inkml:trace contextRef="#ctx0" brushRef="#br1" timeOffset="268072.6314">14057 12625 0,'0'0'0,"0"0"0,0 0 16,0 0-16,-57 46 16,57-46-16,-75 88 15,75-88-15,-83 126 0,83-126 16,-66 145-16,66-145 15,-24 134-15,24-134 16,16 117-16,-16-117 16,74 78-16,-74-78 0,108 33 15,-108-33-15,116 0 16,-116 0-16,132-23 16,-132 23-16,0 0 0,0 0 15,0 0-15,0 0 16,0 0-16,108-33 15,-108 33-15,0 0 0,0 0 16,0 0-16,0 0 16,0 0-16,0 0 0,0 0 15,0 0-15,0 0 16,0 0-16,66-32 0,-66 32 16,0 0-16,0 0 15,0 0-15,0 0 0,0 0 16,0 0-16,0 0 15,41-23-15,-41 23 16</inkml:trace>
  <inkml:trace contextRef="#ctx0" brushRef="#br1" timeOffset="268837.7419">15150 12025 0,'0'0'0,"0"0"16,0 0-16,-50 60 15,50-60-15,-58 97 0,58-97 16,-82 126-16,82-126 16,-58 173-16,58-173 15,-50 195-15,50-195 16,-25 195-16,25-195 0,9 191 16,-9-191-16,25 181 15,-25-181-15,49 154 16,-49-154-16,66 116 15,-66-116-15,0 0 0,91 79 16,-91-79-16</inkml:trace>
  <inkml:trace contextRef="#ctx0" brushRef="#br1" timeOffset="269182.9219">15439 12257 0,'0'0'0,"0"0"0,0 65 16,0-65-16,0 121 15,0-121-15,-8 158 16,8-158-16,-8 158 16,8-158-16,0 0 0,16 103 15,-16-103-15,42 23 16,-42-23-16</inkml:trace>
  <inkml:trace contextRef="#ctx0" brushRef="#br1" timeOffset="269549.2698">15704 12290 0,'0'0'0,"0"0"16,-25 60-16,25-60 16,-25 80-16,25-80 0,0 0 15,0 97-15,0-97 16,42 80-16,-42-80 16,66 50-16,-66-50 15,82 5-15,-82-5 0,91-42 16,-91 42-16,42-74 15,-42 74-15,0 0 16,8-89-16,-8 89 0,0 0 16,-33-88-16,33 88 15,0 0-15,-74-65 16,74 65-16,0 0 0,0 0 16,-91-33-16,91 33 15,-42-5-15,42 5 16</inkml:trace>
  <inkml:trace contextRef="#ctx0" brushRef="#br1" timeOffset="269889.2132">16167 12243 0,'-17'23'0,"17"-23"15,-41 56-15,41-56 0,-50 93 16,50-93-16,0 0 16,-8 98-16,8-98 15,50 84-15,-50-84 0,82 56 16,-82-56-16,0 0 16,100 4-16,-100-4 15,82-50-15,-82 50 0,50-89 16,-50 89-16,17-98 15,-17 98-15,0 0 16,-17-98-16,17 98 16,0 0-16,-58-69 15,58 69-15,0 0 0,-91-33 16,91 33-16,0 0 16</inkml:trace>
  <inkml:trace contextRef="#ctx0" brushRef="#br1" timeOffset="270187.0563">16506 12969 0,'0'0'0,"0"0"0,-132 4 16,132-4-16,-166 9 16,166-9-16,-173 15 15,173-15-15,-157 8 0,157-8 16,-133 10-16,133-10 16,0 0-16,-107 15 15,107-15-15,0 0 0,0 0 16,0 0-16,-66 18 15</inkml:trace>
  <inkml:trace contextRef="#ctx0" brushRef="#br1" timeOffset="270483.0582">16035 13201 0,'0'0'0,"0"0"16,-75 38-16,75-38 15,-74 46-15,74-46 16,0 0-16,-58 74 0,58-74 16,-17 80-16,17-80 15,42 69-15,-42-69 16,82 51-16,-82-51 15,100 23-15,-100-23 0,115-18 16,-115 18-16,116-51 16,-116 51-16</inkml:trace>
  <inkml:trace contextRef="#ctx0" brushRef="#br1" timeOffset="270899.0103">16514 12108 0,'33'19'16,"-33"-19"-16,75 70 15,-75-70-15,107 121 0,-107-121 16,124 163-16,-124-163 16,83 185-16,-83-185 15,58 191-15,-58-191 16,25 196-16,-25-196 0,-9 186 15,9-186-15,0 0 16,-24 153-16,24-153 16,0 0-16,0 0 15,-42 116-15,42-116 0,0 0 16,-33 51-16,33-51 16,0-41-16</inkml:trace>
  <inkml:trace contextRef="#ctx0" brushRef="#br1" timeOffset="271389.268">16862 11597 0,'0'0'0,"0"0"16,49-19-16,-49 19 16,0 0-16,66-19 15,-66 19-15,0 0 16,0 0-16,66-9 0,-66 9 15,42 28-15,-42-28 16,0 75-16,0-75 16,-42 83-16,42-83 0,0 0 15,0 0-15,0 0 16,0 0-16,0 0 0,-49 84 16,49-84-16,0 0 15,-17 61-15,17-61 16,0 0-16,33 37 0,-33-37 0,83 4 15,-83-4-15,116-4 16,-116 4-16,0 0 16,0 0-16,0 0 15,0 0-15,91-5 0,-91 5 16,0 0-16,0 0 16</inkml:trace>
  <inkml:trace contextRef="#ctx0" brushRef="#br1" timeOffset="289249.4262">11056 14398 0,'0'0'0,"0"0"0,0 0 16,0 0-16,50-10 16,-50 10-16,82-15 31,-82 15-31,0 0 0,0 0 0,100-13 0,-100 13 15,0 0-15,82 9 16,-82-9-16,25 42 16,-25-42-16,-25 75 0,25-75 15,-74 83-15,74-83 16,0 0-16,0 0 16,-75 75-16,75-75 0,0 0 15,0 0-15,0 0 16,-49 55-16,49-55 15,8 48-15,-8-48 0,41 26 16,-41-26-16,0 0 16,75 25-16,-75-25 15,0 0-15,66 32 0,-66-32 16,16 51-16,-16-51 16,-16 69-16,16-69 15,-66 61-15,66-61 16,-75 56-16,75-56 0,0 0 15,-82 37-15,82-37 16,0 0-16,-75 18 16,75-18-16,-25-27 15,25 27-15,34-56 0</inkml:trace>
  <inkml:trace contextRef="#ctx0" brushRef="#br1" timeOffset="289633.1328">11676 14658 0,'0'0'0,"0"0"0,-66 46 15,66-46-15,-50 79 16,50-79-16,0 0 15,-24 93-15,24-93 16,24 84-16,-24-84 0,67 38 16,-67-38-16,107 0 15,-107 0-15,83-43 16,-83 43-16,0 0 16,66-74-16,-66 74 0,33-88 15,-33 88-15,0-98 16,0 98-16,-41-88 15,41 88-15,0 0 0,-50-47 16,50 47-16,0 0 16,-66-13-16,66 13 15,0 0-15,-50 22 16,50-22-16</inkml:trace>
  <inkml:trace contextRef="#ctx0" brushRef="#br1" timeOffset="290000.2343">12222 14695 0,'0'0'0,"0"0"16,-83 37-16,83-37 15,-66 47-15,66-47 16,0 0-16,-50 69 0,50-69 15,-8 75-15,8-75 16,50 46-16,-50-46 16,91 19-16,-91-19 15,91-23-15,-91 23 0,0 0 16,82-52-16,-82 52 16,50-74-16,-50 74 15,0 0-15,8-92 0,-8 92 16,0 0-16,-25-89 15,25 89-15,0 0 16,-57-60-16,57 60 16,0 0-16,-67-19 0,67 19 15,0 0-15,0 0 16</inkml:trace>
  <inkml:trace contextRef="#ctx0" brushRef="#br1" timeOffset="290215.5753">12842 14550 0,'0'0'0,"0"0"0,0 0 16,0 0-16,83 5 15,-83-5-15,91-5 16,-91 5-16,0 0 16</inkml:trace>
  <inkml:trace contextRef="#ctx0" brushRef="#br1" timeOffset="290421.2457">12966 14765 0,'0'0'0,"0"0"15,0 0-15,0 0 16,58 0-16,-58 0 16,74-10-16,-74 10 0,116-14 15,-116 14-15,124-14 16</inkml:trace>
  <inkml:trace contextRef="#ctx0" brushRef="#br1" timeOffset="290894.8088">14041 14388 0,'0'0'0,"0"0"15,-50 33-15,50-33 16,-66 69-16,66-69 16,-91 117-16,91-117 0,-82 148 15,82-148-15,0 0 16,-34 135-16,34-135 16,9 117-16,-9-117 15,82 79-15,-82-79 16,108 46-16,-108-46 0,116 9 15,-116-9-15,0 0 16,124-19-16,-124 19 16,0 0-16,0 0 0,0 0 15,91-32-15,-91 32 16,0 0-16,24-28 16,-24 28-16</inkml:trace>
  <inkml:trace contextRef="#ctx0" brushRef="#br1" timeOffset="291513.3226">14827 14021 0,'0'0'0,"0"0"15,0 0-15,0 0 16,-33 28-16,33-28 0,-41 55 16,41-55-16,-41 103 15,41-103-15,-58 140 16,58-140-16,-42 152 16,42-152-16,-24 168 15,24-168-15,-17 158 0,17-158 16,8 140-16,-8-140 15,17 130-15,-17-130 16,41 107-16,-41-107 0,0 0 16,50 88-16,-50-88 15,0 0-15,66 57 16,-66-57-16,0 0 16</inkml:trace>
  <inkml:trace contextRef="#ctx0" brushRef="#br1" timeOffset="292322.0627">15200 14155 0,'0'0'0,"0"0"0,0 61 16,0-61-16,0 79 15,0-79-15,0 107 16,0-107-16,0 0 16,0 107-16,0-107 0,0 0 15,0 0-15,16 93 16,-16-93-16,33 46 15,-33-46-15,0 0 0</inkml:trace>
  <inkml:trace contextRef="#ctx0" brushRef="#br1" timeOffset="292851.5812">15629 14244 0,'0'0'0,"0"0"15,0 0-15,0 0 16,0 0-16,-49 23 0,49-23 16,-41 47-16,41-47 15,0 0-15,-34 69 16,34-69-16,0 0 16,-8 84-16,8-84 0,33 80 15,-33-80-15,66 41 16,-66-41-16,91 5 15,-91-5-15,0 0 16,75-38-16,-75 38 16,58-79-16,-58 79 0,41-97 15,-41 97-15,0 0 16,8-89-16,-8 89 16,0 0-16,-33-74 0,33 74 15,0 0-15,-66-43 16,66 43-16,0 0 15,0 0-15,-74-4 0,74 4 16,-50 14-16,50-14 16,0 0-16</inkml:trace>
  <inkml:trace contextRef="#ctx0" brushRef="#br1" timeOffset="293254.477">16035 14295 0,'0'0'16,"0"0"-16,0 0 16,-50 42-16,50-42 0,0 0 15,0 0-15,-25 65 16,25-65-16,9 74 15,-9-74-15,49 56 16,-49-56-16,0 0 0,75 18 16,-75-18-16,0 0 15,74-18-15,-74 18 16,0 0-16,58-60 0,-58 60 16,0 0-16,25-84 15,-25 84-15,0 0 16,-33-79-16,33 79 15,0 0-15,0 0 0,-58-51 16,58 51-16,0 0 16,0 0-16,-50-14 15,50 14-15,0 0 16,0 0-16</inkml:trace>
  <inkml:trace contextRef="#ctx0" brushRef="#br1" timeOffset="293630.4628">16489 14299 0,'0'0'16,"0"0"-16,0 0 15,0 0-15,-49 51 16,49-51-16,0 0 0,-25 57 15,25-57-15,17 60 16,-17-60-16,0 0 16,57 42-16,-57-42 15,0 0-15,83 5 0,-83-5 16,75-38-16,-75 38 16,0 0-16,49-74 15,-49 74-15,0 0 16,8-84-16,-8 84 0,0 0 15,0 0-15,-16-69 16,16 69-16,0 0 16,-50-48-16,50 48 0,-33-8 15,33 8-15,0 0 16,0 0-16</inkml:trace>
  <inkml:trace contextRef="#ctx0" brushRef="#br1" timeOffset="293966.1275">17060 14201 0,'0'0'16,"0"0"-16,0 0 0,-50 38 15,50-38-15,0 0 16,-33 56-16,33-56 15,17 78-15,-17-78 0,49 66 16,-49-66-16,0 0 16,83 28-16,-83-28 15,108-14-15,-108 14 16,0 0-16,74-65 0,-74 65 16,33-89-16,-33 89 15,0 0-15,-8-92 16,8 92-16,-58-84 15,58 84-15,-83-56 0,83 56 16,0 0-16,0 0 16</inkml:trace>
  <inkml:trace contextRef="#ctx0" brushRef="#br1" timeOffset="294685.0253">15911 14686 0,'0'0'0,"0"0"0,0 0 15,0 0-15,-9 64 16,9-64-16,0 0 16,-16 57-16,16-57 0,0 0 15,-50 65-15,50-65 16,0 0-16,-49 27 15</inkml:trace>
  <inkml:trace contextRef="#ctx0" brushRef="#br1" timeOffset="295999.4769">17399 14890 0,'0'0'0,"0"0"16,-83 37-16,83-37 15,-99 33-15,99-33 16,-157 38-16,157-38 16,-174 18-16,174-18 0,-198 14 15,198-14-15,-207-5 16,207 5-16,-207-14 15,207 14-15,-206-4 0,206 4 16,-215 0-16,215 0 16,-190 4-16,190-4 15,-182 14-15,182-14 16,-141 14-16,141-14 16,-124 28-16,124-28 15,0 0-15,0 0 0,-83 23 16,83-23-16,0 0 15,0 0-15,0 0 0,0 0 16,-41 23-16,41-23 16,17 19-16,-17-19 15,74 18-15</inkml:trace>
  <inkml:trace contextRef="#ctx0" brushRef="#br1" timeOffset="296332.3195">16332 15430 0,'0'0'0,"0"0"16,0 0-16,-41 14 15,41-14-15,-50 32 0,50-32 16,-74 61-16,74-61 16,0 0-16,-58 70 15,58-70-15,0 0 0,-33 79 16,33-79-16,17 84 16,-17-84-16,57 55 15,-57-55-15,100 14 16,-100-14-16,107-23 0,-107 23 15,0 0-15,91-43 16</inkml:trace>
  <inkml:trace contextRef="#ctx0" brushRef="#br1" timeOffset="296732.832">16556 15248 0,'0'0'0,"0"0"16,0 0-16,0 0 15,0 0-15,57 10 16,-57-10-16,0 0 0,0 0 15,0 0-15,67 9 16,-67-9-16,0 0 16,41 23-16,-41-23 0,-8 47 15,8-47-15,0 0 16,0 0-16,0 0 16,0 0-16,-42 46 0,42-46 15,0 0-15,0 0 16,-24 47-16,24-47 15,8 32-15,-8-32 0,49 10 16,-49-10-16,91-10 16,-91 10-16,0 0 15</inkml:trace>
  <inkml:trace contextRef="#ctx0" brushRef="#br1" timeOffset="297216.02">17465 13769 0,'0'0'16,"0"0"-16,41 38 0,-41-38 15,67 69-15,-67-69 16,99 117-16,-99-117 16,107 162-16,-107-162 15,100 186-15,-100-186 0,57 196 16,-57-196-16,25 195 16,-25-195-16,0 191 15,0-191-15,-25 167 16,25-167-16,-33 158 0,33-158 15,-58 135-15,58-135 16,0 0-16</inkml:trace>
  <inkml:trace contextRef="#ctx0" brushRef="#br1" timeOffset="304487.2738">11114 16062 0,'0'0'16,"0"0"-16,49-5 15,-49 5-15,91-9 16,-91 9-16,124-4 0,-124 4 16,0 0-16,108 0 15,-108 0-15,83 23 16,-83-23-16,24 55 15,-24-55-15,-33 71 0,33-71 16,-91 83-16,91-83 16,-115 80-16,115-80 15,0 0-15,0 0 16,0 0-16,0 0 0,-108 60 16,108-60-16,0 0 15,-74 42-15,74-42 0,0 0 16,0 0-16,66 61 15,-66-61-15,107 22 16,-107-22-16,100 33 16,-100-33-16,0 0 0,57 56 15,-57-56-15,-8 65 16,8-65-16,-58 75 16,58-75-16,-91 70 15,91-70-15,0 0 16,-115 50-16,115-50 0,0 0 15,-91 29-15,91-29 16,-33-10-16,33 10 16,16-47-16,-16 47 0,66-69 15</inkml:trace>
  <inkml:trace contextRef="#ctx0" brushRef="#br1" timeOffset="304874.717">11792 16412 0,'0'0'0,"0"0"16,0 0-16,0 0 16,-50 50-16,50-50 0,-49 85 15,49-85-15,-33 97 16,33-97-16,0 89 15,0-89-15,49 56 16,-49-56-16,75 37 16,-75-37-16,91-5 0,-91 5 15,99-42-15,-99 42 16,74-66-16,-74 66 16,33-97-16,-33 97 15,9-97-15,-9 97 0,0 0 16,-17-93-16,17 93 15,0 0-15,-41-70 16,41 70-16,0 0 16,0 0-16,-50-28 0,50 28 15,-25 19-15,25-19 16</inkml:trace>
  <inkml:trace contextRef="#ctx0" brushRef="#br1" timeOffset="305258.6572">12354 16477 0,'-33'13'0,"33"-13"0,-83 57 15,83-57-15,-74 83 16,74-83-16,-33 93 0,33-93 15,8 88-15,-8-88 0,0 0 16,66 61-16,-66-61 16,116 37-16,-116-37 15,116-14-15,-116 14 16,107-46-16,-107 46 0,91-79 16,-91 79-16,42-89 15,-42 89-15,8-88 16,-8 88-16,0 0 15,-25-74-15,25 74 0,0 0 16,-50-70-16,50 70 16,0 0-16,0 0 15,-82-28-15,82 28 0,-50-5 16,50 5-16</inkml:trace>
  <inkml:trace contextRef="#ctx0" brushRef="#br1" timeOffset="305488.872">12925 16551 0,'0'0'16,"0"0"-16,0 0 15,66-4-15,-66 4 0,91-14 16,-91 14-16,0 0 16,107-5-16,-107 5 15,0 0-15</inkml:trace>
  <inkml:trace contextRef="#ctx0" brushRef="#br1" timeOffset="305666.1625">12958 16770 0,'0'0'0,"0"0"15,0 0-15,0 0 0,25 28 16,-25-28-16,82 13 16,-82-13-16,124 0 15,-124 0-15,124 10 0</inkml:trace>
  <inkml:trace contextRef="#ctx0" brushRef="#br1" timeOffset="306091.53">13851 16253 0,'0'0'16,"0"0"-16,-33 94 16,33-94-16,-25 115 15,25-115-15,-25 135 0,25-135 16,-16 131-16,16-131 15,0 0-15,0 0 0,16 88 16,-16-88-16,0 0 16</inkml:trace>
  <inkml:trace contextRef="#ctx0" brushRef="#br1" timeOffset="306482.633">14140 16426 0,'-16'32'0,"16"-32"16,-58 83-16,58-83 0,0 0 15,-42 103-15,42-103 16,0 97-16,0-97 15,0 0-15,42 57 0,-42-57 16,91 13-16,-91-13 16,74-46-16,-74 46 15,58-79-15,-58 79 16,33-93-16,-33 93 16,0 0-16,-8-88 0,8 88 15,-42-84-15,42 84 16,-66-60-16,66 60 15,0 0-15,0 0 16,-66-28-16,66 28 0,0 0 16,-66 14-16,66-14 15</inkml:trace>
  <inkml:trace contextRef="#ctx0" brushRef="#br1" timeOffset="306799.5556">14438 16695 0,'0'0'0,"0"0"16,0 0-16,-17 70 0,17-70 15,0 0-15,0 0 16,-8 89-16,8-89 16,0 0-16,8 84 0,-8-84 15,33 32-15,-33-32 16</inkml:trace>
  <inkml:trace contextRef="#ctx0" brushRef="#br1" timeOffset="307170.4779">14720 16462 0,'-25'24'0,"25"-24"16,-25 70-16,25-70 0,0 0 15,-8 84-15,8-84 16,8 88-16,-8-88 16,50 61-16,-50-61 0,66 13 15,-66-13-15,58-37 16,-58 37-16,50-75 15,-50 75-15,0 0 0,24-93 16,-24 93-16,0 0 16,-16-92-16,16 92 15,0 0-15,-50-79 16,50 79-16,0 0 0,0 0 16,-74-47-16,74 47 15,0 0-15,-50 0 16</inkml:trace>
  <inkml:trace contextRef="#ctx0" brushRef="#br1" timeOffset="307549.1647">15109 16402 0,'0'0'0,"0"0"0,-58 38 16,58-38-16,-58 46 16,58-46-16,-50 70 0,50-70 15,0 0-15,0 79 16,0-79-16,0 0 16,58 55-16,-58-55 0,0 0 15,99 29-15,-99-29 16,91-10-16,-91 10 15,75-51-15,-75 51 16,41-74-16,-41 74 0,0 0 16,0-79-16,0 79 15,0 0-15,-33-65 16,33 65-16,-74-43 16,74 43-16,0 0 0,-67-4 15,67 4-15,-24 9 16</inkml:trace>
  <inkml:trace contextRef="#ctx0" brushRef="#br1" timeOffset="307908.9744">15596 16379 0,'0'0'0,"0"0"15,-74 33-15,74-33 0,-66 46 16,66-46-16,0 0 16,-75 70-16,75-70 15,0 0-15,-33 84 16,33-84-16,33 60 0,-33-60 16,0 0-16,83 37 15,-83-37-15,91-19 16,-91 19-16,91-50 15,-91 50-15,66-75 0,-66 75 16,0 0-16,33-79 16,-33 79-16,0 0 15,0 0-15,-8-70 0,8 70 16,0 0-16,-50-46 16,50 46-16,0 0 15,0 0-15</inkml:trace>
  <inkml:trace contextRef="#ctx0" brushRef="#br1" timeOffset="308517.5178">15869 16951 0,'0'0'16,"0"0"-16,-82 14 15,82-14-15,-83 5 16,83-5-16,-124 4 0,124-4 16,-141 5-16,141-5 15,-173 5-15,173-5 16,-174 14-16,174-14 15,-190 18-15,190-18 0,-182 10 16,182-10-16,-165 9 16,165-9-16,-125 19 15,125-19-15,0 0 16,0 0-16,0 0 0,-75 18 16</inkml:trace>
  <inkml:trace contextRef="#ctx0" brushRef="#br1" timeOffset="308837.476">15042 17145 0,'0'0'0,"0"0"15,-66 15-15,66-15 16,-66 38-16,66-38 16,-83 69-16,83-69 15,0 0-15,-66 89 0,66-89 16,0 0-16,-33 93 16,33-93-16,25 89 15,-25-89-15,74 69 16,-74-69-16,116 23 0,-116-23 15,149-5-15,-149 5 16,0 0-16</inkml:trace>
  <inkml:trace contextRef="#ctx0" brushRef="#br1" timeOffset="314953.6307">21609 6950 0,'0'0'0,"0"0"0,0 0 16,0 0-16,-67 18 16,67-18-16,-74 42 15,74-42-15,-107 79 0,107-79 16,-100 107-16,100-107 15,-82 126-15,82-126 16,-58 125-16,58-125 16,-8 107-16,8-107 15,49 84-15,-49-84 0,83 55 16,-83-55-16,107 19 16,-107-19-16,141-5 15,-141 5-15,124-37 0,-124 37 16,99-42-16,-99 42 15,99-65-15,-99 65 16</inkml:trace>
  <inkml:trace contextRef="#ctx0" brushRef="#br1" timeOffset="315165.4129">21972 7186 0,'0'0'16,"0"0"-16,0 0 0,34 14 15,-34-14-15,74-14 16,-74 14-16,91-27 16,-91 27-16,0 0 15,107-34-15</inkml:trace>
  <inkml:trace contextRef="#ctx0" brushRef="#br1" timeOffset="315337.4984">22063 7522 0,'0'0'0,"0"0"0,0 0 16,67-5-16,-67 5 15,99-14-15,-99 14 16,149-47-16,-149 47 0</inkml:trace>
  <inkml:trace contextRef="#ctx0" brushRef="#br1" timeOffset="315615.9144">23535 6889 0,'0'0'15,"0"0"-15,0 0 16,-8 97-16,8-97 15,8 113-15,-8-113 0,8 134 16,-8-134-16,0 0 16,42 121-16,-42-121 15,66 60-15</inkml:trace>
  <inkml:trace contextRef="#ctx0" brushRef="#br1" timeOffset="315965.9839">23940 7024 0,'0'0'0,"0"0"0,0 0 16,-8 83-16,8-83 15,0 0-15,17 79 16,-17-79-16,66 56 15,-66-56-15,99 14 0,-99-14 16,109-42-16,-109 42 16,82-89-16,-82 89 15,33-97-15,-33 97 0,-16-97 16,16 97-16,-58-66 16,58 66-16,-100-27 15,100 27-15,-100 0 16,100 0-16,-91 32 0,91-32 15,0 0-15,-41 61 16,41-61-16</inkml:trace>
  <inkml:trace contextRef="#ctx0" brushRef="#br1" timeOffset="316159.0881">24586 7191 0,'0'0'16,"0"0"-16,-8 93 15,8-93-15,0 0 0,-8 79 16,8-79-16,0 0 16,0 0-16,8 75 15,-8-75-15</inkml:trace>
  <inkml:trace contextRef="#ctx0" brushRef="#br1" timeOffset="316482.7313">24785 7005 0,'0'0'15,"0"0"-15,-8 84 16,8-84-16,0 74 0,0-74 15,16 84-15,-16-84 16,58 56-16,-58-56 16,66 9-16,-66-9 0,66-42 15,-66 42-15,50-84 16,-50 84-16,25-121 16,-25 121-16,-17-115 15,17 115-15,0 0 0,-50-99 16,50 99-16,0 0 15,-74-60-15,74 60 16,-91-18-16,91 18 0,0 0 16,-66 37-16</inkml:trace>
  <inkml:trace contextRef="#ctx0" brushRef="#br1" timeOffset="316832.749">25355 6814 0,'0'0'0,"0"0"0,-58 42 16,58-42-16,-49 79 16,49-79-16,-25 98 15,25-98-15,8 89 0,-8-89 16,58 60-16,-58-60 15,99 23-15,-99-23 16,116-14-16,-116 14 16,91-60-16,-91 60 0,66-84 15,-66 84-15,17-102 16,-17 102-16,-33-84 16,33 84-16,-66-47 15,66 47-15,-83-18 0,83 18 16,-99 18-16,99-18 15,0 0-15,-50 42 16</inkml:trace>
  <inkml:trace contextRef="#ctx0" brushRef="#br1" timeOffset="317165.4655">25901 6763 0,'0'0'0,"0"0"16,-74 51-16,74-51 0,-58 75 15,58-75-15,0 0 16,-25 84-16,25-84 16,25 88-16,-25-88 0,82 56 15,-82-56-15,100 5 16,-100-5-16,124-48 15,-124 48-15,91-69 16,-91 69-16,0 0 16,66-83-16,-66 83 0,0 0 15,0-80-15,0 80 16,-66-46-16,66 46 0,0 0 16,-100-5-16,100 5 15,0 0-15</inkml:trace>
  <inkml:trace contextRef="#ctx0" brushRef="#br1" timeOffset="317483.6423">26298 7493 0,'-91'24'0,"91"-24"15,-132 23-15,132-23 16,-191 14-16,191-14 0,-239 9 16,-9-14-16,16 1 15,232 4-15,-207-9 16,9 9-16,16 0 16,182 0-16,-174 9 0,174-9 15,-157 14-15,157-14 16,-183 32-16,183-32 15,-140 38-15,140-38 0,0 0 16,0 0 0,-116 32-16,116-32 0,-50 0 15</inkml:trace>
  <inkml:trace contextRef="#ctx0" brushRef="#br1" timeOffset="317966.3429">24247 7791 0,'0'0'0,"0"0"15,58-5-15,-58 5 16,91-4-16,-91 4 16,124-14-16,-124 14 15,0 0-15,0 0 0,0 0 16,0 0-16,91-10 15,-91 10-15,33 19 16,-33-19-16,-41 42 0,41-42 16,-75 60-16,75-60 15,0 0-15,0 0 16,0 0-16,0 0 16,-99 61-16,99-61 0,-41 51 15,41-51-15,25 32 16,-25-32-16,91 24 15,-91-24-15,0 0 0,107 9 16,-107-9-16,0 0 16,91 9-16,-91-9 15,50 38-15,-50-38 16,0 0-16,-9 55 0,9-55 16,-57 66-16,57-66 15,0 0-15,-91 56 16,91-56-16,0 0 15,-83 19-15,83-19 0,-41-32 16,41 32-16,41-61 16</inkml:trace>
  <inkml:trace contextRef="#ctx0" brushRef="#br1" timeOffset="318307.1276">25066 7945 0,'0'0'0,"-17"23"0,-16 32 15,33-55-15,0 0 0,-16 80 16,16-80-16,25 75 16,-25-75-16,66 41 15,-66-41-15,107 10 16,-107-10-16,0 0 0,91-33 15,-91 33-15,0 0 16,66-65-16,-66 65 16,9-89-16,-9 89 15,-42-84-15,42 84 0,0 0 16,0 0-16,-66-51 16,66 51-16,0 0 15,-83-18-15,83 18 16,-33 10-16,33-10 0</inkml:trace>
  <inkml:trace contextRef="#ctx0" brushRef="#br1" timeOffset="318633.1196">25752 7958 0,'0'0'16,"0"0"-16,0 0 15,-49 47-15,49-47 0,-33 56 16,33-56-16,-9 79 16,9-79-16,42 75 15,-42-75-15,82 42 16,-82-42-16,99 10 0,-99-10 16,83-29-16,-83 29 15,66-60-15,-66 60 16,25-89-16,-25 89 0,-16-93 15,16 93-15,-67-74 16,67 74-16,-82-51 16,82 51-16,-116-15 0,116 15 15,-99 9-15</inkml:trace>
  <inkml:trace contextRef="#ctx0" brushRef="#br1" timeOffset="322615.7128">21898 9387 0,'-33'28'16,"33"-28"-16,-83 75 0,83-75 15,-99 116-15,99-116 16,-66 135-16,66-135 16,-33 139-16,33-139 0,33 116 15,-33-116-15,74 89 16,-74-89-16,116 41 15,-116-41-15,141 19 16,-141-19-16,140-19 0,-140 19 16,133-41-16,-133 41 15</inkml:trace>
  <inkml:trace contextRef="#ctx0" brushRef="#br1" timeOffset="329803.7186">24305 9465 0,'0'0'0,"0"0"15,0 0-15,0 0 0,66-41 16,-66 41-16,108-37 16,-108 37-16,140-37 15,-140 37-15,0 0 16,0 0-16,116-5 0,-116 5 16,75 28-16,-75-28 15,-17 56-15,17-56 0,-58 84 16,58-84-16,0 0 15,0 0-15,0 0 16,0 0-16,-74 83 16,74-83-16,-50 56 0,50-56 15,8 33-15,-8-33 16,75 14-16,-75-14 16,124 4-16,-124-4 15,124 23-15,-124-23 0,91 42 16,-91-42-16,41 61 15,-41-61-15,-16 88 16,16-88-16,-58 98 16,58-98-16,-108 107 0,108-107 15,-115 88-15,115-88 16,0 0-16,0 0 16,-108 65-16,108-65 0,-74 10 15,74-10-15,-17-43 16,17 43-16</inkml:trace>
  <inkml:trace contextRef="#ctx0" brushRef="#br1" timeOffset="330405.2346">25273 9322 0,'0'0'0,"0"0"15,66-14-15,-66 14 16,116-23-16,-116 23 0,140-24 16,-140 24-16,0 0 15,116-4-15,-116 4 16,74 33-16,-74-33 16,-16 60-16,16-60 0,-83 89 15,83-89-15,0 0 16,-99 78-16,99-78 15,0 0-15,0 0 0,0 0 16,-91 65-16,91-65 16,-17 37-16,17-37 15,58 33-15,-58-33 16,124 23-16,-124-23 0,157 24 16,-157-24-16,0 0 15,124 37-15,-124-37 0,67 70 16,-67-70-16,8 79 15,-8-79-15,-50 83 16,50-83-16,-91 79 16,91-79-16,0 0 15,0 0-15,0 0 0,-99 70 16,99-70-16,-74 47 16,74-47-16,0 0 15</inkml:trace>
  <inkml:trace contextRef="#ctx0" brushRef="#br1" timeOffset="330849.3623">26364 10039 0,'0'0'0,"0"0"0,0 0 16,-58 51-16,58-51 15,0 0-15,-25 41 0,25-41 16,0 0-16,0 51 16,0-51-16,0 0 15,42 19-15,-42-19 16,0 0-16,74-23 0,-74 23 16,0 0-16,66-52 15,-66 52-15,0 0 16,0 0-16,17-46 15,-17 46-15,-25-33 0,25 33 16,-58 14-16,58-14 16,0 0-16,-58 47 15,58-47-15,0 0 0,-25 56 16,25-56-16,0 0 16,50 32-16,-50-32 15,66 5-15,-66-5 0,0 0 16,83-33-16,-83 33 15,0 0-15,0 0 16,58-55-16,-58 55 16,16-80-16</inkml:trace>
  <inkml:trace contextRef="#ctx0" brushRef="#br1" timeOffset="331420.1334">26794 9322 0,'0'0'0,"0"0"16,50-29-16,-50 29 0,82-46 15,-82 46-15,133-37 16,-133 37-16,0 0 16,124-14-16,-124 14 0,82 28 15,-82-28-15,17 66 16,-17-66-16,-50 97 16,50-97-16,-74 98 15,74-98-15,0 0 16,0 0-16,0 0 15,0 0-15,0 0 0,-83 83 16,83-83-16,-33 51 0,33-51 16,33 20-16,-33-20 15,108 8-15,-108-8 16,148 10-16,-148-10 16,141 37-16,-141-37 0,108 51 15,-108-51-15,41 84 16,-41-84-16,-17 102 15,17-102-15,-82 102 16,82-102-16,-100 93 0,100-93 16,-115 70-16,115-70 15,0 0-15,-108 37 16,108-37-16,0 0 0,0 0 16,-74 0-16,74 0 15,-17-42-15,17 42 16</inkml:trace>
  <inkml:trace contextRef="#ctx0" brushRef="#br1" timeOffset="331770.2482">26744 8982 0,'0'0'0,"0"0"16,141-9-16,-141 9 15,182-23-15,-182 23 16,223-19-16,-223 19 16,215-5-16</inkml:trace>
  <inkml:trace contextRef="#ctx0" brushRef="#br1" timeOffset="334732.4838">22899 9541 0,'0'0'0,"0"0"0,0 0 16,74 4-1,-74-4-15,132-9 0,-132 9 0,182-19 16,-182 19-16,190-14 16,-190 14-16,174 0 15</inkml:trace>
  <inkml:trace contextRef="#ctx0" brushRef="#br1" timeOffset="334966.0124">23031 9894 0,'0'0'0,"0"0"15,83-14-15,-83 14 16,140-33-16,-140 33 15,182-32-15,-182 32 16,198-33-16,-198 33 0</inkml:trace>
  <inkml:trace contextRef="#ctx0" brushRef="#br1" timeOffset="367386.1221">21906 11704 0,'0'0'0,"0"0"16,0 0-16,-49 46 16,49-46-16,-66 70 15,66-70-15,-83 112 16,83-112-16,-83 149 16,83-149-16,-74 172 0,74-172 15,-42 158-15,42-158 16,0 148-16,0-148 15,50 131-15,-50-131 16,99 111-16,-99-111 0,141 75 16,-141-75-16,149 18 15,-149-18-15,157-37 16,-157 37-16,124-75 0</inkml:trace>
  <inkml:trace contextRef="#ctx0" brushRef="#br1" timeOffset="367655.7698">22535 12025 0,'0'0'0,"0"0"0,74-10 15,-74 10-15,116-18 16,-116 18-16,124-28 0,-124 28 16,0 0-16,0 0 15</inkml:trace>
  <inkml:trace contextRef="#ctx0" brushRef="#br1" timeOffset="367849.0573">22593 12304 0,'0'0'15,"0"0"-15,0 0 16,0 0-16,91 0 15,-91 0-15,124-23 0,-124 23 16,181-38-16,-181 38 16</inkml:trace>
  <inkml:trace contextRef="#ctx0" brushRef="#br1" timeOffset="368399.6219">23709 11773 0,'0'0'0,"0"0"15,107-18-15,-107 18 16,124-28-16,-124 28 0,0 0 15,124-5-15,-124 5 16,75 33-16,-75-33 16,8 52-16,-8-52 0,-74 83 15,74-83-15,-116 92 16,116-92-16,0 0 16,0 0-16,0 0 15,0 0-15,0 0 0,-124 84 16,124-84-16,-66 56 15,66-56-15,33 37 16,-33-37-16,99 19 0,-99-19 16,141 14-16,-141-14 15,132 33-15,-132-33 16,108 46-16,-108-46 16,42 56-16,-42-56 0,-25 80 15,25-80 1,-83 83-16,83-83 0,-125 89 15,125-89-15,0 0 16,-124 78-16,124-78 16,0 0-16,-116 33 0,116-33 15,-41-28-15,41 28 16,41-89-16,-41 89 16</inkml:trace>
  <inkml:trace contextRef="#ctx0" brushRef="#br1" timeOffset="368916.2226">24595 11704 0,'0'0'0,"0"0"0,0 0 16,99-5-16,-99 5 15,132 0-15,-132 0 16,132 19-16,-132-19 16,0 0-16,116 41 0,-116-41 15,58 61-15,-58-61 16,-33 79-16,33-79 16,-74 83-16,74-83 15,0 0-15,-100 71 0,100-71 16,0 0-16,0 0 15,0 0-15,0 0 16,-74 46-16,74-46 0,0 0 16,0 0-16,99 14 15,-99-14-15,124 5 16,-124-5-16,0 0 16,132 28-16,-132-28 0,0 0 15,83 46-15,-83-46 16,17 70-16,-17-70 15,-42 84-15,42-84 0,-82 74 16,82-74-16,-116 61 16,116-61-16,0 0 15,0 0-15,-99 32 16,99-32-16,-50-5 0,50 5 16,33-42-16,-33 42 15,116-79-15</inkml:trace>
  <inkml:trace contextRef="#ctx0" brushRef="#br1" timeOffset="369277.6189">27116 11607 0,'-16'-43'16,"16"43"-16,-50-93 16,50 93-16,-66-93 0,66 93 15,-91-51-15,91 51 16,-82 5-16,82-5 16,-75 69-16,75-69 15,-49 126-15,49-126 16,-17 177-16,17-177 15,8 200-15,-8-200 0,42 204 16,-42-204-16,49 182 16,-49-182-16,50 153 15,-50-153-15,0 0 0,0 0 16,0 0-16,0 0 16,33 103-16,-33-103 15</inkml:trace>
  <inkml:trace contextRef="#ctx0" brushRef="#br1" timeOffset="369448.8543">26480 12164 0,'0'0'16,"0"0"-16,74-5 15,-74 5-15,133-27 16,-133 27-16,173-56 0,-173 56 15,199-89-15</inkml:trace>
  <inkml:trace contextRef="#ctx0" brushRef="#br1" timeOffset="369682.5083">27513 11369 0,'0'0'0,"0"0"16,0 116-16,0-116 16,9 148-16,-9-148 15,8 206-15,-8-206 0,16 227 16,-16-227-16,25 191 16,-25-191-16,0 0 15,25 135-15,-25-135 0,41 74 16,-41-74-16</inkml:trace>
  <inkml:trace contextRef="#ctx0" brushRef="#br1" timeOffset="369882.2459">27828 12053 0,'8'32'0,"-8"-32"15,33 84-15,-33-84 16,33 107-16,-33-107 16,0 0-16,0 0 15,33 93-15,-33-93 0,33 18 16,-33-18-16</inkml:trace>
  <inkml:trace contextRef="#ctx0" brushRef="#br1" timeOffset="370032.5116">27753 11527 0,'0'0'0,"0"0"0,0 0 15,0 0-15,0 0 16,0 0-16,25 37 16,-25-37-16,50 33 15,-50-33-15</inkml:trace>
  <inkml:trace contextRef="#ctx0" brushRef="#br1" timeOffset="370399.7009">28183 12187 0,'0'0'0,"0"0"16,75 10-16,-75-10 15,90-24-15,-90 24 16,133-69-16,-133 69 0,0 0 16,99-97-16,-99 97 15,50-94-15,-50 94 16,-9-74-16,9 74 0,-66-19 16,66 19-16,-116 37 15,116-37-15,-132 93 16,132-93-16,-107 121 15,107-121-15,-50 121 16,50-121-16,41 102 0,-41-102 16,91 70-16,-91-70 15,124 23-15,-124-23 16,174-23-16,-174 23 0,165-65 16</inkml:trace>
  <inkml:trace contextRef="#ctx0" brushRef="#br1" timeOffset="370815.8753">29243 11610 0,'0'0'0,"0"0"0,-83 43 16,83-43-16,-116 60 15,116-60-15,0 0 16,0 0-16,-92 84 16,92-84-16,0 0 0,-33 84 15,33-84-15,33 55 16,-33-55-16,100 37 16,-100-37-16,141 14 0,-141-14 15,124 10-15,-124-10 16,0 0-16,99 23 15,-99-23-15,41 61 16,-41-61-16,-16 83 16,16-83-16,-74 89 0,74-89 15,-91 69-15,91-69 16,-100 42-16,100-42 0,-115 5 16,115-5-16,-101-37 15,101 37-15,0 0 16,-82-56-16</inkml:trace>
  <inkml:trace contextRef="#ctx0" brushRef="#br1" timeOffset="411432.8591">20054 10932 0,'25'42'0,"-25"-42"0,50 102 15,-50-102-15,74 157 16,-74-157-16,66 220 16,-16 12-16,-50-232 15,16 223-15,-16-9 16,-16-9-16,16-205 0,-17 191 15,-16 4-15,17 0 16,16-195-16,-9 182 16,9-182-16,0 200 15,0-200-15,9 209 16,-9-209-16,16 191 0,-16-191 16,33 159-16,-33-159 15,33 106-15,-33-106 16,50 61-16,-50-61 15,99 18-15,-99-18 0,165-13 16,-165 13-16,224-33 16,-224 33-16,264-41 15,26-7-15,-17 2 16,-273 46-16,264-52 16,1 16-16,8 3 15,-42 0-15,-16 10 0,17 9 16,-1 1-16,1-2 15,-17 2-15,16-1 16,18-1-16,-17 5 0,-9-8 16,17 4-16,0-9 15,-9 4-15,-8 1 16,9-1-16,8-4 16,-17 14-16,0-5 15,0 14-15,25 14 16,-16 0-16,-9 9 0,0 9 15,9 15-15,-9-10 16,-24 10-16,7 4 16,-7 9-16,-199-60 15,199 61-15,16 0 16,0-10-16,-215-51 0,174 32 16,-174-32-16,182 5 15,-182-5-15,182-28 16,-182 28-16,157-83 15,-157 83-15,149-159 0,-58-55 16,-42-19 0,-49 233-16,17-246 0,-25-10 15,-17 0-15,25 256 16,-25-237-16,0 4 16,-8 19-16,33 214 0,-33-194 15,-17 2 1,50 192-16,-33-185 0,33 185 15,-49-172-15,49 172 16,-50-164-16,50 164 16,-58-121-16,58 121 15,-74-88-15,74 88 0,-108-61 16,108 61-16,-124-37 16,-41 14-16,165 23 15,-182-19-15,182 19 16,-215-19-16,-34 10 15,9 9-15,240 0 0,-223 9 16,-17 10-16,-8 4 16,33-9-16,8-5 15,-24-4-15,-17 4 16,-9 0-16,-7 1 16,-17-5-16,-25-1 15,0 2-15,25 12 0,-25 0 16,-25-3-16,42 3 15,-17 5-15,-26 10 16,-7-1-16,8-4 16,0 5-16,1-5 15,-18 5-15,26 8 0,-1-3 16,1 4-16,0 13 16,24-13-16,25 9 15,17 1-15,24-6 16,232-46-16</inkml:trace>
</inkml:ink>
</file>

<file path=ppt/ink/ink6.xml><?xml version="1.0" encoding="utf-8"?>
<inkml:ink xmlns:inkml="http://www.w3.org/2003/InkML">
  <inkml:definitions>
    <inkml:context xml:id="ctx0">
      <inkml:inkSource xml:id="inkSrc0">
        <inkml:traceFormat>
          <inkml:channel name="X" type="integer" max="32767" units="cm"/>
          <inkml:channel name="Y" type="integer" max="32767" units="cm"/>
          <inkml:channel name="T" type="integer" max="2.14748E9" units="dev"/>
        </inkml:traceFormat>
        <inkml:channelProperties>
          <inkml:channelProperty channel="X" name="resolution" value="211.48186" units="1/cm"/>
          <inkml:channelProperty channel="Y" name="resolution" value="375.9408" units="1/cm"/>
          <inkml:channelProperty channel="T" name="resolution" value="1" units="1/dev"/>
        </inkml:channelProperties>
      </inkml:inkSource>
      <inkml:timestamp xml:id="ts0" timeString="2020-02-24T14:52:53.143"/>
    </inkml:context>
    <inkml:brush xml:id="br0">
      <inkml:brushProperty name="width" value="0.05292" units="cm"/>
      <inkml:brushProperty name="height" value="0.05292" units="cm"/>
      <inkml:brushProperty name="color" value="#00B050"/>
    </inkml:brush>
    <inkml:brush xml:id="br1">
      <inkml:brushProperty name="width" value="0.05292" units="cm"/>
      <inkml:brushProperty name="height" value="0.05292" units="cm"/>
      <inkml:brushProperty name="color" value="#FF0000"/>
    </inkml:brush>
    <inkml:brush xml:id="br2">
      <inkml:brushProperty name="width" value="0.05292" units="cm"/>
      <inkml:brushProperty name="height" value="0.05292" units="cm"/>
      <inkml:brushProperty name="color" value="#7030A0"/>
    </inkml:brush>
    <inkml:brush xml:id="br3">
      <inkml:brushProperty name="width" value="0.05292" units="cm"/>
      <inkml:brushProperty name="height" value="0.05292" units="cm"/>
      <inkml:brushProperty name="color" value="#002060"/>
    </inkml:brush>
  </inkml:definitions>
  <inkml:trace contextRef="#ctx0" brushRef="#br0">4497 9582 0,'0'0'0,"0"0"0,0 0 15,33 51 1,-33-51-16,33 98 0,-33-98 16,33 149-16,-33-149 0,33 167 15,-33-167-15,0 0 16,0 0-16,0 0 15,0 0-15,0 0 16,17 140-16,-17-140 0,0 0 16,8 74-16,-8-74 15,0 0-15,0 0 16,-99-65-16,99 65 0,-75-74 16,75 74-16,-82-37 15,82 37-15,-75 9 16,75-9-16,-57 65 15,57-65-15,0 0 0,0 74 16,0-74-16,49 75 16,-49-75-16,75 51 15,-75-51-15,0 0 0,99 5 16,-99-5-16,99-33 16,-99 33-16,107-51 15,-107 51-15</inkml:trace>
  <inkml:trace contextRef="#ctx0" brushRef="#br0" timeOffset="249.8709">5110 9694 0,'0'0'16,"0"0"-16,16 84 15,-16-84-15,34 102 0,-34-102 16,41 139-16,-41-139 16,49 163-16,-49-163 15,0 0-15,0 0 0,0 0 16,0 0-16,34 126 16,-34-126-16,8 51 15,-8-51-15</inkml:trace>
  <inkml:trace contextRef="#ctx0" brushRef="#br0" timeOffset="564.3101">4671 9694 0,'0'0'0,"0"0"16,33 14-16,-33-14 15,99 5-15,-99-5 16,166-14-16,-166 14 0,182-19 16,-182 19-16,190-28 15,-190 28-15,158-23 16,-158 23-16,140-10 16,-140 10-16,0 0 0,0 0 15,0 0-15,0 0 16,0 0-16,0 0 15,0 0-15,75 0 0,-75 0 16,0 0-16,0 0 16,0 0-16,0 0 15</inkml:trace>
  <inkml:trace contextRef="#ctx0" brushRef="#br0" timeOffset="916.8813">5763 10671 0,'-33'14'0,"33"-14"0,-107 32 16,107-32-16,-174 28 15,174-28-15,-199 28 16,199-28-16,-223 9 0,223-9 16,-199 5-16,199-5 15,-157 0-15,157 0 16,0 0-16,0 0 16,0 0-16,0 0 0,0 0 15,0 0-15,-124 0 16,124 0-16,-33 4 0,33-4 15,41 5-15,-41-5 16</inkml:trace>
  <inkml:trace contextRef="#ctx0" brushRef="#br0" timeOffset="1388.6743">4878 10987 0,'0'0'0,"0"0"16,0 0-16,-16 75 15,16-75-15,0 102 16,0-102-16,8 135 0,-8-135 16,25 154-16,-25-154 15,0 0-15,41 139 16,-41-139-16,0 0 0,0 0 15,0 0-15,0 0 16,33 93-16,-33-93 16,0 0-16,0 0 0,-24-23 15,24 23-15,-67-89 16,67 89-16,0 0 16,-67-83-16,67 83 15,-82-60-15,82 60 0,-67-5 16,67 5-16,-41 51 15,41-51-15,-25 83 16,25-83-16,25 89 16,-25-89-16,50 79 0,-50-79 15,66 60-15,-66-60 16,82 24-16,-82-24 16,84-10-16,-84 10 15,83-46-15,-83 46 0,74-74 16,-74 74-16</inkml:trace>
  <inkml:trace contextRef="#ctx0" brushRef="#br0" timeOffset="1699.843">5350 11132 0,'0'0'0,"0"0"0,-9 69 16,9-69-16,0 98 16,0-98-16,9 126 0,-9-126 15,0 134-15,0-134 16,0 0-16,8 112 16,-8-112-16,0 0 15,17 88-15,-17-88 0,0 0 16,41 42-16,-41-42 15,0 0-15,58-4 16,-58 4-16,82-56 0,-82 56 16,0 0-16,58-65 15,-58 65-15</inkml:trace>
  <inkml:trace contextRef="#ctx0" brushRef="#br0" timeOffset="1897.1856">5201 11597 0,'0'0'16,"0"0"-16,58-15 15,-58 15-15,82-32 0,-82 32 16,108-51-16,-108 51 15</inkml:trace>
  <inkml:trace contextRef="#ctx0" brushRef="#br0" timeOffset="2357.0995">6110 10508 0,'0'0'16,"0"0"-16,75 9 15,-75-9-15,83 0 16,-83 0-16,0 0 0,107-4 16,-107 4-16</inkml:trace>
  <inkml:trace contextRef="#ctx0" brushRef="#br0" timeOffset="2566.6751">6160 10865 0,'0'0'16,"0"0"-16,0 0 15,83-8-15,-83 8 0,91-33 16,-91 33-16,148-37 16,-148 37-16</inkml:trace>
  <inkml:trace contextRef="#ctx0" brushRef="#br0" timeOffset="3833.6835">8525 9750 0,'-25'32'16,"25"-32"-16,-58 89 0,58-89 15,-91 148-15,91-148 16,-91 205-16,91-205 16,-58 238-16,58-238 15,-33 232-15,33-232 0,0 219 16,0-219-16,25 186 15,-25-186-15,41 144 16,-41-144-16,58 98 16,-58-98-16,75 46 0,-75-46 15</inkml:trace>
  <inkml:trace contextRef="#ctx0" brushRef="#br0" timeOffset="4133.1153">8971 10313 0,'0'0'0,"0"0"15,-8 74-15,8-74 16,8 116-16,-8-116 16,9 172-16,-9-172 15,8 205-15,-8-205 0,8 210 16,-8-210-16,0 0 16,-8 168-16,8-168 15,0 0-15,-8 74 16,8-74-16</inkml:trace>
  <inkml:trace contextRef="#ctx0" brushRef="#br0" timeOffset="4383.5733">8533 10419 0,'0'0'0,"0"0"0,99-9 16,-99 9-16,133-23 15,-133 23-15,181-37 16,-181 37-16,182-33 16,-182 33-16,166-32 0,-166 32 15,0 0-15,124-14 16</inkml:trace>
  <inkml:trace contextRef="#ctx0" brushRef="#br0" timeOffset="4588.1956">9401 10824 0,'0'0'16,"0"0"-16,50 15 0,-50-15 16,107-6-16,-107 6 15,134-23-15,-134 23 16,165-51-16</inkml:trace>
  <inkml:trace contextRef="#ctx0" brushRef="#br0" timeOffset="5650.5">11006 9778 0,'33'32'15,"42"48"-15,-75-80 16,124 120-16,-124-120 0,149 163 16,-149-163-16,149 205 15,-149-205-15,124 227 16,-124-227-16,91 242 16,-91-242-16,41 243 15,-41-243-15,-8 223 0,8-223 16,-42 191-16</inkml:trace>
  <inkml:trace contextRef="#ctx0" brushRef="#br0" timeOffset="37938.2038">7169 10308 0,'0'0'0,"0"0"15,0 0-15,0 0 16,0 0-16,25 32 16,-25-32-16,24 79 31,-24-79-31,33 126 0,-33-126 0,17 168 0,-17-168 16,17 191-16,-17-191 15,8 177-15,-8-177 0,8 144 16,-8-144-16,0 0 15,0 0-15,-8 102 16,8-102-16,0 42 0,0-42 16,0 0-16</inkml:trace>
  <inkml:trace contextRef="#ctx0" brushRef="#br0" timeOffset="38413.9969">7582 10559 0,'0'0'0,"0"0"0,0 0 16,-58 60-16,58-60 16,-74 89-16,74-89 15,-83 116-15,83-116 16,0 0-16,-99 103 0,99-103 15,0 0-15,-66 83 16,66-83-16,0 0 16,0 0-16,0 0 0,-33 61 15,33-61-15,25 51 16,-25-51-16,82 56 16,-82-56-16,124 61 15,-124-61-15,124 69 0,-124-69 16,108 70-16,-108-70 15,0 0-15,99 65 16,-99-65-16,0 0 0,0 0 16,0 0-16,0 0 15,0 0-15,0 0 16,66 56-16,-66-56 0,0 0 16,0 0-16,0 0 15,0 0-15,0 0 16,0 0-16,0 0 0,33 37 15,-33-37-15,0 0 16,0 0-16</inkml:trace>
  <inkml:trace contextRef="#ctx0" brushRef="#br0" timeOffset="43333.2883">10229 10173 0,'0'0'0,"0"0"0,-8 79 31,8-79-31,0 130 0,0-130 0,0 182 16,0-182-16,0 204 16,0-204-16,8 173 15,-8-173-15,0 0 0,33 130 16,-33-130-16,58 65 15,-58-65-15,91 10 16,-91-10-16,91-61 16,-91 61-16,66-116 0,-66 116 15,0 0-15,0 0 16,25-130-16,-25 130 16,0 0-16,-25-99 0,25 99 15,-58-46-15,58 46 16,-82 14-16,82-14 15,-91 79-15,91-79 16,-58 126-16,58-126 0,-17 126 16,17-126-16,33 74 15,-33-74-15,83-5 16</inkml:trace>
  <inkml:trace contextRef="#ctx0" brushRef="#br0" timeOffset="43700.0773">10684 10462 0,'0'0'0,"0"0"15,-8 120 1,8-120-16,16 131 0,-16-131 15,50 144-15,-50-144 16,74 102-16,-74-102 16,99 56-16,-99-56 0,100 5 15,-100-5-15,91-56 16,-91 56-16,41-107 16,-41 107-16,16-149 15,-16 149-15,-24-140 0,24 140 16,-50-103-16,50 103 15,-83-69-15,83 69 0,-99-23 16,99 23-16,-124 28 16,124-28-16,0 0 15</inkml:trace>
  <inkml:trace contextRef="#ctx0" brushRef="#br0" timeOffset="52716.6016">3712 12132 0,'0'0'0,"0"0"16,0 139-16,0-139 0,0 154 15,0-154-15,0 176 16,0-176-16,0 158 16,0-158-16,0 0 15,16 103-15,-16-103 0,58 51 16,-58-51-16</inkml:trace>
  <inkml:trace contextRef="#ctx0" brushRef="#br0" timeOffset="52976.2281">4398 13257 0,'-33'5'16,"33"-5"-16,-99 9 0,99-9 15,-166 10-15,166-10 16,-190 13-16,190-13 15,-198 14-15,198-14 16,-199 10-16,199-10 0,-165 0 16,165 0-16,-133 0 15,133 0-15,0 0 16,0 0-16,-82 0 0,82 0 16</inkml:trace>
  <inkml:trace contextRef="#ctx0" brushRef="#br0" timeOffset="53249.1561">3191 13844 0,'0'0'0,"-9"32"0,-7 57 16,16-89-16,-25 134 15,25-134-15,-8 159 16,8-159-16,0 163 0,0-163 16,0 162-16,0-162 15,0 0-15,0 0 16,0 0-16,-9 116 16,9-116-16,9 38 0,-9-38 15,8-56-15</inkml:trace>
  <inkml:trace contextRef="#ctx0" brushRef="#br0" timeOffset="53500.6885">2728 13825 0,'0'0'0,"0"0"0,0 0 15,57 9-15,-57-9 16,100-9-16,-100 9 16,124-18-16,-124 18 15,149-14-15,-149 14 0,124 0 16,-124 0-16,124 8 16,-124-8-16,0 0 15,82 24-15,-82-24 0</inkml:trace>
  <inkml:trace contextRef="#ctx0" brushRef="#br0" timeOffset="53733.4432">3182 14318 0,'0'0'0,"0"0"0,58 55 16,-58-55-16,99 20 16,-99-20-16,133-20 15,-133 20-15,140-36 0,-140 36 16,149-65-16,-149 65 16</inkml:trace>
  <inkml:trace contextRef="#ctx0" brushRef="#br0" timeOffset="54171.706">4084 13853 0,'0'0'15,"-17"19"-15,-16 32 0,33-51 16,-41 98-16,41-98 15,-58 162-15,58-162 16,-33 190-16,33-190 0,0 0 16,0 164-16,0-164 15,0 0-15,41 116 16,-41-116-16,91 51 16,-91-51-16,83-18 0,-83 18 15,74-79-15,-74 79 16,0 0-16,50-108 15,-50 108-15,0 0 0,25-106 16,-25 106-16,0 0 16,0 0-16,-17-84 15,17 84-15,-50-14 16,50 14-16,-66 74 16,66-74-16,-58 117 0,58-117 15,0 0-15,-16 116 16,16-116-16,25 70 0,-25-70 15,74 14-15,-74-14 16,0 0-16</inkml:trace>
  <inkml:trace contextRef="#ctx0" brushRef="#br0" timeOffset="54582.8713">4538 14160 0,'-8'33'0,"8"-33"15,-25 93-15,25-93 16,-25 125-16,25-125 16,0 121-16,0-121 0,34 98 15,-34-98-15,66 56 16,-66-56-16,91 13 0,-91-13 15,74-27-15,-74 27 16,66-70-16,-66 70 16,0 0-16,34-93 15,-34 93-15,9-98 0,-9 98 16,-43-79-16,43 79 16,-74-65-16,74 65 15,-83-37-15,83 37 16,-99-14-16,99 14 0,0 0 15,0 0-15,0 0 16,0 0-16,-83 18 0,83-18 16,-25 19-16,25-19 15,42 5-15</inkml:trace>
  <inkml:trace contextRef="#ctx0" brushRef="#br0" timeOffset="55533.1861">5722 12908 0,'0'51'0,"-8"71"15,8-122-15,0 167 16,0-167-16,-9 200 15,9-200-15,0 191 16,0-191-16,0 0 0,0 0 16,0 0-16,0 0 15,9 134-15,-9-134 16,8 38-16,-8-38 0,-8-46 16,8 46-16,-34-98 15,34 98-15,0 0 16,-49-112-16,49 112 15,0 0-15,-66-79 0,66 79 16,-91 0-16,91 0 16,-58 70-16,58-70 15,-17 93-15,17-93 0,17 93 16,-17-93-16,58 61 16,-58-61-16,99 18 15,-99-18-15,99-23 16,-99 23-16,108-65 0,-108 65 15</inkml:trace>
  <inkml:trace contextRef="#ctx0" brushRef="#br0" timeOffset="56299.9419">6995 13379 0,'0'0'0,"0"0"16,0 0-16,66-10 15,-66 10-15,83-19 16,-83 19-16,99-32 15,-99 32-15,124-14 16,-124 14-16</inkml:trace>
  <inkml:trace contextRef="#ctx0" brushRef="#br0" timeOffset="59383.579">6210 13150 0,'0'0'16,"0"0"-16,-9 93 31,9-93-31,0 103 0,0-103 0,9 125 0,-9-125 16,0 121-16,0-121 15,-9 122-15,9-122 16,0 0-16,0 0 16,0 0-16,0 102 0,0-102 15,0 0-15,0 46 16</inkml:trace>
  <inkml:trace contextRef="#ctx0" brushRef="#br0" timeOffset="59799.7014">5895 13136 0,'0'0'0,"0"0"15,0 0-15,67-14 16,-67 14-16,82-9 0,-82 9 16,124-23-16,-124 23 15,0 0-15,133-19 16,-133 19-16,0 0 0,124-9 15,-124 9-15,0 0 16,107 0-16,-107 0 0,0 0 16,0 0-16,0 0 15,0 0-15,0 0 16,0 0-16,0 0 16,0 0-16,0 0 0,0 0 15,66 4-15,-66-4 16,0 0-16,0 0 15,50 15-15,-50-15 0,33 18 16</inkml:trace>
  <inkml:trace contextRef="#ctx0" brushRef="#br0" timeOffset="60333.8601">6937 13807 0,'0'0'15,"0"0"-15,0 0 16,0 0-16,0 0 0,0 0 15,50-6-15,-50 6 16,99-8-16,-99 8 16,116-5-16,-116 5 15,124 0-15,-124 0 0,0 0 16,0 0-16,0 0 16,107 5-16,-107-5 15,0 0-15,0 0 0,0 0 16,0 0-16,0 0 15,0 0-15,0 0 0,0 0 16,0 0-16,0 0 16,83 5-16,-83-5 0,0 0 15,0 0-15,0 0 16,0 0-16,0 0 16,0 0-16,0 0 0,0 0 15,0 0-15,0 0 16,33 3-16,-33-3 15,0 0-15,0 0 0,0 0 16,0 0-16,0 0 16,0 0-16,0 0 0,0 0 15,0 0-15,0 0 16</inkml:trace>
  <inkml:trace contextRef="#ctx0" brushRef="#br0" timeOffset="60888.1724">8459 13076 0,'0'0'0,"0"0"0,0 0 16,0 79-16,0-79 16,8 126-16,-8-126 15,16 172-15,-16-172 16,9 181-16,-9-181 0,8 154 16,-8-154-16,0 0 15,0 0-15,8 107 0,-8-107 16,0 0-16</inkml:trace>
  <inkml:trace contextRef="#ctx0" brushRef="#br0" timeOffset="61287.5338">8748 13266 0,'0'0'0,"0"0"0,-41 52 16,41-52-16,-66 79 16,66-79-16,0 0 15,0 0-15,-91 97 16,91-97-16,0 0 0,0 0 16,0 0-16,0 0 15,0 0-15,0 0 0,-67 79 16,67-79-16,-16 34 15,16-34-15,41 4 16,-41-4-16,99 5 16,-99-5-16,100 37 15,-100-37-15,82 61 0,-82-61 16,58 87-16,-58-87 16,0 0-16,0 0 15,50 89-15,-50-89 0,33 57 16,-33-57-16,41-6 15,-41 6-15,66-74 16</inkml:trace>
  <inkml:trace contextRef="#ctx0" brushRef="#br0" timeOffset="61766.9617">9616 12811 0,'0'0'0,"0"0"0,0 0 15,0 88-15,0-88 16,9 149-16,-9-149 16,8 195-16,-8-195 15,16 214-15,-16-214 16,26 187-16,-26-187 15,0 0-15,0 0 0,0 0 16,0 0-16,17 125 16,-17-125-16,24 47 0,-24-47 15,0 0-15,0 0 16,0 0-16,-50-107 16,50 107-16,-58-84 15,58 84-15,-74-46 0,74 46 16,-91-10-16,91 10 15,0 0-15,-67 38 16,67-38-16,-24 74 16,24-74-16,0 0 0,16 88 15,-16-88-15,75 65 16,-75-65-16,115 33 16,-115-33-16,117-23 15,-117 23-15,116-56 0,-116 56 16,116-79-16</inkml:trace>
  <inkml:trace contextRef="#ctx0" brushRef="#br0" timeOffset="62051.2098">10180 12982 0,'0'0'0,"0"0"16,0 0-16,8 89 0,-8-89 16,8 116-16,-8-116 15,0 154-15,0-154 16,0 163-16,0-163 0,0 0 16,8 145-16,-8-145 15,0 0-15,9 106 16,-9-106-16,49 56 15,-49-56-15,75-10 0,-75 10 16,99-51-16,-99 51 16</inkml:trace>
  <inkml:trace contextRef="#ctx0" brushRef="#br0" timeOffset="62299.4702">10130 13397 0,'41'-10'16,"-41"10"-16,91-28 15,-91 28-15,133-23 0,-133 23 16,140-23-16</inkml:trace>
  <inkml:trace contextRef="#ctx0" brushRef="#br0" timeOffset="70370.9412">3257 16602 0,'0'0'16,"0"0"-16,0 0 16,25 24-16,-25-24 15,49-29-15,-49 29 16,91-74-16,-91 74 0,99-139 15,-99 139-15,100-196 16,-100 196-16,99-205 16,-99 205-16,66-186 15,-66 186-15,0 0 0,0 0 16,33-153-16,-33 153 16,0 0-16,-8-103 15,8 103-15,-33-32 0,33 32 16,-66 64-16,66-64 15,-75 149-15,17 51 16,58-200-16,-33 205 16,33-205-16,-8 163 0,8-163 15,26 131-15,-26-131 16,40 69-16,-40-69 16,0 0-16,83 29 15,-83-29-15</inkml:trace>
  <inkml:trace contextRef="#ctx0" brushRef="#br0" timeOffset="70853.4929">4059 16188 0,'0'0'0,"-17"88"16,17-88-16,-25 113 0,25-113 16,0 0-16,0 0 15,0 0-15,0 0 16,-16 101-16,16-101 0,0 0 16,0 0-16,0 0 15,-8 66-15,8-66 16,0 0-16,0 0 0,24-70 15,-24 70-15,34-102 16,-34 102-16,41-117 16,-41 117-16,41-112 0,-41 112 15,0 0-15,42-83 16,-42 83-16,0 0 16,41-24-16,-41 24 0,33 51 15,-33-51-15,17 117 16,-17-117-16,8 140 15,-8-140-15,0 0 0,-8 130 16,8-130-16,0 0 16,0 0-16,0 98 15,0-98-15,33 28 16,-33-28-16,33-47 0,-33 47 16</inkml:trace>
  <inkml:trace contextRef="#ctx0" brushRef="#br0" timeOffset="71217.0708">4811 15170 0,'0'0'0,"0"0"16,0 106-16,0-106 0,-8 122 15,8-122-15,0 162 16,0-162-16,-8 191 16,8-191-16,-9 200 0,9-200 15,-16 200-15,16-200 16,-17 196-16,17-196 15,-16 176-15,16-176 16,-17 144-16,17-144 0,0 0 16,0 0-16,-8 103 15,8-103-15,0 0 16,8 46-16</inkml:trace>
  <inkml:trace contextRef="#ctx0" brushRef="#br0" timeOffset="71650.0796">5267 15853 0,'0'0'0,"-17"33"15,1 46-15,16-79 16,-33 125-16,33-125 16,-25 167-16,25-167 0,-25 169 15,25-169-15,-8 139 16,8-139-16,0 0 16,-8 97-16,8-97 0,0 0 15,8 28-15,-8-28 16,25-41-16</inkml:trace>
  <inkml:trace contextRef="#ctx0" brushRef="#br0" timeOffset="71899.4003">4878 15922 0,'0'0'0,"0"0"16,0 0-16,0 0 0,0 0 16,25 19-16,-25-19 15,83 6-15,-83-6 16,124-10-16,-124 10 16,140-10-16,-140 10 0,133-23 15,-133 23-15,0 0 16,124-9-16,-124 9 15,0 0-15</inkml:trace>
  <inkml:trace contextRef="#ctx0" brushRef="#br0" timeOffset="72199.9411">5317 16276 0,'0'0'0,"0"0"0,0 0 16,0 0-16,0 0 15,16 23-15,-16-23 0,42 20 16,-42-20-16,82 3 15,-82-3-15,108-9 16,-108 9-16,99-23 16,-99 23-16,0 0 0,107-23 15</inkml:trace>
  <inkml:trace contextRef="#ctx0" brushRef="#br0" timeOffset="72684.516">6053 15876 0,'-9'32'0,"9"-32"0,-25 85 16,25-85-16,-33 120 15,33-120-15,-33 149 16,33-149-16,0 0 16,-16 164-16,16-164 0,0 0 15,25 130-15,-25-130 16,57 79-16,-57-79 16,83 0-16,-83 0 0,99-56 15,-99 56-15,67-98 16,-67 98-16,0 0 15,0 0-15,49-106 16,-49 106-16,0 0 16,8-94-16,-8 94 0,0 0 15,-41-56-15,41 56 16,-66 5-16,66-5 16,-75 56-16,75-56 0,0 0 15,-57 93-15,57-93 16,0 0-16,-17 93 15,17-93-15,0 0 0,33 66 16,-33-66-16,83 18 16,-83-18-16</inkml:trace>
  <inkml:trace contextRef="#ctx0" brushRef="#br0" timeOffset="73093.8389">6573 16216 0,'-24'28'0,"24"-28"0,-42 69 16,42-69-16,-41 84 15,41-84-15,0 0 0,-17 98 16,17-98-16,9 79 15,-9-79-15,0 0 16,41 52-16,-41-52 16,66 9-16,-66-9 0,75-42 15,-75 42-15,49-65 16,-49 65-16,33-88 16,-33 88-16,0 0 0,9-93 15,-9 93-15,0 0 16,0 0-16,-25-94 15,25 94-15,-50-70 16,50 70-16,0 0 0,0 0 16,0 0-16,-74-32 15,74 32-15,0 0 16,-50-4-16,50 4 0</inkml:trace>
  <inkml:trace contextRef="#ctx0" brushRef="#br0" timeOffset="73500.395">7028 15355 0,'0'0'0,"0"0"15,-8 84-15,8-84 0,0 116 16,0-116-16,0 149 16,0-149-16,0 177 15,0-177-15,0 181 16,0-181-16,0 182 0,0-182 15,0 168-15,0-168 16,0 139-16,0-139 16,0 107-16,0-107 0,0 0 15,0 0-15,0 0 16,0 0-16,0 80 16,0-80-16,0 0 0,8 27 15</inkml:trace>
  <inkml:trace contextRef="#ctx0" brushRef="#br0" timeOffset="74343.3831">7566 16057 0,'0'0'15,"0"0"-15,0 0 0,41 0 16,-41 0-16,83-13 16,-83 13-16,91-28 15,-91 28-15,0 0 0,99-23 16,-99 23-16</inkml:trace>
  <inkml:trace contextRef="#ctx0" brushRef="#br0" timeOffset="74573.4432">7657 16322 0,'0'0'0,"0"0"16,0 0-16,0 0 15,0 0-15,0 0 16,91-23-16,-91 23 0,107-23 16,-107 23-16,141-32 15,-141 32-15</inkml:trace>
  <inkml:trace contextRef="#ctx0" brushRef="#br0" timeOffset="74983.4971">8880 15570 0,'0'0'0,"0"0"16,0 0-16,0 83 16,0-83-16,0 112 15,0-112-15,0 162 16,0-162-16,-8 172 15,8-172-15,0 158 0,0-158 16,0 0-16,0 0 16,0 0-16,0 0 15,0 113-15,0-113 0,8 42 16,-8-42-16,42-42 16</inkml:trace>
  <inkml:trace contextRef="#ctx0" brushRef="#br0" timeOffset="75349.7176">9203 15760 0,'0'0'0,"0"0"16,-58 56-16,58-56 15,-50 56-15,50-56 0,-82 75 16,82-75-16,0 0 15,0 0-15,0 0 16,0 0-16,0 0 16,-67 74-16,67-74 0,0 0 15,0 0-15,0 0 16,-41 51-16,41-51 0,0 0 16,0 0-16,0 0 15,66 27-15,-66-27 16,0 0-16,75 28 15,-75-28-15,66 46 0,-66-46 16,0 0-16,33 75 16,-33-75-16,0 0 15,25 74-15,-25-74 16,49 25-16,-49-25 0,75-28 16</inkml:trace>
  <inkml:trace contextRef="#ctx0" brushRef="#br0" timeOffset="75677.4493">9766 15630 0,'0'0'0,"0"0"16,-33 78-16,33-78 0,-33 113 15,33-113-15,-42 130 16,42-130-16,0 0 16,-33 130-16,33-130 0,0 0 15,0 0-15,0 102 16,0-102-16,41 61 16,-41-61-16,75 23 15,-75-23-15,100-14 0,-100 14 16,0 0-16,0 0 15,90-32-15,-90 32 0,0 0 16,0 0-16,0 0 16</inkml:trace>
  <inkml:trace contextRef="#ctx0" brushRef="#br0" timeOffset="75899.7933">9476 15932 0,'0'0'0,"0"0"0,0 0 16,66 5-16,-66-5 16,91-5-16,-91 5 0,117-14 15,-117 14-15,140-28 16,-140 28-16,132-18 15</inkml:trace>
  <inkml:trace contextRef="#ctx0" brushRef="#br0" timeOffset="76173.3715">10651 15607 0,'0'0'16,"0"0"-16,-17 115 16,17-115-16,-8 140 15,8-140-15,-17 172 16,17-172-16,0 0 0,-16 154 15,16-154-15,0 0 16,8 98-16,-8-98 16</inkml:trace>
  <inkml:trace contextRef="#ctx0" brushRef="#br0" timeOffset="76399.8779">10353 15904 0,'0'0'15,"0"0"-15,0 0 16,0 0-16,58 14 16,-58-14-16,116-10 0,-116 10 15,149-18-15,-149 18 16,182-37-16,-182 37 15</inkml:trace>
  <inkml:trace contextRef="#ctx0" brushRef="#br0" timeOffset="76732.9381">11668 15499 0,'-33'23'0,"33"-23"15,-58 51-15,58-51 16,-83 103-16,83-103 16,-82 130-16,82-130 0,-34 126 15,34-126-15,17 112 16,-17-112-16,74 78 15,-74-78-15,108 43 0,-108-43 16,149 23-16,-149-23 16,140-15-16,-140 15 15,0 0-15,133-36 16,-133 36-16,0 0 0,0 0 16,91-56-16</inkml:trace>
  <inkml:trace contextRef="#ctx0" brushRef="#br1" timeOffset="109400.3412">8078 12587 0,'0'0'15,"0"0"-15,-58-32 0,58 32 0,-74-33 16,74 33-16,-83-18 0,83 18 15,-82 0-15,82 0 16,-83 23-16,83-23 16,-58 65-16,58-65 0,-16 102 15,16-102-15,16 121 16,-16-121-16,58 140 16,-58-140-16,74 153 15,-74-153-15,75 163 16,-75-163-16,74 168 0,-74-168 15,66 153-15,-66-153 16,25 158-16,-25-158 16,8 131-16,-8-131 15,-16 107-15,16-107 0,-58 79 16,58-79-16,-66 47 16,66-47-16,-83 27 15,83-27-15,-99 0 16,99 0-16,0 0 0,-108-32 15</inkml:trace>
  <inkml:trace contextRef="#ctx0" brushRef="#br1" timeOffset="110183.7677">2876 12108 0,'0'0'0,"0"0"16,0 0-16,0 0 16,-49-37-16,49 37 15,-82-32-15,82 32 0,-100-14 16,100 14-16,-116 8 15,116-8-15,-115 43 16,115-43-16,-75 79 0,75-79 16,-33 111-16,33-111 15,0 145-15,0-145 16,49 171-16,-49-171 16,75 187-16,-75-187 0,99 186 15,-99-186-15,76 186 16,-76-186-16,56 177 15,-56-177-15,17 172 16,-17-172-16,-17 154 0,17-154 16,-74 121-16,74-121 15,-107 97-15,107-97 16,-158 70-16,158-70 16,-181 41-16,181-41 15,-165 25-15,165-25 0,-150 9 16,150-9-16,-131 0 15,131 0-15,0 0 16,0 0-16,-84-6 0,84 6 16</inkml:trace>
  <inkml:trace contextRef="#ctx0" brushRef="#br0" timeOffset="117632.6861">5259 17160 0,'0'0'16,"0"0"-16,-9 94 15,9-94-15,-8 97 0,8-97 16,-8 130-16,8-130 16,-25 149-16,25-149 15,-16 144-15,16-144 16,-17 145-16,17-145 0,0 0 16,-8 130-16,8-130 15,0 0-15,0 96 16,0-96-16</inkml:trace>
  <inkml:trace contextRef="#ctx0" brushRef="#br0" timeOffset="117966.3598">4762 17165 0,'0'0'0,"0"0"0,0 0 16,0 0-16,0 0 15,41 14-15,-41-14 16,92 5-16,-92-5 31,149-5-31,-149 5 0,198-14 0,-198 14 0,190-24 16,-190 24-16,191-8 15,-191 8-15,148 0 0,-148 0 16</inkml:trace>
  <inkml:trace contextRef="#ctx0" brushRef="#br0" timeOffset="118283.3092">5598 17593 0,'0'0'0,"0"0"15,0 0-15,0 0 16,58 14-16,-58-14 16,91-5-16,-91 5 15,140-42-15,-140 42 0,157-45 16,-157 45-16,157-48 15</inkml:trace>
  <inkml:trace contextRef="#ctx0" brushRef="#br0" timeOffset="118783.0479">6714 17165 0,'0'0'16,"0"0"-16,0 0 16,-58 74-16,58-74 15,-58 102-15,58-102 0,-58 140 16,58-140-16,-58 144 15,58-144-15,-33 126 16,33-126-16,17 98 0,-17-98 16,58 70-16,-58-70 15,83 19-15,-83-19 16,99-19-16,-99 19 16,107-61-16,-107 61 15,83-79-15,-83 79 0,0 0 16,0 0-16,58-84 15,-58 84-15,0 0 0,0 0 32,8-70-32,-8 70 0,0 0 0,-33-41 15,33 41-15,-83 27 16,83-27-16,0 0 0,-91 84 16,91-84-16,0 0 15,-66 107-15,66-107 16,0 0-16,-8 88 15,8-88-15,50 48 0</inkml:trace>
  <inkml:trace contextRef="#ctx0" brushRef="#br0" timeOffset="119223.2118">7367 17407 0,'0'0'0,"0"0"0,-82 19 16,82-19-16,-67 23 16,67-23-1,-57 46-15,57-46 0,-42 79 0,42-79 16,0 102-16,0-102 15,0 0-15,25 103 16,-25-103-16,0 0 16,74 79-16,-74-79 15,100 32-15,-100-32 0,99-14 16,-99 14-16,66-65 16,-66 65-16,33-92 15,-33 92-15,0-126 16,0 126-16,-8-121 0,8 121 31,-42-102-31,42 102 0,0 0 0,-49-61 16,49 61-16,0 0 0,-83-33 15,83 33-15,-41 0 16,41 0-16,0 0 16</inkml:trace>
  <inkml:trace contextRef="#ctx0" brushRef="#br0" timeOffset="119488.5078">7822 17426 0,'0'0'0,"0"0"16,0 0-16,0 0 0,50 9 15,-50-9-15,82 4 16,-82-4-16,116 0 16,-116 0-16,132 10 15</inkml:trace>
  <inkml:trace contextRef="#ctx0" brushRef="#br0" timeOffset="119721.3956">7946 17738 0,'0'0'16,"0"0"-16,0 0 0,-8 32 16,8-32-16,58 23 15,-58-23-15,107 14 16,-107-14-16,141 14 16</inkml:trace>
  <inkml:trace contextRef="#ctx0" brushRef="#br0" timeOffset="121052.2906">9583 18016 0,'0'0'16,"0"0"-16,0 0 0,75-14 16,-75 14-16,100-32 15,-100 32-15,107-47 16,-107 47-16,0 0 0,108-56 15,-108 56-15,0 0 16,91-65-16,-91 65 16,0 0-16,0 0 15,0 0-15,58-83 0,-58 83 16,-17-75-16,17 75 16,0 0-16,-74-19 15,74 19-15,-116 29 16,116-29-16,-124 69 15,124-69-15,-99 102 0,99-102 16,-59 113-16,59-113 16,-8 111-16,8-111 15,16 107-15,-16-107 16,51 88-16,-51-88 0,74 65 16,-74-65-16,91 29 15,-91-29-15,108-5 16,-108 5-16,91-52 0,-91 52 15,82-70-15,-82 70 16,66-88-16,-66 88 16</inkml:trace>
  <inkml:trace contextRef="#ctx0" brushRef="#br0" timeOffset="121406.292">10452 16909 0,'0'0'0,"0"0"16,0 0-16,-16 70 16,16-70-16,-25 88 15,25-88-15,-16 122 16,16-122-16,-17 126 16,17-126-16,0 0 0,-17 101 15,17-101-15,0 0 16,0 65-16,0-65 0,34 6 15,-34-6-15</inkml:trace>
  <inkml:trace contextRef="#ctx0" brushRef="#br0" timeOffset="121824.1611">10601 17026 0,'0'0'0,"0"0"16,-66 36-1,66-36-15,-66 47 0,66-47 16,0 0-16,0 0 16,-91 56-16,91-56 15,0 0-15,0 0 0,0 0 16,0 0-16,-58 56 15,58-56-15,0 0 16,0 0-16,-8 37 0,8-37 16,49 18-16,-49-18 15,0 0-15,75 11 16,-75-11-16,66 28 16,-66-28-16,0 0 0,41 50 15,-41-50-15,9 84 16,-9-84-16,0 0 15,0 0-15,-9 89 16,9-89-16,0 0 0,0 55 16,0-55-16,0 0 15,0 0-15</inkml:trace>
  <inkml:trace contextRef="#ctx0" brushRef="#br0" timeOffset="122133.5798">11006 16895 0,'0'0'16,"0"0"-16,0 0 16,-49 61-16,49-61 15,-50 88-15,50-88 16,-49 116-16,49-116 0,-42 116 15,42-116-15,0 0 16,-33 103-16,33-103 16,0 0-16,8 79 15,-8-79-15,0 0 0,50 57 16,-50-57-16,0 0 16,74 8-16,-74-8 15,0 0-15,91-33 0</inkml:trace>
  <inkml:trace contextRef="#ctx0" brushRef="#br0" timeOffset="122366.4057">10651 17276 0,'0'0'16,"0"0"-16,0 0 0,49 14 16,-49-14-16,91 5 15,-91-5-15,116-5 16,-116 5-16,141-9 16,-141 9-16,115-9 0</inkml:trace>
  <inkml:trace contextRef="#ctx0" brushRef="#br0" timeOffset="123370.7333">9269 17109 0,'0'0'16,"0"0"-16,0 0 15,0 0-15,0 0 0,0 0 16,-41 32-16,41-32 15,-91 48-15,91-48 16,-116 83-16,116-83 16,-141 112-16,141-112 0,-124 125 15,124-125-15,-74 116 16,74-116-16,-33 113 16,33-113-16,25 116 15,-25-116-15,74 116 16,-74-116-16,108 106 0,-108-106 15,132 98-15,-132-98 16,140 70-16,-140-70 16,0 0-16,0 0 15,133 37-15,-133-37 16,0 0-16,91 0 0,-91 0 16,33-46-16,-33 46 15,0 0-15</inkml:trace>
  <inkml:trace contextRef="#ctx0" brushRef="#br0" timeOffset="140401.7634">5135 17467 0,'0'0'0,"0"0"16,0 0-16,0 0 15,0 0-15,0 0 0,0 0 16,0 0-16,0 0 15,0 0-15</inkml:trace>
  <inkml:trace contextRef="#ctx0" brushRef="#br0" timeOffset="140751.2878">5201 17589 0,'0'0'0,"0"0"16,0 0-16,0 0 15,0 0-15,0 0 16,0 0-16,0 0 0,0 0 16,0 0-16,0 0 15,0 0-15,0 0 0</inkml:trace>
  <inkml:trace contextRef="#ctx0" brushRef="#br0" timeOffset="141084.018">5259 17662 0,'0'0'0,"0"0"16,0 0-16,0 0 15,0 0-15,0 0 0,0 0 16,0 0-16,0 0 16,0 0-16,0 0 15,0 0-15,0 0 0,0 0 16</inkml:trace>
  <inkml:trace contextRef="#ctx0" brushRef="#br0" timeOffset="142586.9583">13016 9736 0,'0'46'0,"0"-46"0,0 117 16,0-117-16,8 176 15,-8-176-15,0 190 0,0-190 16,0 177-16,0-177 16,0 154-16,0-154 15,0 0-15,0 0 16,0 0-16</inkml:trace>
  <inkml:trace contextRef="#ctx0" brushRef="#br0" timeOffset="143036.5803">12247 9736 0,'0'0'0,"0"0"0,82 0 15,-82 0-15,141-23 16,-141 23-16,190-28 16,-190 28-16,215-28 0,-215 28 15,223-28-15,-223 28 16,215-19-16,-215 19 15,182-9-15,-182 9 16,0 0-16,0 0 0,0 0 16,0 0-16,132 0 15,-132 0-15,0 0 0,0 0 16,0 0-16,0 0 16,0 0-16,0 0 0,0 0 15,0 0-15,0 0 16,0 0-16,83 5 0,-83-5 15,0 0-15,42 0 16</inkml:trace>
  <inkml:trace contextRef="#ctx0" brushRef="#br0" timeOffset="143305.6686">13718 10010 0,'0'0'15,"0"0"-15,0 0 0,91-9 16,-91 9-16,116-28 15,-116 28-15,116-37 16,-116 37-16,0 0 16,0 0-16</inkml:trace>
  <inkml:trace contextRef="#ctx0" brushRef="#br0" timeOffset="143796.0486">13793 10271 0,'0'0'0,"0"0"16,0 0-16,0 0 16,66-6-16,-66 6 15,83-4-15,-83 4 0,91-14 16,-91 14-16,107-5 15,-107 5-15,0 0 16,83-9-16,-83 9 0,0 0 16,0 0-16,0 0 15,0 0-15,0 0 16,0 0-16,0 0 0,66-4 16,-66 4-16,0 0 15,0 0-15,0 0 0,0 0 16,0 0-16,0 0 15,0 0-15,0 0 0,0 0 16,0 0-16,41 0 16,-41 0-16,0 0 15,0 0-15,0 0 0,0 0 16,0 0-16,0 0 0,0 0 16,0 0-16,0 0 15,0 0-15,0 0 0,0 0 16,0 0-16,0 0 15,0 0-15,0 0 0,0 0 16,0 0-16</inkml:trace>
  <inkml:trace contextRef="#ctx0" brushRef="#br0" timeOffset="144321.3966">15381 9582 0,'0'0'0,"0"0"16,0 0-16,0 0 15,-33 28-15,33-28 16,-41 61-16,41-61 15,-50 102-15,50-102 0,-66 135 16,66-135-16,-49 163 16,49-163-16,-42 158 15,42-158-15,-16 135 16,16-135-16,16 111 0,-16-111 16,66 84-16,-66-84 15,108 51-15,-108-51 16,141 23-16,-141-23 0,148-19 15,-148 19-15,141-50 16,-141 50-16,99-74 16,-99 74-16,0 0 15,0 0-15</inkml:trace>
  <inkml:trace contextRef="#ctx0" brushRef="#br0" timeOffset="144850.1601">16035 10294 0,'0'0'0,"0"0"16,66 0-16,-66 0 16,74-19-16,-74 19 15,91-56-15,-91 56 16,83-79-16,-83 79 0,0 0 15,41-88-15,-41 88 16,0 0-16,-16-65 16,16 65-16,-58-19 0,58 19 15,-108 33-15,108-33 16,-91 89-16,91-89 16,-82 111-16,82-111 15,-33 107-15,33-107 0,0 0 16,8 93-16,-8-93 15,58 70-15,-58-70 16,91 37-16,-91-37 16,107-5-16,-107 5 0,108-61 15,-108 61-15,99-92 16,-99 92-16</inkml:trace>
  <inkml:trace contextRef="#ctx0" brushRef="#br0" timeOffset="145131.8422">16473 9173 0,'0'0'16,"0"0"-16,8 66 16,-8-66-16,8 106 0,-8-106 15,0 148-15,0-148 16,0 0-16,0 0 16,-16 136-16,16-136 15,-25 79-15,25-79 0,0 0 16</inkml:trace>
  <inkml:trace contextRef="#ctx0" brushRef="#br0" timeOffset="145467.4068">16630 9275 0,'-17'28'15,"17"-28"-15,-49 65 16,49-65-16,0 0 0,0 0 16,0 0-16,0 0 15,-83 74-15,83-74 16,0 0-16,0 0 0,-33 61 16,33-61-16,17 38 15,-17-38-15,0 0 16,82 9-16,-82-9 0,0 0 15,83 28-15,-83-28 16,83 41-16,-83-41 16,0 0-16,0 0 0,58 56 15,-58-56-15,33 24 16,-33-24-16</inkml:trace>
  <inkml:trace contextRef="#ctx0" brushRef="#br0" timeOffset="145749.2905">17052 9093 0,'0'0'0,"0"0"15,-17 98-15,17-98 16,-8 108-16,8-108 15,0 0-15,0 0 0,-8 116 16,8-116-16,0 0 16,0 0-16,8 98 15,-8-98-15,33 60 16,-33-60-16,0 0 0,66 5 16,-66-5-16,0 0 15,83-42-15</inkml:trace>
  <inkml:trace contextRef="#ctx0" brushRef="#br0" timeOffset="145949.7313">16820 9396 0,'0'0'0,"0"0"15,0 0-15,83-5 16,-83 5-16,107-13 0,-107 13 16,133-42-16,-133 42 15,157-43-15</inkml:trace>
  <inkml:trace contextRef="#ctx0" brushRef="#br0" timeOffset="146215.7091">17887 9554 0,'0'0'0,"0"0"15,0 154-15,0-154 16,0 186-16,0-186 16,0 191-16,0-191 15,0 0-15,0 0 0,0 148 16,0-148-16</inkml:trace>
  <inkml:trace contextRef="#ctx0" brushRef="#br0" timeOffset="146386.3373">17622 10006 0,'0'0'0,"0"0"16,124-24-16,-124 24 15,166-37-15,-166 37 16,206-65-16</inkml:trace>
  <inkml:trace contextRef="#ctx0" brushRef="#br0" timeOffset="146816.208">18664 9378 0,'-17'41'16,"17"-41"-16,-33 126 0,33-126 16,-41 209-16,41-209 15,-33 228-15,33-228 16,0 191-16,0-191 0,33 135 16,-33-135-16,74 74 15,-74-74-15,108 19 16,-108-19-16,99-56 15,-99 56-15,83-106 0,-83 106 16,74-145-16,-74 145 16,0 0-16,25-140 15,-25 140-15,0 0 0,-25-102 16,25 102-16,-74-37 16,74 37-16,-83 27 15,83-27-15,-82 89 16,82-89-16,-58 121 15,58-121-15,-9 121 0,9-121 16,50 79-16,-50-79 16,91 23-16</inkml:trace>
  <inkml:trace contextRef="#ctx0" brushRef="#br0" timeOffset="147199.7551">19276 9541 0,'-8'50'0,"8"-50"0,-25 131 15,25-131-15,-17 181 16,17-181-16,25 182 15,-25-182-15,83 134 0,-83-134 16,108 75-16,-108-75 16,133 5-16,-133-5 15,140-70-15,-140 70 16,124-126-16,-124 126 16,83-153-16,-83 153 0,16-144 15,-16 144-15,-49-121 16,49 121-16,-83-94 15,83 94-15,-107-60 0,107 60 16,-133-28-16,133 28 16,-140 14-16,140-14 15</inkml:trace>
  <inkml:trace contextRef="#ctx0" brushRef="#br0" timeOffset="156245.9492">15266 10657 0,'0'0'0,"0"0"0,0 0 16,0 0-16,0-47 15,0 47-15</inkml:trace>
  <inkml:trace contextRef="#ctx0" brushRef="#br0" timeOffset="168849.3518">12900 11239 0,'0'0'0,"0"0"16,-8 125-16,8-125 15,0 149-15,0-149 0,-9 181 16,9-181-16,0 0 16,0 172-16,0-172 15,0 0-15,9 131 0,-9-131 16,33 56-16</inkml:trace>
  <inkml:trace contextRef="#ctx0" brushRef="#br0" timeOffset="169239.0937">13181 11592 0,'0'0'0,"0"0"15,-41 93-15,41-93 0,-9 102 16,9-102-16,9 94 16,-9-94-16,58 65 15,-58-65-15,82 18 0,-82-18 16,99-18-16,-99 18 16,108-65-16,-108 65 15,83-84-15,-83 84 16,41-103-16,-41 103 0,-8-97 15,8 97-15,-50-98 16,50 98-16,-91-79 16,91 79-16,-99-47 15,99 47-15,0 0 0,-99-9 16,99 9-16,0 0 16,-75 18-16,75-18 15</inkml:trace>
  <inkml:trace contextRef="#ctx0" brushRef="#br0" timeOffset="169650.4609">13867 11550 0,'0'0'0,"0"0"15,-41 57-15,41-57 16,-33 92-16,33-92 16,-17 102-16,17-102 0,33 89 15,-33-89-15,75 65 16,-75-65-16,99 23 16,-99-23-16,91-19 15,-91 19-15,91-55 0,-91 55 16,41-93-16,-41 93 15,9-107-15,-9 107 16,-25-112-16,25 112 16,-66-102-16,66 102 0,-91-75 15,91 75-15,-91-37 16,91 37-16,-83-5 16,83 5-16,0 0 0,0 0 15,-83 24-15,83-24 16,-33 46-16,33-46 15,25 42-15</inkml:trace>
  <inkml:trace contextRef="#ctx0" brushRef="#br0" timeOffset="170049.3523">14555 11582 0,'0'0'15,"0"0"-15,0 0 0,41 10 16,-41-10-16,74 0 15,-74 0-15,0 0 16,91-5-16,-91 5 16</inkml:trace>
  <inkml:trace contextRef="#ctx0" brushRef="#br0" timeOffset="170249.4896">14646 11881 0,'0'0'0,"0"0"0,0 0 15,0 0-15,0 0 0,0 0 16,66 0-16,-66 0 16,82 0-16,-82 0 15,91-5-15</inkml:trace>
  <inkml:trace contextRef="#ctx0" brushRef="#br0" timeOffset="171091.043">15911 11439 0,'0'0'16,"0"0"-16,0 0 15,-58 37-15,58-37 0,-66 60 16,66-60-16,-91 112 15,91-112-15,-108 139 16,108-139-16,-74 159 0,74-159 16,-25 130-16,25-130 15,25 106-15,-25-106 16,58 75-16,-58-75 16,99 37-16,-99-37 15,107 5-15,-107-5 0,108-23 16,-108 23-16,99-43 15,-99 43-15,0 0 16,0 0-16,0 0 0,0 0 0,0 0 16,0 0-16,58-41 15,-58 41-15,0 0 16,0 0-16,0 0 0</inkml:trace>
  <inkml:trace contextRef="#ctx0" brushRef="#br0" timeOffset="171666.3341">16316 12108 0,'0'0'0,"0"0"15,0 0-15,58-18 16,-58 18-16,82-33 15,-82 33-15,108-60 16,-108 60-16,0 0 0,83-75 16,-83 75-16,0 0 15,41-56-15,-41 56 16,-17-46-16,17 46 0,-74-5 16,74 5-16,-116 47 15,116-47-15,-107 88 16,107-88-16,0 0 15,0 0-15,-91 98 0,91-98 16,-25 107-16,25-107 16,33 75-16,-33-75 15,74 41-15,-74-41 0,91 14 16,-91-14-16,116-14 16,-116 14-16,0 0 15,91-41-15,-91 41 16,0 0-16,0 0 0,0 0 15,0 0-15,74-48 16</inkml:trace>
  <inkml:trace contextRef="#ctx0" brushRef="#br0" timeOffset="172190.0604">16837 11020 0,'0'0'0,"0"0"16,0 0-16,0 65 15,0-65-15,0 88 16,0-88-16,0 0 0,0 112 16,0-112-16,0 0 0,-9 122 15,9-122-15,0 0 16,0 0-16,0 0 15,0 0-15,-8 92 0,8-92 16,0 0-16,-8 28 16,8-28-16,0 0 15</inkml:trace>
  <inkml:trace contextRef="#ctx0" brushRef="#br0" timeOffset="172599.7724">16994 11132 0,'0'0'0,"0"0"16,0 0-16,-42 46 0,42-46 15,0 0-15,0 0 16,-41 52-16,41-52 15,0 0-15,0 0 0,0 0 16,0 0-16,0 0 16,-41 60-16,41-60 0,0 0 15,-8 42-15,8-42 16,0 0-16,41 37 16,-41-37-16,0 0 15,0 0-15,58 18 0,-58-18 16,0 0-16,58 28 15,-58-28-15,0 0 16,0 0-16,0 0 0,41 56 16,-41-56-16,0 0 15,0 0-15,8 37 16,-8-37-16,0 0 0,0 0 16</inkml:trace>
  <inkml:trace contextRef="#ctx0" brushRef="#br0" timeOffset="173107.5676">17291 11001 0,'0'0'0,"0"0"16,0 0-16,0 0 15,0 0-15,-24 42 16,24-42-16,-33 70 15,33-70-15,-25 88 16,25-88-16,0 0 0,-25 93 16,25-93-16,0 0 15,0 0-15,-8 93 16,8-93-16,0 0 0,33 66 16,-33-66-16</inkml:trace>
  <inkml:trace contextRef="#ctx0" brushRef="#br0" timeOffset="173499.4798">17391 11178 0,'0'0'0,"0"0"16,0 0-16,-17 52 0,17-52 15,0 0-15,0 60 16,0-60-16,0 0 16,33 51-16,-33-51 0,0 0 15,58 32-15,-58-32 16,0 0-16,50-14 15,-50 14-15,0 0 0,33-55 16,-33 55-16,0 0 16,0-65-16,0 65 15,0 0-15,-33-61 16,33 61-16,0 0 0,0 0 16,-66-46-16,66 46 15,-34-38-15</inkml:trace>
  <inkml:trace contextRef="#ctx0" brushRef="#br0" timeOffset="173816.7263">17614 11020 0,'0'0'0,"0"0"0,25 42 16,-25-42-16,0 0 16,41 51-16,-41-51 15,33 79-15,-33-79 0,0 0 16,17 93-16,-17-93 16,0 0-16,0 0 15,0 97-15,0-97 16,0 0-16,0 0 0,0 0 15,0 0-15,0 0 16,-9 89-16,9-89 0,0 0 16,9 51-16,-9-51 15</inkml:trace>
  <inkml:trace contextRef="#ctx0" brushRef="#br0" timeOffset="174133.2841">18184 11485 0,'0'0'16,"0"0"-16,9 84 16,-9-84-16,8 112 15,-8-112-15,17 134 0,-17-134 16,16 144-16,-16-144 16,0 0-16,0 0 15,0 112-15,0-112 0,0 0 16</inkml:trace>
  <inkml:trace contextRef="#ctx0" brushRef="#br0" timeOffset="174332.4599">17986 11797 0,'0'0'0,"0"0"16,91-15-16,-91 15 0,99-18 16,-99 18-16,132-32 15,-132 32-15,141-38 16</inkml:trace>
  <inkml:trace contextRef="#ctx0" brushRef="#br0" timeOffset="174817.7554">18805 11350 0,'0'0'15,"0"0"-15,-9 70 16,9-70-16,-16 116 0,16-116 15,-17 154-15,17-154 16,-8 158-16,8-158 16,25 134-16,-25-134 15,0 0-15,41 94 0,-41-94 16,0 0-16,66 46 16,-66-46-16,75-9 15,-75 9-15,74-51 0,-74 51 16,50-89-16,-50 89 15,0 0-15,33-97 16,-33 97-16,0 0 16,-8-94-16,8 94 0,-34-64 15,34 64-15,0 0 16,-57-19-16,57 19 16,-91 33-16,91-33 0,0 0 15,-75 79-15,75-79 16,0 0-16,-33 93 15,33-93-15,0 0 16,17 83-16,-17-83 0,58 46 16,-58-46-16,107 6 15</inkml:trace>
  <inkml:trace contextRef="#ctx0" brushRef="#br0" timeOffset="175233.1979">19434 11508 0,'0'0'0,"0"0"0,-41 93 16,41-93-16,-33 121 15,33-121-15,-9 135 16,9-135-16,25 107 16,-25-107-16,66 69 0,-66-69 15,83 38-15,-83-38 16,116-9-16,-116 9 16,91-65-16,-91 65 15,82-98-15,-82 98 0,50-112 16,-50 112-16,17-111 15,-17 111-15,-34-103 16,34 103-16,-57-79 16,57 79-16,-91-51 15,91 51-15,-108-23 0,108 23 16,-107 13-16,107-13 16,0 0-16</inkml:trace>
  <inkml:trace contextRef="#ctx0" brushRef="#br0" timeOffset="180406.9933">13016 12997 0,'-9'42'0,"9"-42"16,-16 111-16,16-111 16,-8 154-16,8-154 15,0 153-15,0-153 0,0 0 16,33 116-16,-33-116 15,41 66-15,-41-66 16</inkml:trace>
  <inkml:trace contextRef="#ctx0" brushRef="#br0" timeOffset="180867.2219">13462 13192 0,'0'0'0,"0"0"0,0 0 15,-25 74-15,25-74 16,-8 93-16,8-93 0,0 103 15,0-103-15,25 93 16,-25-93-16,58 70 16,-58-70-16,74 33 15,-74-33-15,91-14 0,-91 14 16,75-57-16,-75 57 16,57-93-16,-57 93 15,17-107-15,-17 107 0,-17-106 16,17 106-16,-57-94 15,57 94-15,-75-69 16,75 69-16,0 0 16,-99-42-16,99 42 15,0 0-15,-91 0 0,91 0 16,0 0-16,-83 37 16,83-37-16,0 46 15,0-46-15</inkml:trace>
  <inkml:trace contextRef="#ctx0" brushRef="#br0" timeOffset="181265.998">14066 13248 0,'0'0'0,"0"0"0,-33 60 16,33-60-16,-25 74 16,25-74-16,0 80 0,0-80 15,41 60-15,-41-60 16,83 47-16,-83-47 16,91 10-16,-91-10 0,0 0 15,83-24-15,-83 24 16,74-70-16,-74 70 15,41-88-15,-41 88 16,-8-98-16,8 98 0,-50-88 16,50 88-16,-66-61 15,66 61-15,0 0 16,-74-42-16,74 42 16,0 0-16,0 0 0,-66-4 15,66 4-15,-33 18 16</inkml:trace>
  <inkml:trace contextRef="#ctx0" brushRef="#br0" timeOffset="181516.1891">14819 13164 0,'0'0'0,"0"0"0,0 0 16,0 0-16,0 0 16,91-18-16,-91 18 15,108-24-15,-108 24 16,107-14-16,-107 14 15</inkml:trace>
  <inkml:trace contextRef="#ctx0" brushRef="#br0" timeOffset="181703.3335">14902 13433 0,'0'0'0,"0"0"0,0 0 16,58-8-16,-58 8 16,91-10-16,-91 10 15,99-18-15,-99 18 0</inkml:trace>
  <inkml:trace contextRef="#ctx0" brushRef="#br0" timeOffset="182535.1052">16382 12866 0,'0'0'0,"0"0"16,-74 33-16,74-33 0,-100 74 15,100-74-15,-99 117 16,99-117-16,-91 149 16,91-149-16,-49 130 15,49-130-15,0 107 0,0-107 16,41 79-16,-41-79 16,83 42-16,-83-42 15,99 10-15,-99-10 16,116-25-16,-116 25 0,107-46 15,-107 46-15,0 0 16</inkml:trace>
  <inkml:trace contextRef="#ctx0" brushRef="#br0" timeOffset="182832.7356">16928 13057 0,'0'0'16,"0"0"-16,0 98 15,0-98-15,16 121 0,-16-121 16,0 0-16,17 129 16,-17-129-16,0 0 15,41 108-15</inkml:trace>
  <inkml:trace contextRef="#ctx0" brushRef="#br0" timeOffset="183016.058">16812 13271 0,'0'0'0,"0"0"16,83 0-16,-83 0 15,107-18-15,-107 18 16,132-42-16</inkml:trace>
  <inkml:trace contextRef="#ctx0" brushRef="#br0" timeOffset="183433.6083">17548 12927 0,'-8'52'0,"8"-52"16,-25 111-16,25-111 15,0 140-15,0-140 16,25 125-16,-25-125 16,57 84-16,-57-84 0,83 42 15,-83-42-15,99 0 16,-99 0-16,0 0 15,66-42-15,-66 42 16,0 0-16,0 0 0,50-70 16,-50 70-16,0 0 15,17-75-15,-17 75 16,0 0-16,-25-41 0,25 41 16,-50 4-16,50-4 15,-49 51-15,49-51 16,0 0-16,-34 79 15,34-79-15,25 79 0,-25-79 16,58 47-16,-58-47 16,91 5-16</inkml:trace>
  <inkml:trace contextRef="#ctx0" brushRef="#br0" timeOffset="183799.6834">18242 13025 0,'0'0'0,"0"0"0,0 0 16,-41 69-16,41-69 0,-17 98 16,17-98-16,9 98 15,-9-98-15,33 92 16,-33-92-16,74 66 15,-74-66-15,0 0 0,99 28 16,-99-28-16,91-14 16,-91 14-16,75-65 15,-75 65-15,41-89 0,-41 89 16,8-97-16,-8 97 16,0 0-16,-33-89 15,33 89-15,-58-74 16,58 74-16,0 0 0,-90-43 15,90 43-15,0 0 16,-108-8-16,108 8 16</inkml:trace>
  <inkml:trace contextRef="#ctx0" brushRef="#br0" timeOffset="184410.2041">16208 14755 0,'0'0'0,"0"0"16,0 0-16,0 0 0,0 0 16,0 0-16,-58 52 15,58-52-15,-74 74 16,74-74-16,-66 98 15,66-98-15,0 0 0,0 0 16,-50 93-16,50-93 16,0 83-16,0-83 15,58 70-15,-58-70 16,83 37-16,-83-37 0,107 5 16,-107-5-16,0 0 15,116-5-15,-116 5 16,0 0-16,0 0 0,66-14 15,-66 14-15,0 0 16</inkml:trace>
  <inkml:trace contextRef="#ctx0" brushRef="#br0" timeOffset="184699.8427">15390 14867 0,'0'0'0,"0"0"0,0 0 16,49 5-16,-49-5 15,75-5-15,-75 5 16,99-5-16,-99 5 0,0 0 16,99 5-16,-99-5 15,0 0-15</inkml:trace>
  <inkml:trace contextRef="#ctx0" brushRef="#br0" timeOffset="184911.3124">15332 15150 0,'0'0'16,"0"0"-16,49 5 15,-49-5-15,75 0 16,-75 0-16,91-5 0,-91 5 15,0 0-15,0 0 16</inkml:trace>
  <inkml:trace contextRef="#ctx0" brushRef="#br0" timeOffset="185466.1559">14033 14462 0,'0'0'0,"0"0"0,0 0 16,0 0-16,0 0 15,0 47-15,0-47 16,-17 74-16,17-74 0,-16 98 16,16-98-16,0 0 15,-34 92-15,34-92 16,0 0-16,0 0 0,0 0 16,0 0-16,-24 85 15,24-85-15,0 0 0,-9 41 16,9-41-16,58-4 15,-58 4-15,91-28 16,-91 28-16,0 0 16,0 0-16,116-28 0,-116 28 15,0 0-15,91-32 16</inkml:trace>
  <inkml:trace contextRef="#ctx0" brushRef="#br0" timeOffset="185716.4931">14347 14541 0,'-8'28'16,"8"-28"-16,-33 79 15,33-79-15,-42 121 0,42-121 16,-49 163-16,49-163 15,0 0-15,-34 154 16,34-154-16,0 0 0,-16 112 16,16-112-16,16 41 15,-16-41-15,58-37 16</inkml:trace>
  <inkml:trace contextRef="#ctx0" brushRef="#br0" timeOffset="186066.4019">14604 14718 0,'0'0'16,"0"0"-16,-33 80 16,33-80-16,-33 101 0,33-101 15,-8 117-15,8-117 16,0 0-16,33 97 15,-33-97-15,66 47 16,-66-47-16,99-13 0,-99 13 16,83-89-16,-83 89 15,58-121-15,-58 121 16,16-130-16,-16 130 0,-16-108 16,16 108-16,0 0 15,-50-74-15,50 74 16,0 0-16,-82-46 15,82 46-15,0 0 0,-75 0 16,75 0-16,0 0 16,-41 46-16</inkml:trace>
  <inkml:trace contextRef="#ctx0" brushRef="#br2" timeOffset="206615.178">21493 8410 0,'0'0'0,"0"0"15,0 0-15,0 0 16,16 28-16,-16-28 15,25 70-15,-25-70 16,17 98-16,-17-98 16,16 125-16,-16-125 0,17 140 15,-17-140-15,0 0 16,0 125-16,0-125 0,0 0 16,0 0-16,0 0 15</inkml:trace>
  <inkml:trace contextRef="#ctx0" brushRef="#br2" timeOffset="207094.0549">20898 8410 0,'0'0'0,"0"0"0,0 0 16,99-37-16,-99 37 15,116-37-15,-116 37 0,148-37 16,-148 37-16,157-24 15,-157 24-15,158-18 16,-158 18-16,132-5 0,-132 5 16,0 0-16,0 0 15,116 0-15,-116 0 16,0 0-16,0 0 0,0 0 16,0 0-16,0 0 15,0 0-15,0 0 0,0 0 16,0 0-16,0 0 15,74 0-15,-74 0 16,0 0-16,0 0 0,0 0 16,0 0-16,0 0 15,41 0-15,-41 0 0,0 0 16,0 0-16</inkml:trace>
  <inkml:trace contextRef="#ctx0" brushRef="#br2" timeOffset="208116.0883">22187 8406 0,'0'0'15,"0"0"-15,42 13 0,-42-13 16,74 5-16,-74-5 16,108-9-16,-108 9 15,107-28-15,-107 28 16,0 0-16,108-28 0,-108 28 16,0 0-16,107-23 15</inkml:trace>
  <inkml:trace contextRef="#ctx0" brushRef="#br2" timeOffset="208797.0702">22187 8764 0,'0'0'16,"0"0"-16,0 0 0,0 0 16,67-5-16,-67 5 15,82-18-15,-82 18 16,108-19-16,-108 19 16,0 0-16,99-23 0,-99 23 15,0 0-15,0 0 16,0 0-16,0 0 15,83-14-15,-83 14 0,0 0 16,0 0-16,0 0 16,0 0-16,0 0 0,0 0 15,0 0-15,0 0 16,0 0-16,0 0 16,66-14-16,-66 14 0,0 0 15,0 0-15,0 0 16,0 0-16,0 0 15,0 0-15,0 0 0,0 0 16,0 0-16,0 0 16,0 0-16,0 0 0,0 0 15,0 0-15,0 0 16,0 0-16,0 0 0,0 0 16,0 0-16,0 0 15,0 0-15,0 0 16,0 0-16,0 0 0,0 0 15,0 0-15,0 0 16,0 0-16,0 0 0,0 0 16,0 0-16,0 0 15,0 0-15,0 0 16,0 0-16,0 0 0,0 0 16,0 0-16,0 0 0,0 0 15,0 0-15,0 0 0,0 0 16,0 0-16,0 0 15,49-19-15,-49 19 0,0 0 16,0 0-16</inkml:trace>
  <inkml:trace contextRef="#ctx0" brushRef="#br2" timeOffset="209194.2409">23328 8247 0,'0'0'0,"0"0"0,-8 75 16,8-75-16,-8 97 15,8-97-15,-17 122 0,17-122 16,-33 134-16,33-134 16,0 0-16,0 0 15,0 0-15,0 0 0,0 0 16,0 0-16,-33 107 16,33-107-16,0 51 15,0-51-15,33-4 0,-33 4 16,100-47-16,-100 47 15,115-60-15,-115 60 16,0 0-16,0 0 16,133-47-16,-133 47 0,0 0 15</inkml:trace>
  <inkml:trace contextRef="#ctx0" brushRef="#br2" timeOffset="209455.9154">23568 8341 0,'0'0'0,"0"0"0,-16 106 16,16-106-16,-17 126 15,17-126-15,-25 153 16,25-153-16,-24 164 15,24-164-15,0 0 0,-17 125 16,17-125-16,0 0 16,8 65-16,-8-65 0,42-5 15,-42 5-15</inkml:trace>
  <inkml:trace contextRef="#ctx0" brushRef="#br2" timeOffset="209885.3477">23990 8378 0,'-17'28'0,"17"-28"0,-33 84 16,33-84-16,-41 129 15,41-129-15,-41 163 16,41-163-16,0 135 0,0-135 15,58 98-15,-58-98 16,82 46-16,-82-46 16,116 0-16,-116 0 0,117-32 15,-117 32-15,99-75 16,-99 75-16,74-102 16,-74 102-16,33-107 15,-33 107-15,-8-103 16,8 103-16,-49-97 0,49 97 15,-83-70-15,83 70 16,-91-51-16,91 51 16,-100-23-16,100 23 0,0 0 15,0 0-15,-91 0 16,91 0-16,0 0 16,0 0-16,-66 23 0,66-23 15,0 51-15,0-51 16</inkml:trace>
  <inkml:trace contextRef="#ctx0" brushRef="#br2" timeOffset="210349.6795">24537 8973 0,'0'0'15,"0"0"-15,0 0 0,66-23 16,-66 23-16,74-47 16,-74 47-16,91-79 15,-91 79-15,91-98 16,-91 98-16,0 0 0,58-87 15,-58 87-15,0 0 16,8-75-16,-8 75 16,-49-33-16,49 33 0,-99 23 15,99-23-15,-108 70 16,108-70-16,-91 98 16,91-98-16,-50 107 0,50-107 15,0 88-15,0-88 16,50 65-16,-50-65 15,74 37-15,-74-37 16,100 14-16,-100-14 0,115-23 16,-115 23-16,108-56 15,-108 56-15,91-74 16,-91 74-16</inkml:trace>
  <inkml:trace contextRef="#ctx0" brushRef="#br2" timeOffset="210748.4014">25182 8023 0,'0'0'0,"0"0"16,0 0-16,0 0 15,0 61-15,0-61 0,8 70 16,-8-70-16,8 98 16,-8-98-16,0 0 15,0 98-15,0-98 16,0 0-16,0 0 0,0 0 16,0 65-16,0-65 15,0 0-15,0 0 0</inkml:trace>
  <inkml:trace contextRef="#ctx0" brushRef="#br2" timeOffset="211099.6283">25438 8079 0,'0'0'15,"0"0"-15,-58 56 16,58-56-16,0 0 0,-58 52 15,58-52-15,0 0 16,0 0-16,0 0 16,0 0-16,-74 55 0,74-55 15,0 0-15,0 0 16,-50 48-16,50-48 0,0 0 16,0 0-16,42 27 15,-42-27-15,0 0 16,74 9-16,-74-9 15,0 0-15,83 28 0,-83-28 16,0 0-16,0 0 16,66 47-16,-66-47 15,0 0-15,49 32 0,-49-32 16,42-4-16</inkml:trace>
  <inkml:trace contextRef="#ctx0" brushRef="#br2" timeOffset="211416.2535">25777 7945 0,'0'0'0,"0"0"16,0 0-16,0 0 15,-17 69-15,17-69 16,-16 79-16,16-79 0,0 0 15,-17 85-15,17-85 16,0 0-16,0 0 16,0 0-16,-16 64 15,16-64-15,0 0 0,49 48 16,-49-48-16,0 0 16,75 3-16,-75-3 15,0 0-15,0 0 0,0 0 16,74-32-16,-74 32 15,0 0-15,58-42 16</inkml:trace>
  <inkml:trace contextRef="#ctx0" brushRef="#br2" timeOffset="211621.6483">25645 8131 0,'0'0'0,"0"0"0,0 0 16,33 9-16,-33-9 15,74 0-15,-74 0 0,0 0 16,83-5-16,-83 5 0,91-10 16,-91 10-16,0 0 15,107-13-15</inkml:trace>
  <inkml:trace contextRef="#ctx0" brushRef="#br2" timeOffset="212033.3713">26356 8433 0,'0'0'0,"0"0"0,0 126 16,0-126-16,0 134 16,0-134-16,0 146 0,0-146 15,0 0-15,0 134 16,0-134-16,0 0 15,8 79-15,-8-79 0</inkml:trace>
  <inkml:trace contextRef="#ctx0" brushRef="#br2" timeOffset="212217.0735">26066 8842 0,'0'0'0,"0"0"15,0 0-15,50 19 16,-50-19-16,99 0 16,-99 0-16,157-14 0,-157 14 15,182-32-15,-182 32 16</inkml:trace>
  <inkml:trace contextRef="#ctx0" brushRef="#br2" timeOffset="212666.3839">26959 8415 0,'0'0'0,"0"0"0,-41 111 15,41-111-15,-25 145 16,25-145-16,-25 153 15,25-153-15,25 130 16,-25-130-16,58 103 0,-58-103 16,75 56-16,-75-56 15,90 0-15,-90 0 16,83-42-16,-83 42 16,75-84-16,-75 84 0,0 0 15,33-102-15,-33 102 16,0 0-16,0 0 0,0-94 15,0 94-15,-42-60 16,42 60-16,-74-5 16,74 5-16,-83 52 15,83-52-15,0 0 16,-74 83-16,74-83 0,0 0 16,-33 98-16,33-98 15,0 0-15,0 88 16,0-88-16,49 46 0,-49-46 15,83-8-15,-83 8 16</inkml:trace>
  <inkml:trace contextRef="#ctx0" brushRef="#br2" timeOffset="213083.4204">27580 8536 0,'0'0'16,"0"0"-16,0 0 15,-42 70-15,42-70 0,-33 93 16,33-93-16,-16 116 16,16-116-16,16 111 15,-16-111-15,66 93 16,-66-93-16,75 61 0,-75-61 15,82 19-15,-82-19 16,91-38-16,-91 38 16,91-79-16,-91 79 0,66-111 15,-66 111-15,33-121 16,-33 121-16,0-103 16,0 103-16,-41-74 15,41 74-15,-66-51 0,66 51 16,-91-23-16,91 23 15,-107 4-15,107-4 16,-91 28-16,91-28 16,-91 56-16,91-56 0,-50 70 15,50-70-15</inkml:trace>
  <inkml:trace contextRef="#ctx0" brushRef="#br0" timeOffset="220950.4287">15514 846 0,'0'0'0,"0"0"0,0 0 15,-33 66-15,33-66 0,0 0 16,-50 111-16,50-111 16,-50 181-16,50-181 15,-41 228-15,41-228 0,-16 242 16,16-242-16,16 214 15,-16-214-15,33 167 16,-33-167-16,0 0 16,58 104-16,-58-104 0,83 35 15,-83-35-15</inkml:trace>
  <inkml:trace contextRef="#ctx0" brushRef="#br0" timeOffset="221356.8487">16010 1269 0,'-25'24'16,"25"-24"-16,-41 78 15,41-78-15,-42 135 16,42-135-16,9 140 0,-9-140 16,66 98-16,-66-98 15,99 33-15,-99-33 16,132-24-16,-132 24 0,141-75 16,-141 75-16,99-101 15,-99 101-15,66-126 16,-66 126-16,8-131 15,-8 131-15,-41-116 0,41 116 16,-91-74-16,91 74 16,-116-33-16,116 33 15,-124 14-15,124-14 16,0 0-16,-91 56 0,91-56 16,0 0-16</inkml:trace>
  <inkml:trace contextRef="#ctx0" brushRef="#br0" timeOffset="221571.1771">16911 1683 0,'0'0'0,"0"0"16,0 116-16,0-116 15,-8 108-15,8-108 0,0 0 16,0 0-16,-8 103 16,8-103-16,-17 36 15,17-36-15</inkml:trace>
  <inkml:trace contextRef="#ctx0" brushRef="#br0" timeOffset="221799.4421">17283 1134 0,'0'0'0,"0"0"16,17 131-16,-17-131 15,16 148-15,-16-148 0,25 164 16,-25-164-16,0 0 15,0 0-15,33 116 16,-33-116-16,33 23 0</inkml:trace>
  <inkml:trace contextRef="#ctx0" brushRef="#br0" timeOffset="222132.9716">17655 1255 0,'0'0'0,"0"0"16,-16 98-16,16-98 15,8 116-15,-8-116 16,0 0-16,33 116 16,-33-116-16,74 61 0,-74-61 15,100-4-15,-100 4 16,82-65-16,-82 65 15,50-116-15,-50 116 16,8-145-16,-8 145 0,-33-125 16,33 125-16,-82-80 15,82 80-15,-108-32 16,108 32-16,-107 9 16,107-9-16,-91 42 0,91-42 15,-42 61-15,42-61 16</inkml:trace>
  <inkml:trace contextRef="#ctx0" brushRef="#br0" timeOffset="222472.2903">18284 1177 0,'-17'22'0,"17"-22"0,-49 70 15,49-70-15,-58 108 16,58-108-16,-25 106 16,25-106-16,16 79 0,-16-79 15,58 32-15,-58-32 16,99-17-16,-99 17 16,100-51-16,-100 51 15,74-84-15,-74 84 0,50-122 16,-50 122-16,-9-107 15,9 107-15,0 0 16,-57-69-16,57 69 0,0 0 16,-75-33-16,75 33 15,0 0-15,0 0 16,-107 19-16,107-19 16</inkml:trace>
  <inkml:trace contextRef="#ctx0" brushRef="#br0" timeOffset="222805.1778">18548 902 0,'0'0'0,"0"0"16,0 0-16,-33 56 15,33-56-15,0 0 16,8 52-16,-8-52 16,42 36-16,-42-36 15,0 0-15,58-4 0,-58 4 16,0 0-16,49-57 16,-49 57-16,0-88 15,0 88-15,0 0 0,-33-74 16,33 74-16,0 0 15,0 0-15,-58-38 16,58 38-16,0 0 16,-49-14-16</inkml:trace>
  <inkml:trace contextRef="#ctx0" brushRef="#br0" timeOffset="223083.0142">18598 526 0,'0'0'0,"0"0"15,99 55-15,-99-55 16,124 74-16,-124-74 16,149 107-16,-149-107 15,141 131-15,-141-131 0,99 158 16,-99-158-16,49 159 15,-49-159-15,0 157 16,0-157-16,-41 149 16,41-149-16,-74 139 15,74-139-15,-83 126 0</inkml:trace>
  <inkml:trace contextRef="#ctx0" brushRef="#br2" timeOffset="227033.0327">20352 506 0,'0'0'0,"0"0"0,0 0 16,-25 52-16,25-52 15,-41 88-15,-17 43 0,58-131 16,-75 167-16,75-167 16,-66 190-16,66-190 15,-41 214-15,41-214 16,-17 205-16,17-205 16,17 181-16,-17-181 0,50 140 15,-50-140-15,66 107 16,-66-107-16,91 46 15,-91-46-15</inkml:trace>
  <inkml:trace contextRef="#ctx0" brushRef="#br2" timeOffset="227296.3465">20724 981 0,'0'0'0,"0"0"16,-17 80-16,17-80 16,-8 110-16,8-110 0,8 159 15,-8-159-15,17 158 16,-17-158-16,0 0 15,0 0-15,0 0 0,33 122 16,-33-122-16</inkml:trace>
  <inkml:trace contextRef="#ctx0" brushRef="#br2" timeOffset="227665.9489">21096 1167 0,'0'0'0,"0"0"16,0 78-16,0-78 15,0 103-15,0-103 16,25 130-16,-25-130 0,49 113 16,-49-113-16,67 55 15,-67-55-15,91-4 16,-91 4-16,115-65 15,-115 65-15,75-112 0,-75 112 16,41-149-16,-41 149 16,-17-149-16,17 149 15,-57-130-15,57 130 16,-100-93-16,100 93 16,-99-47-16,99 47 0,0 0 15,-99 5-15,99-5 16,-91 56-16,91-56 15,-41 84-15,41-84 16,0 0-16</inkml:trace>
  <inkml:trace contextRef="#ctx0" brushRef="#br2" timeOffset="227866.0423">21873 1530 0,'0'37'0,"0"-37"0,17 98 16,-17-98-16,16 126 15,-16-126-15,0 0 16,0 0-16,9 125 16,-9-125-16,0 61 15</inkml:trace>
  <inkml:trace contextRef="#ctx0" brushRef="#br2" timeOffset="228443.1295">22874 832 0,'0'0'0,"0"0"0,0 0 15,0 0-15,0 0 16,0 0-16,0 0 16,0 0-16,0 0 0,-58-33 15,58 33-15,-99 14 16,99-14-16,-141 42 15,141-42-15,-132 75 16,132-75-16,-99 80 0,99-80 16,-50 92-16,50-92 15,0 0-15,16 75 16,-16-75-16,75 33 16,-75-33-16,83-11 15,-83 11-15,91-60 0,-91 60 16,74-88-16,-74 88 15,0 0-15,0 0 16,0 0-16,0 0 16,66-98-16,-66 98 0,33-60 15,-33 60-15,0 0 16,0 0-16,17 102 16,-17-102-16,0 149 0,0-149 15,0 176-15,0-176 16,0 0-16,0 0 15,8 158-15,-8-158 0,0 0 16,25 81-16,-25-81 16,58-15-16,-58 15 15,0 0-15</inkml:trace>
  <inkml:trace contextRef="#ctx0" brushRef="#br2" timeOffset="228766.7517">23064 981 0,'0'32'0,"0"-32"0,-8 98 15,8-98-15,-9 144 16,9-144-16,0 0 16,17 149-16,-17-149 15,58 98-15,-58-98 0,91 24 16,-91-24-16,107-57 15,-107 57-15,83-116 16,-83 116-16,33-149 16,-33 149-16,-8-139 0,8 139 15,-50-107-15,50 107 16,-74-65-16,74 65 16,-100-19-16,100 19 0,0 0 15,-82 14-15,82-14 16</inkml:trace>
  <inkml:trace contextRef="#ctx0" brushRef="#br2" timeOffset="229086.7439">23295 604 0,'0'0'0,"0"0"0,0 0 16,-49 57-16,49-57 16,0 0-16,-17 59 15,17-59-15,9 75 16,-9-75-16,0 0 0,66 51 16,-66-51-16,0 0 15,82-14-15,-82 14 16,67-65-16,-67 65 15,0 0-15,24-93 0,-24 93 16,0 0-16,-16-89 16,16 89-16,-58-46 15,58 46-15,0 0 16,0 0-16</inkml:trace>
  <inkml:trace contextRef="#ctx0" brushRef="#br2" timeOffset="229365.8195">23477 306 0,'25'10'0,"-25"-10"15,99 61-15,-99-61 16,116 97-16,-116-97 15,132 136-15,-132-136 0,116 161 16,-116-161-16,58 163 16,-58-163-16,0 0 0,17 154 15,-17-154-15,-33 144 16,33-144-16,-67 139 16,67-139-16,-91 131 15</inkml:trace>
  <inkml:trace contextRef="#ctx0" brushRef="#br2" timeOffset="233513.664">21807 9675 0,'0'0'16,"0"0"-16,-25-56 0,25 56 16,-49-78-16,49 78 15,0 0-15,-58-66 16,58 66-16,-66-33 16,66 33-16,-67 29 0,67-29 15,-49 74-15,49-74 16,-25 112-16,25-112 15,8 121-15,-8-121 0,0 0 16,50 87-16,-50-87 16,0 0-16,74 43 15,-74-43-15,91-14 16,-91 14-16,100-55 16,-100 55-16,0 0 0,0 0 15,0 0-15,0 0 16,74-85-16,-74 85 15,0 0-15,41-55 16,-41 55-16,0 0 0,0 0 16,0 0-16,-16 102 0,16-102 15,-25 130-15,25-130 0,-17 163 16,17-163-16,0 0 16,-8 145-16,8-145 15,0 0-15,25 83 16,-25-83-16</inkml:trace>
  <inkml:trace contextRef="#ctx0" brushRef="#br2" timeOffset="233916.7272">22229 9801 0,'0'0'16,"0"0"-16,0 0 0,-25 64 16,25-64-16,-17 85 15,17-85-15,-8 121 16,8-121-16,17 111 16,-17-111-16,41 79 15,-41-79-15,74 29 0,-74-29 16,91-15-16,-91 15 15,83-65-15,-83 65 16,41-107-16,-41 107 0,17-121 16,-17 121-16,-25-111 15,25 111-15,0 0 16,-58-89-16,58 89 16,0 0-16,-74-51 0,74 51 15,-83-5-15,83 5 16,0 0-16,-58 47 15,58-47-15,9 42 0,-9-42 16</inkml:trace>
  <inkml:trace contextRef="#ctx0" brushRef="#br2" timeOffset="234110.3935">22808 9875 0,'0'0'0,"0"0"0,0 0 15,0 0-15,57 0 16,-57 0-16,75 5 16,-75-5-16,0 0 0</inkml:trace>
  <inkml:trace contextRef="#ctx0" brushRef="#br2" timeOffset="234316.5669">22899 10136 0,'0'0'0,"0"0"15,74 0-15,-74 0 0,74-5 16,-74 5-16,116-5 16,-116 5-16</inkml:trace>
  <inkml:trace contextRef="#ctx0" brushRef="#br2" timeOffset="234666.3818">23725 9824 0,'0'0'16,"0"0"-16,0 0 16,0 0-16,0 61 0,0-61 15,0 69-15,0-69 16,0 0-16,-8 88 15,8-88-15,0 0 0,0 0 16,0 0-16,0 0 16,-8 84-16,8-84 0,8 47 15,-8-47-15,33 5 16,-33-5-16,75-19 16,-75 19-16,99-37 15,-99 37-15,99-32 16,-99 32-16,0 0 0,74-29 15,-74 29-15,50-51 16</inkml:trace>
  <inkml:trace contextRef="#ctx0" brushRef="#br2" timeOffset="234871.2731">23998 9801 0,'0'0'15,"0"0"-15,0 89 0,0-89 16,-8 106-16,8-106 16,0 135-16,0-135 15,0 140-15,0-140 16,0 0-16,0 0 0,8 97 16,-8-97-16,42 33 15,-42-33-15</inkml:trace>
  <inkml:trace contextRef="#ctx0" brushRef="#br2" timeOffset="235232.828">24289 10001 0,'0'0'0,"0"0"0,-25 89 16,25-89-16,-8 106 15,8-106-15,0 103 16,0-103-16,33 74 0,-33-74 16,74 32-16,-74-32 15,0 0-15,99-4 16,-99 4-16,108-61 16,-108 61-16,66-98 0,-66 98 15,16-111-15,-16 111 16,-33-102-16,33 102 15,-66-75-15,66 75 0,0 0 16,-91-37-16,91 37 16,0 0-16,-99 0 15,99 0-15,0 0 16,-74 37-16,74-37 0,8 47 16</inkml:trace>
  <inkml:trace contextRef="#ctx0" brushRef="#br2" timeOffset="235699.6101">24710 10242 0,'0'0'0,"0"0"0,0 0 15,0 0-15,0 0 16,42-36-16,-42 36 16,66-56-16,-66 56 0,66-65 15,-66 65-15,0 0 16,74-75-16,-74 75 16,0 0-16,0 0 0,0 0 15,33-65-15,-33 65 16,-16-32-16,16 32 15,-58 9-15,58-9 0,-83 51 16,83-51-16,-74 74 16,74-74-16,-41 98 15,41-98-15,0 97 16,0-97-16,33 80 0,-33-80 16,82 65-16,-82-65 15,91 27-15,-91-27 16,83 0-16,-83 0 15,74-36-15,-74 36 0,0 0 16,0 0-16,75-56 16,-75 56-16,0 0 0,33-61 15</inkml:trace>
  <inkml:trace contextRef="#ctx0" brushRef="#br2" timeOffset="236083.1169">25116 9387 0,'0'0'0,"0"0"0,0 0 16,0 0-16,0 0 15,24 60-15,-24-60 0,25 94 16,-25-94-16,25 111 15,-25-111-15,0 0 16,8 102-16,-8-102 0,0 0 16,8 61-16,-8-61 15,0 0-15,0 0 16</inkml:trace>
  <inkml:trace contextRef="#ctx0" brushRef="#br2" timeOffset="236453.8337">25339 9452 0,'0'0'0,"0"0"16,0 70-16,0-70 15,0 0-15,8 79 16,-8-79-16,0 0 0,17 74 15,-17-74-15,0 0 16,41 47-16,-41-47 16,0 0-16,50-9 15,-50 9-15,0 0 0,33-66 16,-33 66-16,0 0 16,0-102-16,0 102 15,0 0-15,-33-98 16,33 98-16,0 0 0,0 0 15,-58-65-15,58 65 16,0 0-16,-67-23 16,67 23-16,0 0 0,-24 28 15,24-28-15</inkml:trace>
  <inkml:trace contextRef="#ctx0" brushRef="#br2" timeOffset="237205.4087">25612 9336 0,'0'0'0,"0"0"0,0 0 15,0 0-15,33 46 16,-33-46-16,25 60 16,-25-60-16,16 99 0,-16-99 15,0 98-15,0-98 16,0 0-16,0 0 15,0 0-15,0 0 0,-8 74 16,8-74-16,0 0 16,0 0-16,33-38 15,-33 38-15,41-88 0</inkml:trace>
  <inkml:trace contextRef="#ctx0" brushRef="#br2" timeOffset="237522.4434">25893 9247 0,'0'0'0,"0"0"16,0 0-16,0 0 0,-25 70 16,25-70-16,-33 65 15,33-65-15,0 0 16,-58 65-16,58-65 16,0 0-16,0 0 0,0 0 15,0 0-15,-50 61 16,50-61-16,0 0 0,-49 37 15,49-37-15,0 0 16,0 0-16,0 0 16,0 0-16,58 23 0,-58-23 15,0 0-15,82 14 16,-82-14-16,66 37 16,-66-37-16,0 0 15,58 61-15,-58-61 0,0 0 16,0 0-16,50 56 15</inkml:trace>
  <inkml:trace contextRef="#ctx0" brushRef="#br2" timeOffset="237782.3965">26554 9699 0,'0'0'15,"0"0"-15,0 102 16,0-102-16,8 116 16,-8-116-16,9 148 0,-9-148 15,0 0-15,0 141 16,0-141-16,8 88 15,-8-88-15,25 23 16</inkml:trace>
  <inkml:trace contextRef="#ctx0" brushRef="#br2" timeOffset="237965.8881">26364 10033 0,'0'0'0,"0"0"15,0 0-15,0 0 16,58 0-16,-58 0 16,99-4-16,-99 4 0,132-19 15,-132 19-15,149-46 16</inkml:trace>
  <inkml:trace contextRef="#ctx0" brushRef="#br2" timeOffset="238354.8472">27116 9717 0,'0'0'0,"0"0"16,-16 84-16,16-84 16,-17 125-16,17-125 15,-8 139-15,8-139 16,0 0-16,8 122 0,-8-122 15,50 84-15,-50-84 16,0 0-16,74 23 16,-74-23-16,91-42 15,-91 42-15,83-79 0,-83 79 16,0 0-16,0 0 16,0 0-16,50-83 15,-50 83-15,0 0 0,0-61 16,0 61-16,-42 4 15,42-4-15,-58 61 16,58-61-16,-49 97 16,49-97-16,-17 94 0,17-94 15,25 74-15,-25-74 16,75 19-16,-75-19 0,0 0 16,115-33-16</inkml:trace>
  <inkml:trace contextRef="#ctx0" brushRef="#br2" timeOffset="238701.1206">27852 9861 0,'0'0'0,"0"0"16,0 0-16,-49 38 15,49-38-15,-42 55 0,42-55 16,0 0-16,-33 79 15,33-79-15,9 93 16,-9-93-16,57 80 16,-57-80-16,83 36 0,-83-36 15,91-3-15,-91 3 16,91-52-16,-91 52 16,0 0-16,66-88 15,-66 88-15,33-108 0,-33 108 16,-24-97-16,24 97 15,-50-79-15,50 79 16,-91-47-16,91 47 0,-99-18 16,99 18-16,0 0 15,0 0-15</inkml:trace>
  <inkml:trace contextRef="#ctx0" brushRef="#br2" timeOffset="239733.354">21468 11178 0,'0'0'16,"0"0"-16,91-32 15,-91 32-15,124-33 16,-124 33-16,0 0 0,0 0 15,0 0-15,0 0 0,132-28 16,-132 28-16,0 0 16,91-9-16,-91 9 15,9 23-15,-9-23 16,-58 70-16,58-70 0,-100 74 16,100-74-16,0 0 15,0 0-15,-99 65 16,99-65-16,0 0 0,-58 56 15,58-56-15,17 33 16,-17-33-16,74 13 16,-74-13-16,133 15 15,-133-15-15,0 0 0,115 14 16,-115-14-16,0 0 16,75 32-16,-75-32 15,41 51-15,-41-51 0,-33 60 16,33-60-16,-58 66 15,58-66-15,0 0 16,-74 51-16,74-51 0,0 0 16,0 0-16,0 0 15,-75 33-15,75-33 16,-41-10-16,41 10 16,25-51-16</inkml:trace>
  <inkml:trace contextRef="#ctx0" brushRef="#br2" timeOffset="240102.5699">22187 11225 0,'0'0'0,"0"0"16,-33 88-1,33-88-15,-8 94 0,8-94 16,17 87-16,-17-87 16,58 75-16,-58-75 15,90 41-15,-90-41 0,108 5 16,-108-5-16,91-33 16,-91 33-16,50-74 15,-50 74-15,24-93 16,-24 93-16,0 0 0,-16-88 15,16 88-15,0 0 16,-50-74-16,50 74 16,0 0-16,-66-56 0,66 56 15,0 0-15,-58-19 16,58 19-16,0 0 16,0 0-16</inkml:trace>
  <inkml:trace contextRef="#ctx0" brushRef="#br2" timeOffset="240334.0301">22956 11215 0,'0'0'0,"0"0"0,67 0 16,-67 0-16,82-5 15,-82 5-15,108-3 0,-108 3 16</inkml:trace>
  <inkml:trace contextRef="#ctx0" brushRef="#br2" timeOffset="240516.1735">23014 11481 0,'0'0'0,"0"0"16,0 0-16,58 9 15,-58-9-15,91 0 16,-91 0-16,132-14 15</inkml:trace>
  <inkml:trace contextRef="#ctx0" brushRef="#br2" timeOffset="240845.315">23825 11122 0,'0'0'0,"0"0"16,0 0-16,0 42 16,0-42-16,0 51 15,0-51-15,-17 79 0,17-79 16,0 0-16,-8 79 16,8-79-16,0 0 0,0 0 15,0 0-15,0 0 16,-8 57-16,8-57 15,33 32-15,-33-32 16,74 0-16,-74 0 0,99-9 16,-99 9-16,0 0 15,0 0-15,99-28 16,-99 28-16,0 0 0</inkml:trace>
  <inkml:trace contextRef="#ctx0" brushRef="#br2" timeOffset="241065.6315">24081 11136 0,'0'0'16,"0"0"-16,0 0 16,-8 97-16,8-97 0,0 108 15,0-108-15,-9 140 16,9-140-16,0 0 15,0 126-15,0-126 16,0 0-16,17 92 0,-17-92 16,41 23-16,-41-23 15</inkml:trace>
  <inkml:trace contextRef="#ctx0" brushRef="#br2" timeOffset="241433.5415">24347 11187 0,'0'0'15,"0"0"-15,-17 71 16,17-71-16,-17 92 16,17-92-16,0 0 0,-8 108 15,8-108-15,25 92 16,-25-92-16,66 57 15,-66-57-15,83 13 0,-83-13 16,83-33-16,-83 33 16,66-79-16,-66 79 15,33-101-15,-33 101 16,0 0-16,-9-113 0,9 113 16,0 0-16,-49-87 15,49 87-15,0 0 16,-83-61-16,83 61 15,0 0-15,-91-10 0,91 10 16,0 0-16,-33 33 16</inkml:trace>
  <inkml:trace contextRef="#ctx0" brushRef="#br2" timeOffset="241804.6093">24826 11490 0,'0'0'0,"0"0"16,0 0-16,0 0 15,0 0-15,50-5 0,-50 5 16,66-52 0,-66 52-16,0 0 0,58-64 15,-58 64-15,0 0 0,41-79 16,-41 79-16,-8-65 15,8 65-15,-42-24 16,42 24-16,-74 19 16,74-19-16,-74 65 0,74-65 15,-50 84-15,50-84 16,-16 84-16,16-84 16,41 79-16,-41-79 15,58 69-15,-58-69 0,82 32 16,-82-32-16,0 0 15,91 6-15,-91-6 16,0 0-16,91-32 0,-91 32 16</inkml:trace>
  <inkml:trace contextRef="#ctx0" brushRef="#br2" timeOffset="242082.3577">25099 10787 0,'0'0'0,"0"0"0,0 0 16,0 93-16,0-93 15,0 0-15,17 98 16,-17-98-16,0 0 0,16 89 16,-16-89-16,25 51 15,-25-51-15,33 0 16</inkml:trace>
  <inkml:trace contextRef="#ctx0" brushRef="#br2" timeOffset="242438.1829">25289 10778 0,'0'0'0,"0"0"16,-16 51-16,16-51 0,-17 75 15,17-75-15,0 0 16,0 79-16,0-79 15,0 0-15,33 56 16,-33-56-16,0 0 0,66 23 16,-66-23-16,66-33 15,-66 33-15,0 0 16,0 0-16,34-65 16,-34 65-16,0 0 0,-9-89 15,9 89-15,0 0 16,-49-74-16,49 74 15,0 0-15,-67-33 0,67 33 16,0 0-16,0 0 16,-41-4-16,41 4 15</inkml:trace>
  <inkml:trace contextRef="#ctx0" brushRef="#br2" timeOffset="242682.3893">25587 10657 0,'0'0'0,"0"0"0,0 0 16,0 51-16,0-51 16,0 83-16,0-83 15,0 0-15,0 108 16,0-108-16,0 0 0,0 0 15,0 0-15,16 88 16,-16-88-16,25 38 0,-25-38 16</inkml:trace>
  <inkml:trace contextRef="#ctx0" brushRef="#br2" timeOffset="242999.3339">25744 10694 0,'0'0'0,"0"0"0,0 0 16,0 0-16,0 0 15,-41 60-15,41-60 16,0 0-16,0 0 16,0 0-16,-50 60 15,50-60-15,0 0 0,0 0 16,0 0-16,0 0 0,-33 61 15,33-61-15,8 47 16,-8-47-16,0 0 16,42 37-16,-42-37 15,0 0-15,74 24 0,-74-24 16,0 0-16,66 32 16,-66-32-16,0 0 15,0 0-15,66 24 0</inkml:trace>
  <inkml:trace contextRef="#ctx0" brushRef="#br2" timeOffset="244783.0269">23453 12955 0,'0'0'16,"0"0"-16,0 0 15,0 0-15,0 0 0,0 0 16,0 0-16,0 0 16,0 0-16,0 0 15,8 27-15,25-8 16,-33-19-16,58-4 0,-58 4 15,91-38-15,-91 38 16,82-65-16,-82 65 16,83-79-16,-83 79 15,0 0-15,50-74 0,-50 74 16,0 0-16,16-75 16,-16 75-16,-33-46 15,33 46-15,-83-9 0,83 9 16,-91 46-16,91-46 15,-107 74-15,107-74 16,-74 108-16,74-108 16,-33 107-16,33-107 15,0 97-15,0-97 0,41 65 16,-41-65-16,66 51 16,-66-51-16,107 14 15,-107-14-15,100-14 0,-100 14 16,0 0-16,99-41 0,-99 41 15</inkml:trace>
  <inkml:trace contextRef="#ctx0" brushRef="#br2" timeOffset="245742.9963">24048 12230 0,'0'0'0,"0"0"0,0 55 16,0-55-16,0 74 16,0-74-16,8 94 15,-8-94-15,0 0 0,0 0 16,17 93-16,-17-93 16,0 0-16,24 61 15,-24-61-15</inkml:trace>
  <inkml:trace contextRef="#ctx0" brushRef="#br2" timeOffset="246182.0322">24214 12248 0,'0'0'0,"0"0"16,0 51-16,0-51 0,0 0 16,9 65-16,-9-65 15,0 0-15,33 69 16,-33-69-16,57 71 15,-57-71-15,0 0 0,67 23 16,-67-23-16,0 0 16,66-23-16,-66 23 15,58-56-15,-58 56 0,16-79 16,-16 79-16,-33-79 16,33 79-16,0 0 15,-58-65-15,58 65 16,0 0-16,-74-33 0,74 33 15,0 0-15,0 0 16,-66-10-16,66 10 16,0 0-16</inkml:trace>
  <inkml:trace contextRef="#ctx0" brushRef="#br2" timeOffset="246425.1711">24710 12048 0,'0'0'15,"0"0"-15,0 0 16,-8 79-16,8-79 16,0 88-16,0-88 15,0 0-15,-8 98 0,8-98 16,0 0-16,8 94 15,-8-94-15,0 0 0,25 46 16,-25-46-16,0 0 16</inkml:trace>
  <inkml:trace contextRef="#ctx0" brushRef="#br2" timeOffset="246767.0924">24909 12113 0,'0'0'0,"0"0"0,-42 37 15,42-37-15,0 0 16,-49 37-16,49-37 16,0 0-16,0 0 0,0 0 0,0 0 15,0 0-15,0 0 16,-66 43-16,66-43 15,0 0-15,-25 41 0,25-41 16,25 33-16,-25-33 16,74 28-16,-74-28 15,0 0-15,75 32 0,-75-32 16,0 0-16,66 28 16,-66-28-16,0 0 15,0 0-15,0 0 0,41 28 16</inkml:trace>
  <inkml:trace contextRef="#ctx0" brushRef="#br2" timeOffset="247125.4392">22940 12862 0,'0'0'15,"0"0"-15,58 9 0,-58-9 16,74-5 0,-74 5-16,108-9 0,-108 9 15,0 0-15,0 0 16</inkml:trace>
  <inkml:trace contextRef="#ctx0" brushRef="#br2" timeOffset="247332.928">23006 13001 0,'0'0'0,"0"0"16,66 19-16,-66-19 0,91 10 16,-91-10-16,99 9 15,-99-9-15,0 0 16</inkml:trace>
  <inkml:trace contextRef="#ctx0" brushRef="#br2" timeOffset="247950.0426">21782 12457 0,'0'0'0,"0"0"0,0 0 15,0 0-15,0 0 16,75 0-16,-75 0 15,91 0-15,-91 0 0,0 0 16,107 9-16,-107-9 16,66 33-16,-66-33 15,17 60-15,-17-60 16,-33 61-16,33-61 0,0 0 16,-75 61-16,75-61 15,0 0-15,0 0 0,0 0 16,0 0-16,-66 41 15,66-41-15,-16 33 16,16-33-16,24 24 0,-24-24 16,0 0-16,67 22 15,-67-22-15,0 0 16,74 14-16,-74-14 0,0 0 16,25 38-16,-25-38 15,-17 41-15,17-41 16,-66 52-16,66-52 15,-99 46-15,99-46 0,0 0 16,-74 33-16,74-33 16,-42 0-16,42 0 15</inkml:trace>
  <inkml:trace contextRef="#ctx0" brushRef="#br2" timeOffset="248166.3282">22386 12769 0,'-8'28'0,"8"-28"16,-50 88 0,50-88-16,-50 120 0,50-120 15,-66 131-15,66-131 16,0 0-16,0 0 15,-49 107-15,49-107 0,-17 65 16</inkml:trace>
  <inkml:trace contextRef="#ctx0" brushRef="#br2" timeOffset="248469.5314">22394 13150 0,'0'0'0,"0"0"16,0 0-16,-33 61 15,33-61-15,0 0 16,0 0-16,0 0 16,0 0-16,-25 70 0,25-70 15,0 0-15,9 60 16,-9-60-16,66 18 15,-66-18-15,91-9 16,-91 9-16,0 0 0,0 0 16,0 0-16,0 0 15,82-28-15,-82 28 16,0 0-16,0 0 0</inkml:trace>
  <inkml:trace contextRef="#ctx0" brushRef="#br2" timeOffset="248657.6217">22560 13164 0,'0'0'0,"0"0"0,8 61 16,-8-61-16,8 83 15,-8-83-15,17 103 16,-17-103-16,0 0 0,16 107 15,-16-107-15</inkml:trace>
  <inkml:trace contextRef="#ctx0" brushRef="#br2" timeOffset="258632.9847">21055 14765 0,'0'0'16,"0"0"-16,0 0 0,0 0 16,33 14-16,-33-14 15,66-19-15,-66 19 16,83-65-16,-83 65 0,99-102 15,-99 102-15,91-131 16,-91 131-16,74-125 16,-74 125-16,0 0 15,0 0-15,25-121 0,-25 121 16,0 0-16,-8-84 16,8 84-16,-42-37 15,42 37-15,-82 23 0,82-23 16,-83 98-16,83-98 15,-50 163-15,50-163 16,-16 181-16,16-181 16,25 167-16,-25-167 15,49 126-15,-49-126 0,0 0 16,66 88-16,-66-88 16,0 0-16,75 32 15,-75-32-15,74-18 16</inkml:trace>
  <inkml:trace contextRef="#ctx0" brushRef="#br2" timeOffset="259087.8091">21691 14453 0,'0'0'0,"0"0"0,17 56 15,-17-56-15,16 89 16,-16-89-16,33 101 16,-33-101-16,0 0 0,0 0 15,0 0-15,0 0 16,17 99-16,-17-99 16,0 0-16,0 0 0,8 50 15,-8-50-15,0 0 16,0 0-16,42-107 15,-42 107-15,24-116 16,-24 116-16,0 0 0,0 0 16,0 0-16,42-116 15,-42 116-15,0 0 16,41-61-16,-41 61 0,41 14 16,-41-14-16,34 93 15,-34-93-15,8 131 16,-8-131-16,0 0 15,0 0-15,0 0 0,8 130 16,-8-130-16,0 0 16,17 83-16,-17-83 15,0 0-15,0 0 0,82-65 16</inkml:trace>
  <inkml:trace contextRef="#ctx0" brushRef="#br2" timeOffset="259632.7924">22419 14099 0,'0'0'16,"0"0"-16,50-4 15,-50 4-15,0 0 0,66-9 16,-66 9-16,0 0 16,0 0-16,66 4 15,-66-4-15,0 0 0,66 28 16,-66-28-16,8 65 16,-8-65-16,-33 79 15,33-79-15,0 0 16,-58 75-16,58-75 0,0 0 15,0 0-15,0 0 16,0 0-16,0 0 0,-49 42 16,49-42-16,0 0 15,-17 23-15,17-23 16,0 0-16,33 9 16,-33-9-16,0 0 0,0 0 15,58 19-15,-58-19 16,0 0-16,41 37 15,-41-37-15,0 65 0,0-65 16,0 0-16,-41 56 16,41-56-16,-66 51 15,66-51-15,0 0 16,0 0-16,-83 23 0,83-23 16,0 0-16,-49-14 15,49 14-15,0-55 16</inkml:trace>
  <inkml:trace contextRef="#ctx0" brushRef="#br2" timeOffset="259861.1245">22832 14267 0,'0'0'0,"0"0"0,-33 98 15,33-98-15,-33 107 16,33-107-16,-49 130 16,49-130-16,0 0 15,0 0-15,-67 116 0,67-116 16,0 0-16,-24 70 16,24-70-16,0 0 15</inkml:trace>
  <inkml:trace contextRef="#ctx0" brushRef="#br2" timeOffset="260140.3686">22923 14481 0,'0'0'0,"0"0"15,-16 60-15,16-60 16,0 0-16,-25 66 15,25-66-15,0 0 0,0 0 16,0 0-16,0 0 16,0 0-16,-8 74 15,8-74-15,25 33 16,-25-33-16,0 0 0,57-5 16,-57 5-16,0 0 15,75-23-15,-75 23 16,0 0-16,0 0 0</inkml:trace>
  <inkml:trace contextRef="#ctx0" brushRef="#br2" timeOffset="260373.406">23056 14532 0,'0'0'0,"0"0"0,0 61 15,0-61-15,0 88 16,0-88-16,-9 117 16,9-117-16,0 125 15,0-125-15,0 0 16,-8 111-16,8-111 0,0 0 16,0 0-16,0 0 15,8 70-15,-8-70 0</inkml:trace>
  <inkml:trace contextRef="#ctx0" brushRef="#br2" timeOffset="260734.1307">22345 14095 0,'0'0'16,"0"0"-16,0 0 16,0 0-16,0 0 0,-42 46 15,42-46-15,-25 75 16,25-75-16,-33 121 15,33-121-15,-16 149 0,16-149 16,-8 158-16,8-158 16,16 144-16,-16-144 15,33 135-15,-33-135 16,58 102-16,-58-102 16,0 0-16,83 61 0</inkml:trace>
  <inkml:trace contextRef="#ctx0" brushRef="#br2" timeOffset="261155.2559">22907 14109 0,'0'0'0,"0"0"16,0 0-16,66 64 15,-66-64-15,66 85 16,-66-85-16,66 115 15,-66-115-15,66 136 0,-66-136 16,50 149-16,-50-149 16,33 144-16,-33-144 15,25 139-15,-25-139 0,0 0 16,0 0-16,0 0 16,0 0-16,0 0 15,0 103-15,0-103 16,0 0-16,-17 51 0,17-51 15,0 0-15</inkml:trace>
  <inkml:trace contextRef="#ctx0" brushRef="#br2" timeOffset="261416.1086">23494 14402 0,'0'0'0,"0"0"0,0 0 15,41 9-15,-41-9 16,83 0-16,-83 0 15,0 0-15,91 5 0,-91-5 16</inkml:trace>
  <inkml:trace contextRef="#ctx0" brushRef="#br2" timeOffset="261595.4165">23585 14681 0,'0'0'0,"0"0"16,0 0-16,33-5 0,-33 5 15,66-14-15,-66 14 16,91-18-16,-91 18 16</inkml:trace>
  <inkml:trace contextRef="#ctx0" brushRef="#br2" timeOffset="262149.3448">24363 14179 0,'0'0'0,"0"0"15,0 0-15,0 0 16,0 0-16,-8 51 0,8-51 16,-8 79-16,8-79 15,0 112-15,0-112 16,0 126-16,0-126 16,0 0-16,8 111 0,-8-111 15,0 0-15,16 74 16,-16-74-16,0 0 15,42 15-15</inkml:trace>
  <inkml:trace contextRef="#ctx0" brushRef="#br2" timeOffset="262566.8831">24611 14207 0,'0'0'0,"0"0"16,-8 69-16,8-69 0,0 93 15,0-93-15,8 98 16,-8-98-16,0 0 16,41 88-16,-41-88 15,67 52-15,-67-52 0,74 18 16,-74-18-16,0 0 15,74-37-15,-74 37 16,42-61-16,-42 61 16,0 0-16,0-88 0,0 88 15,0 0-15,-42-92 16,42 92-16,-57-75 16,57 75-16,-83-38 15,83 38-15,0 0 0,-75 0 16,75 0-16,0 0 15,-49 38-15,49-38 16,8 46-16,-8-46 0,66 29 16</inkml:trace>
  <inkml:trace contextRef="#ctx0" brushRef="#br2" timeOffset="262799.8601">25124 14034 0,'0'0'16,"0"0"-16,0 0 15,0 0-15,8 80 16,-8-80-16,8 107 0,-8-107 16,9 144-16,-9-144 15,0 0-15,0 0 16,8 125-16,-8-125 15,0 0-15,25 83 0,-25-83 16,49 20-16</inkml:trace>
  <inkml:trace contextRef="#ctx0" brushRef="#br2" timeOffset="263125.7604">25397 14221 0,'0'0'16,"0"0"-16,-50 46 15,50-46-15,0 0 0,-58 51 16,58-51-16,0 0 16,0 0-16,0 0 15,-49 55-15,49-55 0,0 0 16,-25 48-16,25-48 15,16 41-15,-16-41 16,58 33-16,-58-33 16,0 0-16,75 37 0,-75-37 15,0 0-15,74 47 16,-74-47-16,0 0 16,41 65-16,-41-65 0,0 0 15,0 0-15</inkml:trace>
  <inkml:trace contextRef="#ctx0" brushRef="#br2" timeOffset="263575.3208">24338 15347 0,'0'0'0,"0"0"0,0 0 16,0 0-16,-8 64 15,8-64-15,0 98 0,0-98 16,8 135-16,-8-135 15,17 129-15,-17-129 16,0 0-16,0 0 16,16 113-16,-16-113 0,33 46 15,-33-46-15</inkml:trace>
  <inkml:trace contextRef="#ctx0" brushRef="#br2" timeOffset="263933.511">24570 15486 0,'0'0'16,"0"0"-16,-58 32 16,58-32-16,0 0 0,-66 52 15,66-52-15,0 0 16,0 0-16,0 0 15,0 0-15,-66 69 0,66-69 16,0 0-16,-33 56 16,33-56-16,0 0 15,8 42-15,-8-42 0,66 23 16,-66-23-16,0 0 16,99 19-16,-99-19 15,0 0-15,0 0 0,75 42 16,-75-42-16,0 0 15,49 60-15,-49-60 16,0 0-16,0 0 16,0 0-16</inkml:trace>
  <inkml:trace contextRef="#ctx0" brushRef="#br2" timeOffset="264193.7202">23742 15573 0,'0'0'0,"0"0"0,0 0 15,0 0-15,0 0 16,107 0-16,-107 0 0,124-8 16,-124 8-16,0 0 15</inkml:trace>
  <inkml:trace contextRef="#ctx0" brushRef="#br2" timeOffset="264435.7464">23725 15770 0,'0'0'0,"0"0"15,0 0-15,50 3 16,-50-3-16,83 0 15,-83 0-15,107 0 16,-107 0-16,0 0 0,91-3 16,-91 3-16</inkml:trace>
  <inkml:trace contextRef="#ctx0" brushRef="#br2" timeOffset="265132.9825">21361 15718 0,'0'0'0,"0"0"0,0 0 16,0 0-16,0 0 15,0 0-15,-42 37 16,59-19-16,-17-18 0,58 0 15,-58 0-15,91-41 16,-91 41-16,99-88 16,-99 88-16,91-112 15,-91 112-15,0 0 16,58-125-16,-58 125 0,0 0 16,16-103-16,-16 103 15,0 0-15,-41-51 16,41 51-16,-83 14 15,83-14-15,-91 80 0,91-80 16,-58 120-16,58-120 16,-16 140-16,16-140 15,33 130-15,-33-130 16,0 0-16,58 88 0,-58-88 16,0 0-16,82 42 15,-82-42-15,83-9 16</inkml:trace>
  <inkml:trace contextRef="#ctx0" brushRef="#br2" timeOffset="265565.8275">21898 15662 0,'0'0'0,"0"0"15,0 75-15,0-75 16,0 0-16,0 0 16,0 0-16,0 0 15,0 0-15,0 65 0,0-65 16,0 0-16,0 0 16,8 46-16,-8-46 0,0 0 15,0 0-15,9-78 16,-9 78-16,0 0 15,16-89-15,-16 89 16,0 0-16,0 0 0,25-88 16,-25 88-16,0 0 15,33-38-15,-33 38 16,33 18-16,-33-18 16,41 80-16,-41-80 0,9 107 15,-9-107-15,0 0 16,8 102-16,-8-102 15,0 0-15,16 70 16,-16-70-16,34 19 0,-34-19 16,49-33-16</inkml:trace>
  <inkml:trace contextRef="#ctx0" brushRef="#br2" timeOffset="266046.2488">22245 15425 0,'0'0'15,"0"0"-15,0 0 16,0 0-16,0 0 0,0 0 16,58 0-16,-58 0 15,0 0-15,75-4 16,-75 4-16,0 0 15,57 4-15,-57-4 0,0 0 16,25 28-16,-25-28 16,-16 46-16,16-46 15,0 0-15,0 0 0,0 0 16,0 0-16,-42 61 16,42-61-16,0 0 15,0 0-15,0 0 0,-33 37 16,33-37-16,0 0 15,0 0-15,0 0 16,0 0-16,0 0 0,0 0 16,58 24-16,-58-24 15,0 0-15,42 9 16,-42-9-16,0 0 16,0 0-16,0 0 0,-25 69 15,25-69-15,0 0 16,0 0-16,-58 61 15,58-61-15,0 0 0,-50 23 16,50-23-16</inkml:trace>
  <inkml:trace contextRef="#ctx0" brushRef="#br2" timeOffset="266299.3864">22684 15547 0,'0'0'0,"0"0"16,-42 92-16,42-92 16,0 0-16,0 0 0,-49 88 15,49-88-15,0 0 16,-25 70-16,25-70 15,0 37-15,0-37 0,41-18 16,-41 18-16</inkml:trace>
  <inkml:trace contextRef="#ctx0" brushRef="#br2" timeOffset="266562.0789">22808 15579 0,'0'0'0,"0"0"16,0 0-16,-25 69 16,25-69-16,0 0 0,0 0 15,0 0-15,-17 60 16,17-60-16,0 0 16,-8 65-16,8-65 0,25 29 15,-25-29-15,49 0 16,-49 0-16,0 0 15,67-19-15,-67 19 16,0 0-16,0 0 0,0 0 16,0 0-16</inkml:trace>
  <inkml:trace contextRef="#ctx0" brushRef="#br2" timeOffset="266765.9585">22932 15667 0,'0'0'16,"0"0"-16,0 88 15,0-88-15,-9 98 0,9-98 16,-16 107-16,16-107 16,0 0-16,0 0 15,-8 102-15,8-102 0,0 65 16</inkml:trace>
  <inkml:trace contextRef="#ctx0" brushRef="#br2" timeOffset="267054.865">22890 15379 0,'0'0'0,"0"0"0,42 55 15,-42-55-15,57 98 0,-57-98 16,58 130 0,-58-130-16,58 163 0,-58-163 15,42 158-15,-42-158 16,0 0-16,8 144 15,-8-144-15,0 0 16,0 0-16,0 0 0,-17 112 16</inkml:trace>
  <inkml:trace contextRef="#ctx0" brushRef="#br2" timeOffset="267466.2332">22105 15221 0,'0'0'0,"0"0"0,0 0 15,-9 51-15,9-51 16,0 78-16,0-78 16,9 103-16,-9-103 15,8 117-15,-8-117 0,25 120 16,-25-120-16,41 126 15,-41-126-15,58 121 16,-58-121-16,74 107 0,-74-107 16,91 83-16,-91-83 15,91 43-15,-91-43 16,91 18-16</inkml:trace>
  <inkml:trace contextRef="#ctx0" brushRef="#br2" timeOffset="267893.329">23246 16356 0,'0'0'0,"0"0"16,-99 5-16,99-5 0,-124 0 15,124 0-15,-174 0 16,174 0-16,-165-10 15,165 10-15,-182-18 16,182 18-16,-174-11 0,174 11 16,-165-18-16,165 18 15,-149-9-15,149 9 16,-116-5-16,116 5 16,0 0-16,0 0 15,0 0-15,0 0 0,-74 5 16,74-5-16,0 0 15</inkml:trace>
  <inkml:trace contextRef="#ctx0" brushRef="#br2" timeOffset="268156.8376">22336 16481 0,'0'0'0,"0"0"16,0 0-16,0 70 15,0-70-15,-8 75 16,8-75-16,0 0 16,0 83-16,0-83 0,0 0 15,0 0-15,8 75 16,-8-75-16,0 0 15,42 46-15,-42-46 0</inkml:trace>
  <inkml:trace contextRef="#ctx0" brushRef="#br2" timeOffset="268522.1519">22642 16538 0,'0'0'0,"0"0"16,0 0-16,-41 36 0,41-36 15,-33 61-15,33-61 16,-25 78-16,25-78 16,0 0-16,0 76 15,0-76-15,0 0 16,41 60-16,-41-60 0,0 0 15,66 23-15,-66-23 16,91-28-16,-91 28 16,0 0-16,58-74 15,-58 74-15,0 0 0,17-98 16,-17 98-16,0 0 16,-17-93-16,17 93 15,-66-74-15,66 74 16,0 0-16,-83-28 0,83 28 15</inkml:trace>
  <inkml:trace contextRef="#ctx0" brushRef="#br3" timeOffset="285723.693">25256 688 0,'0'0'0,"0"0"0,17 65 16,-17-65-16,24 102 16,-24-102-16,25 144 15,-25-144-15,33 172 16,-33-172-16,17 188 0,-17-188 15,0 152-15,0-152 16,0 0-16,0 0 16,0 0-16,0 0 15,-8 126-15,8-126 0,-9 51 16,9-51-16,0 0 16</inkml:trace>
  <inkml:trace contextRef="#ctx0" brushRef="#br3" timeOffset="286208.3133">24694 781 0,'0'0'0,"0"0"16,49-4-16,-49 4 0,83-15 15,-83 15-15,124-36 16,-124 36-16,149-43 16,-149 43-16,157-46 15,-157 46-15,141-42 0,-141 42 16,0 0-16,124-24 15,-124 24-15,0 0 16,0 0-16,115-9 0,-115 9 16,0 0-16,0 0 15,0 0-15,0 0 16,0 0-16,0 0 0,0 0 16,0 0-16,0 0 15,75 0-15,-75 0 0,0 0 16,0 0-16,0 0 15,0 0-15,0 0 0,0 0 16,0 0-16,0 0 16,0 0-16,0 0 15,41 5-15,-41-5 0,0 0 16</inkml:trace>
  <inkml:trace contextRef="#ctx0" brushRef="#br3" timeOffset="286543.4245">25744 1106 0,'0'0'0,"0"0"0,0 0 16,0 0-16,0 0 16,0 0-16,58 28 15,-58-28-15,91-4 16,-91 4-16,0 0 0,116-14 16,-116 14-16,0 0 15,0 0-15,0 0 16,115-23-16,-115 23 0,0 0 15,0 0-15,75-24 16,-75 24-16</inkml:trace>
  <inkml:trace contextRef="#ctx0" brushRef="#br3" timeOffset="287291.0258">25752 1428 0,'0'0'0,"0"0"0,0 0 15,0 0-15,0 0 16,0 0-16,0 0 16,58 14-16,-58-14 0,0 0 15,83-5-15,-83 5 16,0 0-16,107-9 15,-107 9-15,0 0 16,0 0-16,0 0 0,0 0 16,0 0-16,0 0 15,0 0-15,0 0 16,108-24-16,-108 24 0,0 0 16,0 0-16,0 0 15,0 0-15,0 0 0,0 0 16,0 0-16,0 0 15,66-5-15,-66 5 0,0 0 16,0 0-16,0 0 16,0 0-16,0 0 15,0 0-15,0 0 0,0 0 16,0 0-16,0 0 0,0 0 16,0 0-16,0 0 15,0 0-15,0 0 16,0 0-16,0 0 15,0 0-15,0 0 0,0 0 16,0 0-16,0 0 16,0 0-16,0 0 0,0 0 15,0 0-15,0 0 16,0 0-16,0 0 16,0 0-16,0 0 0,0 0 15,0 0-15,0 0 0,0 0 16,0 0-16,0 0 15,0 0-15,0 0 16,0 0-16,0 0 0,0 0 16,0 0-16,0 0 0,0 0 15,0 0-15,0 0 0,0 0 16,0 0-16,0 0 16,0 0-16,0 0 15,0 0-15,0 0 0,0 0 16,0 0-16,0 0 15,0 0-15,0 0 0,0 0 16</inkml:trace>
  <inkml:trace contextRef="#ctx0" brushRef="#br3" timeOffset="287683.496">26695 817 0,'0'0'0,"0"0"16,0 0-16,-8 71 16,8-71-16,8 83 15,-8-83-15,8 112 16,-8-112-16,17 127 0,-17-127 15,0 124-15,0-124 16,0 0-16,0 0 16,0 0-16,0 0 0,0 0 15,0 0-15,0 83 16,0-83-16,8 34 16,-8-34-16,49-19 15,-49 19-15,83-61 0,-83 61 16,124-60-16,-124 60 15,0 0-15,116-66 16,-116 66-16,83-64 16,-83 64-16</inkml:trace>
  <inkml:trace contextRef="#ctx0" brushRef="#br3" timeOffset="287918.3981">26992 888 0,'0'0'0,"0"0"0,-8 107 15,8-107-15,-8 153 16,8-153-16,-17 196 16,17-196-16,-8 190 15,8-190-15,0 0 16,0 0-16,0 0 0,0 0 15,0 127-15,0-127 16,41 22-16</inkml:trace>
  <inkml:trace contextRef="#ctx0" brushRef="#br3" timeOffset="288307.7163">27274 1102 0,'-9'37'0,"9"-37"0,-8 93 15,8-93-15,0 130 16,0-130-16,0 0 16,25 121-16,-25-121 15,74 70-15,-74-70 0,99 0 16,-99 0-16,133-70 15,-133 70-15,99-106 16,-99 106-16,58-132 16,-58 132-16,25-134 15,-25 134-15,-33-101 0,33 101 16,-67-62-16,67 62 16,-90-32-16,90 32 15,-125 0-15,125 0 16,-99 37-16,99-37 0,0 0 15,-82 51-15,82-51 16,0 0-16,0 47 16,0-47-16</inkml:trace>
  <inkml:trace contextRef="#ctx0" brushRef="#br3" timeOffset="289234.6681">28001 1404 0,'0'0'15,"0"0"-15,0 0 16,0 0-16,0 0 16,0 0-16,25-19 0,-25 19 15,50-65-15,-50 65 16,49-103-16,-49 103 15,0 0-15,25-101 16,-25 101-16,0 0 0,-8-79 16,8 79-16,-50-33 15,50 33-15,-74 28 16,74-28-16,-83 88 16,83-88-16,-83 135 0,83-135 15,-41 136-15,41-136 16,0 97-16,0-97 15,58 71-15,-58-71 0,74 26 16,-74-26 0,100 6-16,-100-6 0,91-14 15,-91 14-15,0 0 16,0 0-16,99-29 16,-99 29-16,0 0 0,0 0 15,0 0-15,0 0 16,0 0-16,0 0 0,0 0 15,74-42-15,-74 42 16,0 0-16,0 0 16,0 0-16,0 0 15,0 0-15,0 0 0,0 0 16,0 0-16,0 0 16,0 0-16,41-28 0,-41 28 15,0 0-15,0 0 16,0 0-16,0 0 15,0 0-15,0 0 0,0 0 16,0 0-16,0 0 16,0 0-16,0 0 15,0 0-15,0 0 0,0 0 16,0 0-16,0 0 16,0 0-16,0 0 0,0 0 15,0 0-15,0 0 16,0 0-16,0 0 0,0 0 15,0 0-15,0 0 16,0 0-16,0 0 16,0 0-16,0 0 0,0 0 15,0 0-15,0 0 16,0 0-16,0 0 16,0 0-16,0 0 0,0 0 15,0 0-15,0 0 16,0 0-16,0 0 0,0 0 15,0 0-15,0 0 16,0 0-16,0 0 16,0 0-16,0 0 0,0 0 15,0 0-15,0 0 16,0 0-16,0 0 16,0 0-16,0 0 0</inkml:trace>
  <inkml:trace contextRef="#ctx0" brushRef="#br3" timeOffset="291433.3261">28373 698 0,'0'0'0,"0"0"16,9-61-16,-9 61 16,24-79-16,-24 79 15,25-93-15,-25 93 16,0 0-16,8-94 0,-8 94 15,0 0-15,0 0 16,0 0-16,0 0 16,0 0-16,-16-55 0,16 55 15,-25 18-15,25-18 16,-16 65-16,16-65 16,0 103-16,0-103 15,33 93-15,-33-93 0,0 0 16,66 66-16,-66-66 15,0 0-15,66 13 16,-66-13-16,74-28 16,-74 28-16</inkml:trace>
  <inkml:trace contextRef="#ctx0" brushRef="#br3" timeOffset="291886.6259">28762 419 0,'0'0'0,"0"0"0,0 0 16,0 0-16,-8 46 16,8-46-16,0 0 15,0 0-15,0 0 0,0 0 16,0 0-16,0 0 15,8 55-15,-8-55 16,0 0-16,0 0 0,0 0 16,0 0-16,8 47 15,-8-47-15,0 0 16,0 0-16,0 0 16,25-79-16,-25 79 0,0 0 15,25-78-15,-25 78 16,0 0-16,0 0 15,33-52-15,-33 52 16,49-5-16,-49 5 0,42 42 16,-42-42-16,0 0 15,0 0-15,33 74 16,-33-74-16,0 0 0,0 0 16,0 0-16,25 65 15,-25-65-15,0 0 16,0 0-16</inkml:trace>
  <inkml:trace contextRef="#ctx0" brushRef="#br3" timeOffset="292449.4718">28993 167 0,'0'0'0,"0"0"16,0 0-16,0 0 0,0 0 16,25 14-16,-25-14 15,0 0-15,51-10 16,-51 10-16,0 0 0,0 0 16,0 0-16,0 0 15,74-4-15,-74 4 16,0 0-16,0 0 0,0 0 15,50 23-15,-50-23 16,0 0-16,0 0 16,8 38-16,-8-38 15,0 0-15,0 0 0,0 0 16,0 0-16,0 0 16,-25 46-16,25-46 15,-8 32-15,8-32 0,0 0 16,0 0-16,33 6 15,-33-6-15,0 0 16,0 0-16,0 0 16,0 0-16,0 0 0,50 4 15,-50-4-15,0 0 16,33 23-16,-33-23 0,-17 23 16,17-23-16,0 0 15,0 0-15,0 0 16,0 0-16,0 0 15,0 0-15,-41 29 0,41-29 16,0 0-16,-41 8 16,41-8-16,-17-32 15</inkml:trace>
  <inkml:trace contextRef="#ctx0" brushRef="#br3" timeOffset="292696.2295">29482 162 0,'0'0'0,"0"0"16,0 0-16,-33 66 16,33-66-16,-33 84 15,33-84-15,0 0 16,-33 87-16,33-87 0,0 0 15,0 0-15,0 0 16,-25 75-16,25-75 16,0 0-16,-8 32 0,8-32 15</inkml:trace>
  <inkml:trace contextRef="#ctx0" brushRef="#br3" timeOffset="293050.1934">29557 228 0,'0'0'0,"0"0"15,0 0-15,0 0 16,0 0-16,-17 65 16,17-65-16,0 0 15,0 0-15,-8 69 0,8-69 16,0 0-16,0 0 15,0 0-15,0 0 16,0 0-16,0 0 0,-8 66 16,8-66-16,0 0 15,16 37-15,-16-37 16,0 0-16,42 0 16,-42 0-16,0 0 0,49-28 15,-49 28-15,0 0 16,0 0-16,58-52 15,-58 52-15,0 0 16,50-65-16</inkml:trace>
  <inkml:trace contextRef="#ctx0" brushRef="#br3" timeOffset="293278.2898">29664 219 0,'0'0'0,"0"0"16,0 0-16,-8 79 16,8-79-16,0 0 0,0 73 15,0-73-15,0 94 16,0-94-16,0 0 16,0 0-16,0 0 15,0 0-15,0 0 16,8 83-16,-8-83 0,0 0 15,0 0-15</inkml:trace>
  <inkml:trace contextRef="#ctx0" brushRef="#br3" timeOffset="293773.1487">29937 599 0,'0'0'0,"0"0"0,0 0 16,-66 20-16,66-20 16,-83 27-16,83-27 15,-107 23-15,107-23 0,-124 24 16,124-24-16,-141 9 16,141-9-16,-165 14 15,165-14-15,-149 23 16,149-23-16,-166 19 0,166-19 15,-149 19-15,149-19 16,0 0-16,-133 8 16,133-8-16,0 0 15,0 0-15,-115 14 0,115-14 16,0 0-16,0 0 16,0 0-16,-100 14 15,100-14-15,0 0 0,0 0 16,-33 10-1,33-10-15</inkml:trace>
  <inkml:trace contextRef="#ctx0" brushRef="#br3" timeOffset="294066.6711">29036 804 0,'0'0'16,"0"0"-16,0 0 0,0 0 15,-8 61-15,8-61 16,0 0-16,0 74 16,0-74-16,0 0 15,0 0-15,0 0 0,0 0 16,0 0-16,16 93 15,-16-93-15,0 0 16,25 61-16,-25-61 0,49-5 16</inkml:trace>
  <inkml:trace contextRef="#ctx0" brushRef="#br3" timeOffset="294440.5915">29259 893 0,'0'0'0,"0"0"16,0 0-16,0 0 15,-25 65-15,25-65 16,0 0-16,-8 55 16,8-55-16,0 0 0,25 52 15,-25-52-15,0 0 16,58 18-16,-58-18 15,0 0-15,66-28 16,-66 28-16,0 0 0,0 0 16,66-56-16,-66 56 15,0 0-15,0-65 16,0 65-16,-58-51 0,58 51 16,0 0-16,-74-22 15,74 22-15,0 0 16,0 0-16,-83 4 15,83-4-15,0 0 0,0 0 16,-66 18-16,66-18 16,0 0-16,0 0 15</inkml:trace>
  <inkml:trace contextRef="#ctx0" brushRef="#br3" timeOffset="295333.4635">30144 339 0,'0'0'15,"0"0"-15,0 0 16,0 0-16,0 0 16,8 46-16,-8-46 0,8 76 15,-8-76-15,0 0 16,0 83-16,0-83 15,0 0-15,0 0 16,0 0-16,0 0 16,-16 79-16,16-79 0,0 0 15,0 0-15,0 0 16,0 0-16,-8 79 16,8-79-16,0 0 0,24 65 15,-24-65-15,66 18 16,-66-18-16,0 0 15,0 0-15,83-8 16,-83 8-16,0 0 0,0 0 16,0 0-16,0 0 15,83-38-15</inkml:trace>
  <inkml:trace contextRef="#ctx0" brushRef="#br3" timeOffset="295686.351">29954 520 0,'0'0'15,"0"0"-15,0 0 16,0 0-16,8 33 0,-8-33 16,41-9-16,-41 9 15,75-24-15,-75 24 16,66-18-16,-66 18 16,0 0-16,0 0 0,82-14 15,-82 14-15,0 0 16,83-9-16,-83 9 15,0 0-15,0 0 0,99 0 16,-99 0-16,0 0 16,0 0-16</inkml:trace>
  <inkml:trace contextRef="#ctx0" brushRef="#br3" timeOffset="296983.1404">31053 683 0,'0'0'16,"0"0"-16,0 0 0,0 0 16,0 0-16,-9 84 15,9-84-15,9 98 16,-9-98-16,9 134 15,-9-134-15,8 145 16,-8-145-16,8 139 0,-8-139 16,0 0-16,0 0 15,0 0-15,-8 108 16,8-108-16,-8 46 16,8-46-16</inkml:trace>
  <inkml:trace contextRef="#ctx0" brushRef="#br3" timeOffset="297499.5567">30830 1069 0,'0'0'0,"0"0"15,50 28-15,-50-28 16,91 0-16,-91 0 16,115-14-16,-115 14 15,0 0-15,124-22 16,-124 22-16,133-19 0,-133 19 16,0 0-16,0 0 15,0 0-15,0 0 16,0 0-16,0 0 0,0 0 15,0 0-15,90-25 16,-90 25-16,0 0 16,0 0-16,0 0 0,0 0 15,0 0-15,0 0 16,0 0-16,0 0 16,0 0-16,0 0 0,50-4 15,-50 4-15,0 0 16,0 0-16,0 0 15,0 0-15,0 0 0,0 0 16,0 0-16,0 0 16,0 0-16,0 0 15,0 0-15,0 0 0,0 0 16,0 0-16,0 0 16,0 0-16,0 0 15,0 0-15,0 0 0</inkml:trace>
  <inkml:trace contextRef="#ctx0" brushRef="#br3" timeOffset="298650.4813">32178 712 0,'0'0'0,"0"0"15,0 0-15,0 0 16,0 0-16,-34 59 16,34-59-16,-32 84 0,32-84 15,-25 116-15,25-116 16,-25 135-16,25-135 16,0 139-16,0-139 0,17 117 15,-17-117-15,0 0 16,49 99-16,-49-99 15,91 69-15,-91-69 16,99 32-16,-99-32 16,0 0-16,108-14 0,-108 14 15,0 0-15,99-70 16,-99 70-16,75-97 16,-75 97-16,0 0 0,41-107 15,-41 107-15,0 0 16,-9-97-16,9 97 15,-50-66-15,50 66 16,-73-18-16,73 18 0,-83 37 16,83-37-16,-66 80 15,66-80-15,-50 110 16,50-110-16,0 0 0,-25 108 16,25-108-16,25 65 15,-25-65-15,58 18 16,-58-18-16,107-28 15,-107 28-15</inkml:trace>
  <inkml:trace contextRef="#ctx0" brushRef="#br3" timeOffset="299051.7426">32971 920 0,'0'0'0,"0"0"16,-32 97-16,32-97 15,-34 122-15,34-122 16,-16 130-16,16-130 16,24 108-16,-24-108 0,49 69 15,-49-69-15,100 28 16,-100-28-16,116-19 0,-116 19 15,123-56-15,-123 56 16,109-97-16,-109 97 16,66-125-16,-66 125 15,33-126-15,-33 126 16,-9-117-16,9 117 0,-50-83 16,50 83-16,-82-52 15,82 52-15,-108-18 16,108 18-16,-115 10 0,115-10 15,-133 32-15,133-32 16,-99 70-16,99-70 16</inkml:trace>
  <inkml:trace contextRef="#ctx0" brushRef="#br3" timeOffset="318883.7321">27646 6238 0,'0'0'0,"0"0"0,0 87 16,0-87-16,16 89 16,-16-89-16,17 93 15,-17-93-15,33 112 0,-33-112 16,33 116-16,-33-116 16,49 116-16,-49-116 15,58 135-15,-58-135 0,67 139 16,-67-139-16,57 145 15,-57-145-15,58 158 16,-58-158-16,58 168 16,-58-168-16,58 162 15,-58-162-15,66 177 0,-66-177 16,58 177-16,-58-177 16,50 187-16,-50-187 15,49 191-15,-49-191 16,50 185-16,-50-185 0,41 182 15,-41-182-15,33 182 16,-33-182-16,25 185 16,-25-185-16,17 177 15,-17-177-15,8 177 0,-8-177 16,-8 163-16,8-163 16,-17 172-16,17-172 15,-25 158-15,25-158 16,-58 144-16,58-144 0,-66 149 15,66-149-15,-74 126 16,74-126-16,-83 115 16,83-115-16,-107 112 15,107-112-15,-108 102 16,108-102-16,-124 89 0,124-89 16,-132 79-16,132-79 15,-124 71-15,124-71 16,-141 55-16,141-55 15,-132 60-15,132-60 0,-149 47 16,149-47-16,-132 56 16,132-56-16,-141 51 15,141-51-15,-124 51 16,124-51-16,-115 55 0,115-55 16,-108 61-16,108-61 15,-91 75-15,91-75 16,-74 89-16,74-89 15,-66 97-15,66-97 0,-58 107 16,58-107-16,-33 125 16,33-125-16,-34 131 15,34-131-15,-24 148 16,24-148-16,-9 154 16,9-154-16,-8 167 0,8-167 15,0 182-15,0-182 16,0 186-16,0-186 15,-8 195-15,8-195 0,-17 191 16,17-191-16,-24 177 16,24-177-16,-42 177 15,42-177-15,-58 172 16,58-172-16,-82 154 16,82-154-16,-91 152 15,91-152-15,-100 136 0,100-136 16,-107 139-16,107-139 15,-99 131-15,99-131 16,-75 139-16,75-139 0,-58 144 16,58-144-16,-49 149 15,49-149-15,-25 159 16,25-159-16,-17 162 16,17-162-16,-8 172 0,8-172 15,0 191-15,0-191 16,0 195-16,0-195 15,-16 196-15,16-196 16,-25 190-16,25-190 16,-41 182-16,41-182 0,-58 177 15,58-177-15,-91 154 16,91-154-16,-91 156 16,91-156-16,-108 142 15,108-142-15,-115 143 0,115-143 16,-108 144-16,108-144 15,-99 159-15,99-159 16,-108 162-16,108-162 16,-91 177-16,91-177 15,-66 182-15,66-182 16,-58 185-16,58-185 0,-41 186 16,41-186-16,-26 154 15,26-154-15,0 0 16,0 0-16</inkml:trace>
  <inkml:trace contextRef="#ctx0" brushRef="#br3" timeOffset="320176.3341">28084 5963 0,'0'0'0,"-33"19"0,33-19 15,-75 32-15,75-32 16,0 0-16,0 0 0,-82 42 15,82-42-15,0 0 16,-66 46-16,66-46 16,0 48-16,0-48 15,0 0-15,57 46 0,-57-46 16,83 42-16,-83-42 16,0 0-16,75 64 15,-75-64-15,0 0 0,41 71 16,-41-71-16,0 0 15,-8 78-15,8-78 16,-58 70-16,58-70 16,0 0-16,-83 47 0,83-47 15,-91 5-15,91-5 16,0 0-16,-58-38 16,58 38-16,-33-84 0,33 84 15,17-101-15,-17 101 16,58-99-16,-58 99 15,91-88-15,-91 88 16,0 0-16,82-70 0,-82 70 16,0 0-16,75-65 15,-75 65-15,0 0 16,0 0-16,58-69 16,-58 69-16,0 0 0,0 0 15,0 0-15,8-52 16,-8 52-16,-25-32 15,25 32-15,0 0 0,0 0 16,-33 4-16,33-4 16</inkml:trace>
  <inkml:trace contextRef="#ctx0" brushRef="#br3" timeOffset="320599.3079">28315 6154 0,'0'0'0,"0"0"0,0 0 15,-24 46-15,24-46 16,0 0-16,-25 70 16,25-70-16,0 0 15,-17 98-15,17-98 16,17 83-16,-17-83 0,0 0 15,49 51-15,-49-51 16,83 10-16,-83-10 16,83-37-16,-83 37 0,58-61 15,-58 61-15,24-83 16,-24 83-16,0-98 16,0 98-16,-33-83 15,33 83-15,-49-71 0,49 71 16,0 0-16,-91-41 15,91 41-15,0 0 16,-83-19-16,83 19 0,0 0 16,0 0-16,0 0 15,-66 5-15,66-5 16,0 0-16,0 0 0,17 14 16</inkml:trace>
  <inkml:trace contextRef="#ctx0" brushRef="#br3" timeOffset="320845.6179">28696 6150 0,'0'0'0,"0"0"15,0 0-15,0 0 16,0 0-16,91 0 16,-91 0-16,91-5 15,-91 5-15,82-14 0,-82 14 16,0 0-16,0 0 16</inkml:trace>
  <inkml:trace contextRef="#ctx0" brushRef="#br3" timeOffset="321115.6734">28737 6325 0,'0'0'0,"0"0"0,0 0 16,0 0-16,0 0 15,0 0-15,0 0 16,66 10-16,-66-10 16,0 0-16,58-10 0,-58 10 15,0 0-15,0 0 16,75-13-16,-75 13 16,0 0-16,66-19 0,-66 19 15</inkml:trace>
  <inkml:trace contextRef="#ctx0" brushRef="#br3" timeOffset="321672.9249">29333 5824 0,'0'0'0,"0"0"0,0 0 16,0 0-16,0 0 16,0 69-16,0-69 0,0 0 15,0 80-15,0-80 16,0 0-16,0 0 15,-16 93-15,16-93 0,0 0 16,0 0-16,0 0 16,0 0-16,0 0 0,-17 79 15,17-79-15,0 0 16,9 32-16,-9-32 16,41 5-16,-41-5 15,83-19-15,-83 19 0,0 0 16,82-23-16,-82 23 15,0 0-15,83-33 16,-83 33-16,0 0 0</inkml:trace>
  <inkml:trace contextRef="#ctx0" brushRef="#br3" timeOffset="321919.438">29540 5921 0,'0'0'0,"0"0"16,0 0-16,0 98 15,0-98-15,-8 106 16,8-106-16,0 126 16,0-126-16,0 0 0,0 0 15,0 0-15,0 0 16,-8 117-16,8-117 15,0 0-15,0 65 0,0-65 16,0 0-16</inkml:trace>
  <inkml:trace contextRef="#ctx0" brushRef="#br3" timeOffset="322312.2254">29714 6024 0,'0'0'0,"0"0"16,-25 75-16,25-75 15,-8 97-15,8-97 0,0 0 16,25 103-16,-25-103 16,33 74-16,-33-74 15,0 0-15,66 37 0,-66-37 16,0 0-16,82 0 0,-82 0 15,0 0-15,67-42 16,-67 42-16,49-66 16,-49 66-16,0 0 15,17-78-15,-17 78 0,-42-74 16,42 74-16,0 0 16,-57-66-16,57 66 15,0 0-15,0 0 0,-58-46 16,58 46-16,0 0 15,0 0-15,-50-14 16,50 14-16,0 0 0,-16 14 16,16-14-16</inkml:trace>
  <inkml:trace contextRef="#ctx0" brushRef="#br3" timeOffset="322772.7103">30136 6373 0,'0'0'16,"0"0"-16,0 0 15,16 27-15,-16-27 0,0 0 16,50-23-16,-50 23 15,0 0-15,58-56 16,-58 56-16,0 0 0,0 0 16,66-79-16,-66 79 15,0 0-15,24-60 16,-24 60-16,0 0 16,-41-19-16,41 19 0,-58 42 15,58-42-15,-74 74 16,74-74-16,0 0 15,0 0-15,-41 84 0,41-84 16,0 0-16,0 70 16,0-70-16,0 0 15,49 37-15,-49-37 16,0 0-16,83 5 0,-83-5 16,0 0-16,0 0 15,91-37-15,-91 37 16,0 0-16,91-79 0,-91 79 15</inkml:trace>
  <inkml:trace contextRef="#ctx0" brushRef="#br3" timeOffset="323391.3055">30367 5805 0,'0'0'15,"0"0"-15,0 0 0,0 0 16,0 0-16,0 0 15,0 0-15,58 0 16,-58 0-16,58-60 0,-58 60 16,49-94-16,-49 94 15,50-92-15,-50 92 16,0 0-16,0 0 16,0 0-16,17-84 0,-17 84 15,0 0-15,-9-43 16,9 43-16,-41 5 15,41-5-15,0 0 0,-41 65 16,41-65-16,-33 108 16,33-108-16,0 0 15,0 102-15,0-102 16,0 0-16,33 93 0,-33-93 16,49 56-16,-49-56 15,0 0-15,0 0 16,75 0-16,-75 0 0</inkml:trace>
  <inkml:trace contextRef="#ctx0" brushRef="#br3" timeOffset="323828.2952">30764 5642 0,'0'0'0,"0"0"16,0 0-16,0 0 16,8 75-16,-8-75 0,0 0 15,0 0-15,0 0 16,0 0-16,0 0 16,0 0-16,0 60 0,0-60 15,0 0-15,8 37 16,-8-37-16,0 0 0,0 0 15,0 0-15,17-79 16,-17 79-16,0 0 16,0 0-16,0 0 15,33-69-15,-33 69 0,41-28 16,-41 28-16,0 0 16,32 18-16,-32-18 15,43 65-15,-43-65 16,0 0-16,0 0 0,0 0 15,0 0-15,16 75 16,-16-75-16,0 0 0,17 42 16,-17-42-16,25-19 15,-25 19-15</inkml:trace>
  <inkml:trace contextRef="#ctx0" brushRef="#br3" timeOffset="324375.0751">31012 5316 0,'0'0'0,"0"0"16,0 0-1,0 0-15,0 0 0,32-37 16,-32 37-16,0 0 16,0 0-16,59-23 15,-59 23-15,0 0 0,0 0 16,50-10-16,-50 10 16,16 28-16,-16-28 0,0 0 15,0 0-15,0 0 16,0 0-16,0 0 15,-8 57-15,8-57 16,0 0-16,0 0 0,0 0 16,0 0-16,0 0 15,-18 41-15,18-41 0,0 0 16,18 28-16,-18-28 16,0 0-16,0 0 15,49 14-15,-49-14 16,0 0-16,50 28 0,-50-28 15,0 0-15,17 37 16,-17-37-16,0 0 16,-17 46-16,17-46 0,0 0 15,0 0-15,-67 43 16,67-43-16,-74 18 16,74-18-16,0 0 0,-41-18 15,41 18-15</inkml:trace>
  <inkml:trace contextRef="#ctx0" brushRef="#br3" timeOffset="324632.5055">31433 5200 0,'0'0'15,"0"0"-15,-16 56 16,16-56-16,-25 75 16,25-75-16,-24 83 0,24-83 15,0 0-15,0 0 16,0 0-16,0 0 16,-25 75-16,25-75 15,0 0-15,-10 36 0,10-36 16</inkml:trace>
  <inkml:trace contextRef="#ctx0" brushRef="#br3" timeOffset="324933.0084">31516 5298 0,'0'0'0,"0"0"0,0 0 16,0 0-16,-24 51 15,24-51-15,0 0 16,0 0-16,-18 74 16,18-74-16,0 0 0,0 0 15,0 0-15,-16 66 16,16-66-16,0 0 0,0 0 16,0 0-16,0 0 15,50 13-15,-50-13 16,0 0-16,0 0 15,0 0-15,0 0 16,65-41-16,-65 41 0,67-47 16</inkml:trace>
  <inkml:trace contextRef="#ctx0" brushRef="#br3" timeOffset="325156.3109">31640 5311 0,'0'0'0,"0"0"16,0 0-16,0 0 0,-8 71 15,8-71-15,-9 88 16,9-88-16,0 0 16,0 0-16,-7 89 15,7-89-15,0 0 0,0 0 16,7 69-16,-7-69 15,0 0-15,0 0 0</inkml:trace>
  <inkml:trace contextRef="#ctx0" brushRef="#br3" timeOffset="325907.9006">31773 5977 0,'0'0'0,"0"0"16,0 0-16,0 0 16,0 0-16,-66 23 15,66-23-15,-91 0 16,91 0-16,-124 5 0,124-5 16,-133 5-16,133-5 15,-140 4-15,140-4 16,-116-4-16,116 4 0,0 0 15,-108-10-15,108 10 16,0 0-16,-107-18 16,107 18-16,0 0 15,-99-14-15,99 14 0,0 0 16,-75-9-16,75 9 16,0 0-16,-49 0 15,49 0-15,0 0 0,0 0 16,0 0-16,0 0 15,0 0-15,0 0 16</inkml:trace>
  <inkml:trace contextRef="#ctx0" brushRef="#br3" timeOffset="326216.1201">30946 6061 0,'0'0'0,"0"0"16,0 0-16,0 0 15,0 0-15,0 0 0,0 0 16,-25 38-16,25-38 16,0 0-16,0 51 15,0-51-15,0 0 0,0 0 16,0 0-16,0 0 15,-8 74-15,8-74 16,0 0-16,0 0 0,0 0 16,0 0-16,25 69 15,-25-69-15,33 14 0</inkml:trace>
  <inkml:trace contextRef="#ctx0" brushRef="#br3" timeOffset="326565.3422">31119 6214 0,'0'0'0,"0"0"16,0 0-16,0 0 16,-8 52-16,8-52 15,0 0-15,8 55 16,-8-55-16,42 33 0,-42-33 15,0 0-15,0 0 16,0 0-16,66-4 16,-66 4-16,0 0 0,66-38 15,-66 38-15,0 0 16,25-56-16,-25 56 16,0 0-16,-17-56 15,17 56-15,0 0 0,-74-41 16,74 41-16,0 0 15,-66-9-15,66 9 16,0 0-16,-50 9 0,50-9 16,0 0-16,0 0 15</inkml:trace>
  <inkml:trace contextRef="#ctx0" brushRef="#br3" timeOffset="326951.3941">32128 5563 0,'0'0'0,"0"0"16,0 0-16,-26 65 16,26-65-16,-23 93 0,23-93 15,-26 112-15,26-112 16,0 0-16,-16 107 16,16-107-16,0 0 0,0 0 15,0 0-15,-8 93 16,8-93-16,0 0 15,17 60-15,-17-60 16,49 24-16,-49-24 0,75 0 16,-75 0-16,0 0 15,73-18-15</inkml:trace>
  <inkml:trace contextRef="#ctx0" brushRef="#br3" timeOffset="327182.7302">31930 5917 0,'0'0'15,"0"0"-15,0 0 16,32 4-16,-32-4 0,67-9 15,-67 9-15,99-19 16,-99 19-16,115-18 16,-115 18-16</inkml:trace>
  <inkml:trace contextRef="#ctx0" brushRef="#br3" timeOffset="327449.5923">32566 6038 0,'0'0'0,"0"0"0,0 64 16,0-64-16,0 80 15,0-80-15,9 111 16,-9-111-16,0 117 0,0-117 16,0 0-16,7 89 15,-7-89-15</inkml:trace>
  <inkml:trace contextRef="#ctx0" brushRef="#br3" timeOffset="327638.6008">32310 6335 0,'0'0'0,"0"0"16,91-23-16,-91 23 15,131-33-15,-131 33 16,149-41-16,-149 41 0</inkml:trace>
  <inkml:trace contextRef="#ctx0" brushRef="#br3" timeOffset="328089.5443">32971 5931 0,'0'0'16,"0"0"-16,-16 97 15,16-97-15,-8 107 0,8-107 16,0 0-16,0 126 16,0-126-16,0 0 15,0 0-15,24 112 0,-24-112 16,0 0-16,58 78 15,-58-78-15,0 0 16,91 15-16,-91-15 0,67-47 16,-67 47-16,57-94 15,-57 94-15,34-101 16,-34 101-16,0 0 16,0 0-16,0 0 0,0-89 15,0 89-15,0 0 16,-42-33-16,42 33 15,0 0-15,-58 43 16,58-43-16,-41 102 16,41-102-16,0 0 0,-8 107 15,8-107-15,0 0 16,49 70-16</inkml:trace>
  <inkml:trace contextRef="#ctx0" brushRef="#br3" timeOffset="328449.0184">33509 5925 0,'0'0'15,"0"0"-15,-50 85 16,50-85-16,0 0 0,-33 89 15,33-89-15,0 106 16,0-106-16,50 94 16,-50-94-16,0 0 0,83 46 15,-83-46-15,90 9 16,-90-9-16,108-23 16,-108 23-16,65-65 0,-65 65 15,34-89-15,-34 89 16,0-84-16,0 84 15,-34-74-15,34 74 16,-65-51-16,65 51 0,0 0 16,-99-14-16,99 14 15,0 0-15</inkml:trace>
  <inkml:trace contextRef="#ctx0" brushRef="#br3" timeOffset="339510.2044">28762 7191 0,'0'0'16,"0"0"-16,0 56 0,0-56 16,8 75-16,-8-75 15,17 83-15,-17-83 16,0 0-16,8 94 0,-8-94 16,0 0-16,0 0 15,0 0-15,17 55 16,-17-55-16</inkml:trace>
  <inkml:trace contextRef="#ctx0" brushRef="#br3" timeOffset="339726.6974">29002 7428 0,'0'0'0,"0"0"16,0 0-16,-17 89 15,17-89-15,-16 83 0,16-83 16,0 0-16,-25 93 16,25-93-16,0 0 15,0 0-15,0 0 0,-33 70 16,33-70-16,0 0 16</inkml:trace>
  <inkml:trace contextRef="#ctx0" brushRef="#br3" timeOffset="340133.1624">28969 7800 0,'0'0'16,"0"0"-16,0 0 15,0 0-15,0 0 16,0 0-16,75 0 0,-75 0 15,0 0-15,83-14 16,-83 14-16,0 0 16,0 0-16,0 0 0,66-4 15,-66 4-15,25 23 16,-25-23-16,-17 56 16,17-56-16,-49 79 15,49-79-15,0 0 0,-75 83 16,75-83-16,0 0 15,0 0-15,-59 70 0,59-70 16,0 0-16,-16 56 16,16-56-16,50 43 15,-50-43-15,91 14 16,-91-14-16,100-14 0,-100 14 16,0 0-16,90-43 15,-90 43-15,0 0 16,75-50-16</inkml:trace>
  <inkml:trace contextRef="#ctx0" brushRef="#br3" timeOffset="340445.0919">29507 7610 0,'0'0'0,"0"0"15,0 0-15,0 0 16,0 0-16,66-5 15,-66 5-15,0 0 0,75-9 16,-75 9-16,0 0 16,0 0-16,91-10 15,-91 10-15</inkml:trace>
  <inkml:trace contextRef="#ctx0" brushRef="#br3" timeOffset="340866.5759">29598 7749 0,'0'0'0,"0"0"0,0 0 16,0 0-16,25 28 15,-25-28-15,0 0 16,49 5-16,-49-5 0,0 0 16,83 0-16,-83 0 15,0 0-15,0 0 0,0 0 16,0 0-16,0 0 16,0 0-16,0 0 15,66-5-15,-66 5 16,0 0-16,0 0 0,0 0 15,0 0-15,0 0 0,0 0 16,0 0-16,0 0 16,0 0-16,0 0 15,50-9-15,-50 9 0,0 0 16,0 0-16,0 0 16,0 0-16,33-10 0,-33 10 15</inkml:trace>
  <inkml:trace contextRef="#ctx0" brushRef="#br3" timeOffset="341582.2971">30400 7856 0,'0'0'15,"0"0"-15,0 0 0,8 61 16,-8-61-16,42 8 16,-42-8-16,74-22 15,-74 22-15,83-52 0,-83 52 16,83-60-16,-83 60 16,0 0-16,49-79 15,-49 79-15,0 0 16,17-79-16,-17 79 0,-33-47 15,33 47-15,-58-18 16,58 18-16,-100 37 16,100-37-16,-82 74 15,82-74-15,0 0 0,-58 103 16,58-103-16,-25 102 16,25-102-16,33 93 15,-33-93-15,75 61 16,-75-61-16,99 27 0,-99-27 15,107 0-15,-107 0 16,90-32-16,-90 32 0,0 0 16,76-51-16,-76 51 15,0 0-15,66-75 0</inkml:trace>
  <inkml:trace contextRef="#ctx0" brushRef="#br3" timeOffset="342515.057">30962 7233 0,'0'0'0,"0"0"0,33-14 15,-33 14-15,42-46 16,-42 46-16,49-74 16,-49 74-16,50-99 15,-50 99-15,0 0 0,25-107 16,-25 107-16,0 0 16,0 0-16,0 0 0,8-79 15,-8 79-15,-26-37 16,26 37-16,-32 33 15,32-33-15,0 0 16,-33 74-16,33-74 0,0 0 16,-8 107-16,8-107 15,0 0-15,33 102 16,-33-102-16,0 0 16,58 61-16,-58-61 0,0 0 15,82 0-15,-82 0 16,0 0-16,0 0 0</inkml:trace>
  <inkml:trace contextRef="#ctx0" brushRef="#br3" timeOffset="342913.1164">31409 6963 0,'0'0'0,"0"0"15,0 0-15,-17 65 16,17-65-16,0 0 15,0 0-15,0 0 0,0 0 16,0 0-16,0 0 16,9 75-16,-9-75 0,0 0 15,0 0-15,8 51 16,-8-51-16,0 0 16,0 0-16,0 0 15,0 0-15,24-89 0,-24 89 16,0 0-16,0 0 15,0 0-15,0 0 16,0 0-16,25-97 16,-25 97-16,34-46 0,-34 46 15,0 0-15,32 9 16,-32-9-16,0 0 16,0 0-16,0 0 0,0 0 15,25 65-15,-25-65 16,17 51-16,-17-51 15,0 0-15,0 0 0,0 0 16</inkml:trace>
  <inkml:trace contextRef="#ctx0" brushRef="#br3" timeOffset="343389.3591">31566 6591 0,'0'0'0,"0"0"0,0 0 16,0 0-16,0 0 15,0 0-15,0 0 0,0 0 16,0 0-16,0 0 16,41-23-16,-41 23 15,0 0-15,42-5 0,-42 5 16,0 0-16,33 23 15,-33-23-15,0 38 16,0-38-16,0 0 16,0 0-16,0 0 0,0 0 15,0 0-15,0 0 0,0 0 16,-25 46-16,25-46 16,0 0-16,-8 42 15,8-42-15,0 0 16,0 0-16,0 0 0,0 0 15,0 0-15,49-5 16,-49 5-16,0 0 16,0 0-16,0 0 0,0 0 15,0 0-15,16 33 16,-16-33-16,0 0 16,-32 33-16,32-33 15,0 0-15,0 0 0,-33 18 16,33-18-16</inkml:trace>
  <inkml:trace contextRef="#ctx0" brushRef="#br3" timeOffset="343624.9487">31971 6507 0,'0'0'0,"-17"33"15,17-33-15,-24 79 0,24-79 16,0 0-16,-33 93 16,33-93-16,0 0 15,0 0-15,0 0 0,0 0 16,-34 93-16,34-93 16,0 0-16,-24 46 15,24-46-15,0 0 0</inkml:trace>
  <inkml:trace contextRef="#ctx0" brushRef="#br3" timeOffset="343931.1875">31996 6722 0,'0'0'0,"0"0"0,0 0 16,0 0-16,0 0 15,-17 46-15,17-46 16,0 0-16,0 0 0,0 0 16,-25 51-16,25-51 15,0 0-15,0 0 16,-16 42-16,16-42 0,0 0 16,0 0-16,0 0 15,0 0-15,0 0 16,50 9-16,-50-9 15,0 0-15,0 0 0,0 0 16,49-23-16,-49 23 16,0 0-16</inkml:trace>
  <inkml:trace contextRef="#ctx0" brushRef="#br3" timeOffset="344153.3122">32120 6656 0,'0'0'0,"0"0"16,0 0-16,-18 75 15,18-75-15,0 0 16,-7 79-16,7-79 0,0 0 16,0 0-16,-8 89 15,8-89-15,0 0 0,0 0 16,8 74-16,-8-74 15,0 0-15</inkml:trace>
  <inkml:trace contextRef="#ctx0" brushRef="#br3" timeOffset="344439.8805">32128 7047 0,'-26'14'16,"26"-14"-16,-73 32 0,73-32 16,-117 32-16,117-32 15,-131 34-15,131-34 16,-132 32-16,132-32 16,-125 19-16,125-19 0,-99 14 15,99-14-15,-99 14 16,99-14-16,0 0 15,0 0-15,-83 9 0,83-9 16,0 0-16,-50-5 16,50 5-16,0 0 15</inkml:trace>
  <inkml:trace contextRef="#ctx0" brushRef="#br3" timeOffset="344673.7343">31591 7196 0,'0'0'0,"0"0"15,0 0-15,0 0 0,-9 60 16,9-60-16,0 75 16,0-75-16,0 0 15,0 0-15,0 0 16,-9 79-16,9-79 0,0 0 15,18 55-15,-18-55 16,41 5-16,-41-5 16</inkml:trace>
  <inkml:trace contextRef="#ctx0" brushRef="#br3" timeOffset="345032.4011">31763 7293 0,'0'0'0,"0"0"16,0 0-16,0 0 0,-32 52 16,32-52-16,0 0 15,-24 55-15,24-55 16,0 0-16,0 51 0,0-51 16,33 28-16,-33-28 15,0 0-15,57 0 16,-57 0-16,0 0 0,58-37 15,-58 37-15,0 0 16,42-51-16,-42 51 16,8-69-16,-8 69 0,0 0 15,0 0-15,-25-66 16,25 66-16,-49-23 16,49 23-16,0 0 15,0 0-15,0 0 0,0 0 16,-42 0-16,42 0 15,0 0-15,0 0 16</inkml:trace>
  <inkml:trace contextRef="#ctx0" brushRef="#br3" timeOffset="345405.0075">32532 6759 0,'0'0'0,"0"0"16,0 0-16,0 0 0,-7 79 16,7-79-16,0 0 15,-16 87-15,16-87 16,0 0-16,0 0 15,-9 89-15,9-89 0,0 0 16,0 85-16,0-85 16,0 0-16,25 46 15,-25-46-15,0 0 0,57 14 16,-57-14-16,0 0 16,0 0-16,75-9 15,-75 9-15,0 0 16,66-25-16,-66 25 0,0 0 15,0 0-15</inkml:trace>
  <inkml:trace contextRef="#ctx0" brushRef="#br3" timeOffset="345616.3198">32368 7010 0,'0'0'0,"0"0"15,0 0-15,0 0 16,0 0-16,0 0 16,0 0-16,65-5 0,-65 5 0,92-28 15,-92 28-15,91-27 16,-91 27-16,0 0 16,91-25-16</inkml:trace>
  <inkml:trace contextRef="#ctx0" brushRef="#br3" timeOffset="348473.8837">28712 8885 0,'0'0'0,"0"0"16,0 0-16,0 0 16,75-5-16,-75 5 0,74-28 15,-74 28-15,99-28 16,-99 28-16,0 0 16</inkml:trace>
  <inkml:trace contextRef="#ctx0" brushRef="#br3" timeOffset="348915.7951">29094 9126 0,'0'0'0,"0"0"0,0 0 15,0 0-15,0 0 16,82-51-16,-82 51 16,83-107-16,-83 107 15,99-139-15,-99 139 0,83-144 16,-83 144-16,0 0 16,0 0-16,0 0 15,41-121-15,-41 121 0,0 0 16,-8-61-16,8 61 15,-58 14-15,58-14 16,-83 89-16,83-89 16,-74 120-16,74-120 0,-33 145 15,33-145-15,8 120 16,-8-120-16,42 89 16,-42-89-16,0 0 0,66 61 15,-66-61-15,0 0 16,74 18-16,-74-18 15,66-14-15,-66 14 16</inkml:trace>
  <inkml:trace contextRef="#ctx0" brushRef="#br3" timeOffset="349352.7926">29623 8852 0,'0'0'0,"0"0"15,-8 65-15,8-65 0,0 0 16,8 79-16,-8-79 16,0 0-16,0 0 15,0 0-15,0 0 0,0 0 16,8 89-16,-8-89 16,0 0-16,0 0 15,8 65-15,-8-65 0,0 0 16,0 0-16,17-33 15,-17 33-15,16-84 16,-16 84-16,0 0 16,0 0-16,17-92 0,-17 92 15,0 0-15,0 0 16,50-66-16,-50 66 16,58-23-16,-58 23 15,41 41-15,-41-41 0,33 85 16,-33-85-16,25 97 15,-25-97-15,0 0 16,0 0-16,16 98 16,-16-98-16,25 56 0,-25-56 15,41 0-15,-41 0 16,58-47-16,-58 47 16,42-79-16</inkml:trace>
  <inkml:trace contextRef="#ctx0" brushRef="#br3" timeOffset="349787.3774">30094 8606 0,'0'0'0,"0"0"0,0 0 15,0 0-15,0 0 16,42 23-16,-42-23 15,0 0-15,74-5 16,-74 5-16,0 0 0,0 0 16,74 5-16,-74-5 0,0 0 15,0 0-15,66 23 16,-66-23-16,0 65 0,0-65 16,-49 84-16,49-84 15,0 0-15,-58 92 16,58-92-16,0 0 15,-50 80-15,50-80 0,0 0 16,0 0-16,-41 51 16,41-51-16,8 33 15,-8-33-15,50 18 0,-50-18 16,66 0-16,-66 0 16,0 0-16,91 0 15,-91 0-15,0 0 16,0 0-16,74-18 0,-74 18 15,67-18-15,-67 18 16</inkml:trace>
  <inkml:trace contextRef="#ctx0" brushRef="#br3" timeOffset="350082.6888">30690 8806 0,'0'0'0,"0"0"15,0 0-15,0 0 16,49 0-16,-49 0 16,0 0-16,65 4 15,-65-4-15,0 0 0,92-4 16</inkml:trace>
  <inkml:trace contextRef="#ctx0" brushRef="#br3" timeOffset="350288.2155">30756 8982 0,'0'0'0,"0"0"16,0 0-16,0 0 15,48 0-15,-48 0 16,76 0-16,-76 0 15,91-4-15,-91 4 0,0 0 16,0 0-16</inkml:trace>
  <inkml:trace contextRef="#ctx0" brushRef="#br3" timeOffset="351499.5095">31425 9117 0,'0'0'0,"0"0"0,42-32 15,-42 32-15,57-79 16,-57 79-16,67-113 16,-67 113-16,58-134 15,-58 134-15,0 0 0,0 0 16,23-135-16,-23 135 16,0 0-16,0-98 15,0 98-15,-40-27 0,40 27 16,-59 37-16,59-37 15,-73 97-15,73-97 16,-42 126-16,42-126 16,0 0-16,-8 121 0,8-121 15,42 102-15,-42-102 16,0 0-16,81 51 16,-81-51-16,0 0 15,84 0-15,-84 0 0</inkml:trace>
  <inkml:trace contextRef="#ctx0" brushRef="#br3" timeOffset="351905.8024">31855 8796 0,'0'0'15,"0"0"-15,-16 89 16,16-89-16,0 93 0,0-93 15,0 0-15,0 0 16,0 0-16,0 0 16,16 83-16,-16-83 0,0 0 15,8 52-15,-8-52 16,0 0-16,0 0 16,17-103-16,-17 103 0,17-102 15,-17 102-15,0 0 16,0 0-16,0 0 0,25-102 15,-25 102-15,0 0 16,40-52-16,-40 52 16,34 19-16,-34-19 15,0 0-15,25 79 16,-25-79-16,0 0 0,0 0 16,0 0-16,16 116 15,-16-116-15,25 71 0,-25-71 16,33 3-16,-33-3 15,0 0-15</inkml:trace>
  <inkml:trace contextRef="#ctx0" brushRef="#br3" timeOffset="352383.3278">32102 8354 0,'0'0'16,"0"0"-16,0 0 0,0 0 15,59-13 1,-59 13-16,0 0 0,0 0 16,66-15-16,-66 15 15,0 0-15,0 0 0,58 10 16,-58-10-16,25 42 15,-25-42-15,0 0 16,-17 60-16,17-60 16,0 0-16,0 0 0,0 0 15,0 0-15,0 0 16,-32 61-16,32-61 0,0 0 16,-18 37-16,18-37 15,26 14-15,-26-14 16,0 0-16,49 0 15,-49 0-15,0 0 0,0 0 16,0 0-16,50 14 16,-50-14-16,8 42 15,-8-42-15,0 0 0,0 0 16,-34 36-16,34-36 16,0 0-16,0 0 15,-49 43-15,49-43 0,-42 5 16</inkml:trace>
  <inkml:trace contextRef="#ctx0" brushRef="#br3" timeOffset="352621.3824">32591 8415 0,'0'0'0,"0"0"15,-33 84-15,33-84 0,-33 92 16,33-92-16,-42 102 16,42-102-16,0 0 15,0 0-15,0 0 16,0 0-16,-32 85 0,32-85 16,0 0-16,0 0 15,0 0-15</inkml:trace>
  <inkml:trace contextRef="#ctx0" brushRef="#br3" timeOffset="352877.3768">32657 8550 0,'0'0'0,"0"0"0,0 0 16,0 0-16,-16 60 16,16-60-16,-18 70 15,18-70-15,0 0 0,0 0 16,0 0-16,0 0 15,-23 70-15,23-70 16,0 0-16,0 0 0,0 0 16,0 51-16,0-51 15,32 14-15,-32-14 16,0 0-16,49-14 16,-49 14-16,0 0 0,67-23 15,-67 23-15,0 0 16</inkml:trace>
  <inkml:trace contextRef="#ctx0" brushRef="#br3" timeOffset="353116.0009">32806 8693 0,'0'0'16,"0"0"-16,0 0 15,-8 71-15,8-71 0,-8 97 16,8-97-16,-10 112 16,10-112-16,0 0 15,-8 102-15,8-102 0,0 0 16,18 70-16,-18-70 16,0 0-16,32 5 15</inkml:trace>
  <inkml:trace contextRef="#ctx0" brushRef="#br3" timeOffset="353439.5635">33236 8438 0,'0'0'0,"0"0"0,0 0 16,0 75-16,0-75 16,-8 97-16,8-97 0,-8 121 15,8-121-15,0 0 16,0 0-16,0 0 16,-10 121-16,10-121 0,0 0 15,10 93-15,-10-93 16,40 46-16,-40-46 15,75-4-15,-75 4 0,0 0 16,83-42-16,-83 42 16,0 0-16,0 0 15</inkml:trace>
  <inkml:trace contextRef="#ctx0" brushRef="#br3" timeOffset="353662.15">32971 8796 0,'0'0'16,"0"0"-16,75-23 16,-75 23-16,106-28 0,-106 28 15,117-23-15,-117 23 16,0 0-16,0 0 15,123 0-15,-123 0 0,0 0 16</inkml:trace>
  <inkml:trace contextRef="#ctx0" brushRef="#br3" timeOffset="353971.4873">32757 9424 0,'0'0'0,"-84"18"0,84-18 16,-141 23-16,141-23 15,-181 6-15,181-6 16,-190 0-16,190 0 0,-199-6 15,199 6-15,-181-13 16,181 13-16,-141-13 16,141 13-16,0 0 15,0 0-15,-116-15 0,116 15 16,0 0-16,0 0 16</inkml:trace>
  <inkml:trace contextRef="#ctx0" brushRef="#br3" timeOffset="354200.2256">31839 9503 0,'0'0'0,"0"0"15,-8 75 1,8-75-16,0 87 0,0-87 15,8 103-15,-8-103 16,0 0-16,0 0 0,16 84 16,-16-84-16,0 0 15,33 42-15</inkml:trace>
  <inkml:trace contextRef="#ctx0" brushRef="#br3" timeOffset="354539.5833">32136 9657 0,'0'0'0,"-16"33"0,16-33 16,0 0-16,-33 51 15,33-51-15,-8 74 16,8-74-16,33 50 0,-33-50 15,74 29-15,-74-29 16,83-9-16,-83 9 16,73-52-16,-73 52 0,0 0 15,50-65-15,-50 65 16,9-78-16,-9 78 16,-33-71-16,33 71 15,-75-37-15,75 37 0,-100-9 16,100 9-16,-114 14 15,114-14-15,0 0 16,0 0-16</inkml:trace>
  <inkml:trace contextRef="#ctx0" brushRef="#br3" timeOffset="356632.3003">28621 10439 0,'-8'41'0,"8"-41"16,-16 88-16,16-88 15,-17 131-15,17-131 16,-33 143-16,33-143 0,0 0 15,-33 141-15,33-141 16,0 0-16,0 0 16,-17 107-16,17-107 15,0 0-15,17 69 0,-17-69 16,58 23-16,-58-23 16,99-9-16,-99 9 15,0 0-15,0 0 0,91-41 16</inkml:trace>
  <inkml:trace contextRef="#ctx0" brushRef="#br3" timeOffset="356882.5052">28406 10791 0,'0'0'16,"0"0"-16,0 0 15,0 0-15,42 19 0,-42-19 16,82-5-16,-82 5 16,108-9-16,-108 9 15,124-14-15,-124 14 0,124-18 16</inkml:trace>
  <inkml:trace contextRef="#ctx0" brushRef="#br3" timeOffset="357399.0135">28993 10787 0,'0'0'15,"0"0"-15,0 0 16,0 0-16,0 0 0,0 0 16,0 0-16,101 0 15,-101 0-15,66 0 16,-66 0-16,0 0 15,83 0-15</inkml:trace>
  <inkml:trace contextRef="#ctx0" brushRef="#br3" timeOffset="357632.6488">29036 10964 0,'0'0'0,"0"0"0,0 0 15,0 0-15,8 33 16,-8-33-16,50 18 16,-50-18-16,66 5 15,-66-5-15,91 0 16,-91 0-16</inkml:trace>
  <inkml:trace contextRef="#ctx0" brushRef="#br3" timeOffset="358917.2611">29623 10401 0,'0'0'0,"0"0"0,0 0 15,49 0-15,-49 0 16,83-10-16,-83 10 0,0 0 15,0 0-15,83-9 16,-83 9-16</inkml:trace>
  <inkml:trace contextRef="#ctx0" brushRef="#br3" timeOffset="359199.0793">30177 10126 0,'0'0'0,"0"0"16,0 0-16,-17 70 15,17-70-15,0 75 0,0-75 16,-8 97-16,8-97 15,0 112-15,0-112 16,0 0-16,0 0 0,8 93 16,-8-93-16,33 46 15,-33-46-15</inkml:trace>
  <inkml:trace contextRef="#ctx0" brushRef="#br3" timeOffset="359590.1664">30408 10382 0,'0'0'15,"0"0"-15,0 0 16,-16 93-16,16-93 0,0 0 15,16 84-15,-16-84 16,58 51-16,-58-51 16,75 19-16,-75-19 15,91-28-15,-91 28 0,66-56 16,-66 56-16,25-74 16,-25 74-16,0-84 15,0 84-15,-33-74 16,33 74-16,0 0 0,-50-66 15,50 66-15,0 0 16,-83-41-16,83 41 16,-74-10-16,74 10 0,0 0 15,0 0-15,-58 10 16,58-10-16</inkml:trace>
  <inkml:trace contextRef="#ctx0" brushRef="#br3" timeOffset="360017.0123">30921 10624 0,'0'0'0,"0"0"0,0 0 15,0 0-15,0 0 16,66-60-16,-66 60 0,50-79 16,-50 79-16,49-112 15,-49 112-15,0 0 16,33-121-16,-33 121 16,0 0-16,0-93 0,0 93 15,0 0-15,-25-69 16,25 69-16,-50-5 15,50 5-15,-57 46 16,57-46-16,-41 102 0,41-102 16,-25 126-16,25-126 15,0 0-15,33 112 16,-33-112-16,58 74 16,-58-74-16,82 37 15,-82-37-15,0 0 0,83-4 16</inkml:trace>
  <inkml:trace contextRef="#ctx0" brushRef="#br3" timeOffset="360416.5663">31310 10359 0,'0'0'0,"0"0"15,0 0-15,-33 46 16,33-46-16,0 0 15,0 66-15,0-66 0,0 0 16,0 0-16,0 0 16,0 0-16,0 0 0,0 0 15,7 74-15,-7-74 16,9 51-16,-9-51 0,0 0 16,0 0-16,0 0 15,0 0-15,25-74 0,-25 74 16,33-93-16,-33 93 15,0 0-15,0 0 16,41-89-16,-41 89 0,0 0 16,0 0-16,50-32 15,-50 32-15,32 28 16,-32-28-16,18 74 16,-18-74-16,0 0 0,8 84 15,-8-84-15,0 0 16,16 51-16,-16-51 15,0 0-15,50-23 0</inkml:trace>
  <inkml:trace contextRef="#ctx0" brushRef="#br3" timeOffset="360825.6481">31616 10090 0,'0'0'15,"0"0"-15,0 0 0,0 0 16,0 0-16,-17 41 16,17-41-16,33 19 15,-33-19-15,58 18 0,-58-18 16,0 0-16,0 0 16,0 0-16,73 5 15,-73-5-15,0 0 16,59 23-16,-59-23 0,9 46 15,-9-46-15,0 0 16,-25 61-16,25-61 16,0 0-16,0 0 0,0 0 15,0 0-15,0 0 16,-33 65-16,33-65 16,0 0-16,-25 56 15,25-56-15,25 41 0,-25-41 16,0 0-16,0 0 15,66 15-15,-66-15 16,0 0-16,0 0 0,0 0 16,91 10-16,-91-10 15,0 0-15</inkml:trace>
  <inkml:trace contextRef="#ctx0" brushRef="#br3" timeOffset="361160.8591">32037 10899 0,'0'0'0,"0"0"16,-115 5-16,115-5 16,-141 4-16,141-4 15,-174 0-15,174 0 0,-206-4 16,206 4-16,-224-14 15,224 14-15,-215-15 16,215 15-16,-215-10 16,215 10-16,-215-3 0,215 3 15,-182 0-15,182 0 16,-173 3-16,173-3 16,-124 10-16,124-10 15,0 0-15,-99 19 16,99-19-16,0 0 0,0 0 15,-50 14-15,50-14 16</inkml:trace>
  <inkml:trace contextRef="#ctx0" brushRef="#br3" timeOffset="361591.9959">30086 11633 0,'0'0'0,"0"0"15,0 0-15,0 0 16,0 0-16,66-13 16,-66 13-16,74-61 15,-74 61-15,67-97 0,-67 97 16,57-98-16,-57 98 15,0 0-15,34-93 16,-34 93-16,0 0 16,0 0-16,0-84 0,0 84 15,-42-41-15,42 41 16,-66 18-16,66-18 16,-50 51-16,50-51 0,-41 84 15,41-84-15,-8 93 16,8-93-16,41 89 15,-41-89-15,58 69 16,-58-69-16,0 0 0,83 47 16,-83-47-1,0 0-15,74 10 0,-74-10 16,0 0-16</inkml:trace>
  <inkml:trace contextRef="#ctx0" brushRef="#br3" timeOffset="362016.5811">30574 11350 0,'-9'28'15,"9"-28"-15,0 0 16,-16 75-16,16-75 16,0 88-16,0-88 0,0 0 15,0 0-15,0 0 16,0 0-16,0 0 0,0 0 0,0 107 15,0-107-15,8 56 16,-8-56-16,0 0 16,0 0-16,0 0 15,25-79-15,-25 79 16,25-98-16,-25 98 0,0 0 16,41-94-16,-41 94 15,0 0-15,0 0 16,33-46-16,-33 46 0,42 10 15,-42-10-15,33 56 16,-33-56-16,16 79 16,-16-79-16,0 0 0,8 101 15,-8-101-15,0 0 16,0 0-16,0 0 16,0 89-16,0-89 15,17 42-15,-17-42 0,41-14 16,-41 14-16</inkml:trace>
  <inkml:trace contextRef="#ctx0" brushRef="#br3" timeOffset="362527.2515">31062 11076 0,'0'0'0,"0"0"16,0 0-16,0 0 15,0 0-15,0 0 16,81-5-16,-81 5 16,0 0-16,0 0 0,67 0 15,-67 0-15,42 28 16,-42-28-16,0 0 15,0 42-15,0-42 16,0 0-16,-50 60 0,50-60 16,0 0-16,0 0 15,0 0-15,0 0 16,0 0-16,0 0 0,-49 42 16,49-42-16,0 0 15,-17 24-15,17-24 16,0 0-16,33 9 0,-33-9 15,0 0-15,0 0 16,0 0-16,50 18 16,-50-18-16,0 0 0,41 28 15,-41-28-15,0 0 16,-17 47-16,17-47 16,0 0-16,-50 38 15,50-38-15,0 0 0,-57 13 16,57-13-16,-33-13 15,33 13-15</inkml:trace>
  <inkml:trace contextRef="#ctx0" brushRef="#br3" timeOffset="362772.509">31425 11099 0,'0'0'0,"0"0"0,-8 93 16,8-93-16,-34 102 15,34-102-15,0 0 16,-32 107-16,32-107 0,0 0 16,0 0-16,0 0 15,-25 89-15,25-89 16,0 0-16,-8 37 0,8-37 15</inkml:trace>
  <inkml:trace contextRef="#ctx0" brushRef="#br3" timeOffset="363069.2431">31483 11304 0,'0'0'0,"0"0"16,0 0-16,-9 65 15,9-65-15,-16 64 16,16-64-16,0 0 16,0 0-16,0 0 0,0 0 15,-16 75-15,16-75 16,0 0-16,0 0 0,-9 56 16,9-56-16,25 14 15,-25-14-15,58-14 16,-58 14-16,0 0 15,0 0-15,75-32 0,-75 32 16,0 0-16,0 0 16,0 0-16,0 0 0,66-24 15</inkml:trace>
  <inkml:trace contextRef="#ctx0" brushRef="#br3" timeOffset="363288.6296">31690 11336 0,'0'0'0,"0"0"16,0 0-16,0 0 15,-25 94-15,25-94 16,-8 102-16,8-102 16,-8 121-16,8-121 0,0 0 15,-9 111-15,9-111 16,0 0-16,0 66 15,0-66-15,0 0 0,0 0 16</inkml:trace>
  <inkml:trace contextRef="#ctx0" brushRef="#br3" timeOffset="363615.9902">31558 11033 0,'0'0'0,"0"0"15,0 0-15,24 29 16,-24-29-16,58 42 0,-58-42 16,74 78-16,-74-78 15,92 112-15,-92-112 16,91 131-16,-91-131 15,57 134-15,-57-134 16,25 122-16,-25-122 0,0 0 16,0 106-16,0-106 15,0 0-15,0 0 16,0 0-16,-25 79 0,25-79 16,-42 19-16</inkml:trace>
  <inkml:trace contextRef="#ctx0" brushRef="#br3" timeOffset="363999.6473">30896 10913 0,'0'0'0,"0"0"16,-25 65-16,25-65 15,-17 80-15,17-80 16,-24 106-16,24-106 0,-8 130 15,8-130-15,0 139 16,0-139-16,16 145 16,-16-145-16,50 121 15,-50-121-15,83 108 0,-83-108 16,107 83-16,-107-83 16,115 42-16,-115-42 15</inkml:trace>
  <inkml:trace contextRef="#ctx0" brushRef="#br3" timeOffset="402605.5294">27704 11764 0,'0'0'0,"0"0"0,0 0 16,-17 75-16,17-75 15,-25 93-15,25-93 16,-41 139-16,41-139 0,-50 154 16,50-154-16,-49 148 15,49-148-15,0 0 16,-33 121-16,33-121 15,0 93-15,0-93 0,41 75 16,-41-75-16,83 28 16,-83-28-16,99-5 15,-99 5-15,0 0 0,107-28 16,-107 28-16,0 0 16,0 0-16</inkml:trace>
  <inkml:trace contextRef="#ctx0" brushRef="#br3" timeOffset="402848.9975">27356 12382 0,'0'0'15,"0"0"-15,0 0 16,0 0-16,66-36 16,-66 36-16,100-61 0,-100 61 15,132-55-15,-132 55 16,116-38-16</inkml:trace>
  <inkml:trace contextRef="#ctx0" brushRef="#br3" timeOffset="403214.7307">28084 12313 0,'0'0'15,"0"0"-15,0 0 16,33-42-16,-33 42 0,66-60 15,-66 60-15,66-79 16,-66 79-16,0 0 16,0 0-16,66-61 15,-66 61-15,0 0 0,67-32 16,-67 32-16,41 32 16,-41-32-16,33 75 15,-33-75-15,0 0 0,33 84 16,-33-84-16,41 78 15,-41-78-15,0 0 16,67 61-16,-67-61 16,74 13-16,-74-13 0,0 0 15,83-23-15,-83 23 16,0 0-16</inkml:trace>
  <inkml:trace contextRef="#ctx0" brushRef="#br3" timeOffset="403566.9486">28291 12457 0,'0'0'0,"0"0"16,0 0-16,0 0 16,0 0-16,0 0 0,-17 19 15,17-19-15,25-23 16,-25 23-16,0 0 15,58-52-15,-58 52 16,0 0-16,74-42 0,-74 42 16,75 0-16,-75 0 15,49 56-15,-49-56 16,33 84-16,-33-84 16,0 0-16,33 83 0,-33-83 15,0 0-15,50 71 16,-50-71-16,66 32 15,-66-32-15,75-9 16,-75 9-16,0 0 0,66-33 16,-66 33-16,0 0 15</inkml:trace>
  <inkml:trace contextRef="#ctx0" brushRef="#br3" timeOffset="406115.9026">29582 12308 0,'0'0'0,"0"0"16,0 0-16,0 0 0,33 14 15,-33-14-15,74-4 16,-74 4-16,0 0 15,0 0-15,108-10 16,-108 10-16,0 0 0,90 10 16,-90-10-16,42 60 15,-42-60-15,-25 98 16,25-98-16,-66 125 16,66-125-16,-83 130 0,83-130 15,0 0-15,0 0 16,0 0-16,0 0 15,-83 112-15,83-112 0,0 0 16,-24 61-16,24-61 16,33 23-16,-33-23 15,107-19-15,-107 19 16,124-37-16,-124 37 16,133-56-16,-133 56 0,0 0 15</inkml:trace>
  <inkml:trace contextRef="#ctx0" brushRef="#br3" timeOffset="406481.6956">30350 12262 0,'0'0'0,"0"0"16,0 0-16,-8 74 16,8-74-16,-33 94 15,33-94-15,-41 116 16,41-116-16,0 0 0,0 0 16,0 0-16,0 0 15,-42 97-15,42-97 0,0 0 16,0 0-16,-16 65 15,16-65-15,41 38 16,-41-38-16,99 0 0,-99 0 16,108-24-16,-108 24 15,0 0-15,99-28 16,-99 28-16,0 0 0,0 0 16,0 0-16</inkml:trace>
  <inkml:trace contextRef="#ctx0" brushRef="#br3" timeOffset="406725.0132">30532 12411 0,'0'0'0,"0"0"0,0 0 16,-24 93-16,24-93 15,-17 107-15,17-107 16,-25 120-16,25-120 0,-16 122 16,16-122-16,0 0 15,-9 93-15,9-93 16,0 0-16,25 55 0,-25-55 16</inkml:trace>
  <inkml:trace contextRef="#ctx0" brushRef="#br3" timeOffset="407116.2656">30780 12908 0,'0'0'0,"0"0"0,0 0 15,0 0-15,0 0 16,0 0-16,0 0 15,-33 51-15,33-51 0,0 0 16,-8 46-16,8-46 16,0 0-16,8 25 0,-8-25 15,0 0-15,0 0 16,0 0-16,42-5 16,-42 5-16,0 0 15,0 0-15,25-33 0,-25 33 16,0 0-16,0 0 15,0 0-15,0 0 16,0 0-16,0 0 16,0 0-16,-42-33 0,42 33 15,0 0-15,0 0 16,0 0-16,0 0 0,42-28 16</inkml:trace>
  <inkml:trace contextRef="#ctx0" brushRef="#br3" timeOffset="407488.0905">31268 12615 0,'0'0'0,"0"0"16,0 0-16,0 0 16,0 0-16,-58 42 15,58-42-15,-67 42 16,67-42-16,0 0 0,-49 74 15,49-74-15,0 0 16,-24 84-16,24-84 16,33 74-16,-33-74 0,74 61 15,-74-61-15,91 13 16,-91-13-16,91-23 16,-91 23-16,58-55 15,-58 55-15,41-70 0,-41 70 16,9-88-16,-9 88 15,0 0-15,-25-84 16,25 84-16,0 0 0,-50-70 16,50 70-16,0 0 15,0 0-15,0 0 16,-66-36-16,66 36 0,-42-15 16,42 15-16,0 0 15</inkml:trace>
  <inkml:trace contextRef="#ctx0" brushRef="#br3" timeOffset="407937.47">31938 12579 0,'0'0'0,"0"0"16,0 0-16,0 0 16,-26-29-16,26 29 15,0 0-15,-24-51 0,24 51 16,0 0-16,-57-46 15,57 46-15,-75-23 16,75 23-16,-74 27 0,74-27 16,0 0-16,-42 56 15,42-56-15,0 0 16,0 69-16,0-69 16,0 0-16,32 43 0,-32-43 15,76 8-15,-76-8 16,74-36-16,-74 36 15,0 0-15,0 0 16,0 0-16,0 0 0,83-51 16,-83 51-16,0 0 15,49-38-15,-49 38 16,17 33-16,-17-33 0,-25 74 16,25-74-16,-41 112 15,41-112-15,0 0 16,0 0-16,0 0 0,-42 116 15,42-116-15,-8 61 16,8-61-16,0 0 16,0 0-16,67-47 0</inkml:trace>
  <inkml:trace contextRef="#ctx0" brushRef="#br3" timeOffset="408266.5229">32243 12332 0,'0'0'16,"0"0"-16,0 0 15,-24 60-15,-2 14 0,26-74 16,-32 107-16,32-107 16,0 0-16,-41 103 15,41-103-15,0 0 0,0 0 16,0 0-16,0 0 15,-25 88-15,25-88 16,0 0-16,7 33 0,-7-33 16,42-5-16,-42 5 15,83-23-15,-83 23 16,0 0-16,0 0 0,0 0 16,0 0-16,83-23 15,-83 23-15,0 0 16,91-28-16</inkml:trace>
  <inkml:trace contextRef="#ctx0" brushRef="#br3" timeOffset="410556.9144">32433 12397 0,'0'0'0,"0"0"0,-24 74 15,24-74-15,-25 93 16,25-93-16,-33 130 16,33-130-16,-41 136 15,41-136-15,0 0 0,-25 129 16,25-129-16,0 0 16,0 0-16,0 0 15,-24 98-15,24-98 16,0 0-16,0 0 0,0 0 15,0 0-15,0 0 16,0 0-16,0 0 0,0 0 16,0 0-16,0 0 15,-18 65-15,18-65 0,0 0 16,0 0-16,0 0 16,0 0-16,0 0 15,0 0-15,0 0 0,0 0 16,0 0-16,0 0 15,0 0-15,0 0 16,0 0-16,0 0 0,0 0 16,0 0-16,0 0 15,0 0-15,0 0 0,0 0 16,0 0-16,0 0 0,0 0 16,0 0-16,0 0 15,0 0-15,0 0 0,0 0 16,0 0-16,0 0 15,0 0-15,0 0 0,0 0 16,0 0-16,0 0 16,0 0-16,0 0 0,0 0 15,0 0-15,0 0 16,0 0-16,0 0 16,0 0-16,0 0 0,0 0 15,0 0-15,0 0 0,0 0 16,0 0-16,0 0 15,0 0-15,0 0 16,0 0-16,0 0 16,0 0-16,0 0 0,0 0 15,0 0-15,0 0 0,0 0 16,0 0-16,0 0 16,0 0-16,0 0 15,0 0-15,0 0 16,0 0-16,0 0 0,0 0 15,0 0-15,0 0 16,0 0-16,0 0 0,0 0 16,0 0-16,0 0 15,0 0-15,0 0 16,0 0-16,0 0 0,0 0 16,0 0-16,0 0 15,0 0-15,0 0 0,0 0 16,0 0-16,0 0 15,0 0-15,0 0 16,0 0-16,0 0 0,0 0 16,0 0-16,0 0 15,0 0-15,0 0 0,0 0 16,0 0-16,0 0 16,0 0-16,0 0 15,0 0-15,0 0 0,0 0 16,0 0-16,0 0 15,0 0-15,0 0 0,0 0 16,0 0-16,0 0 16,0 0-16,0 0 15,0 0-15,0 0 0,0 0 16,0 0-16,0 0 0,0 0 16,0 0-16,0 0 15,0 0-15,0 0 16,0 0-16,0 0 0,0 0 15,0 0-15,0 0 16,0 0-16,0 0 0,0 0 16,0 0-16,0 0 15,0 0-15,0 0 0,0 0 16,0 0-16,0 0 16,0 0-16,0 0 0,0 0 15,0 0-15,0 0 16,0 0-16,0 0 15,0 0-15,0 0 0,0 0 16,0 0-16,0 0 16,0 0-16,0 0 0,0 0 15,0 0-15,0 0 16,0 0-16,0 0 0,0 0 16,0 0-16,0 0 15,0 0-15,0 0 0,0 0 16,0 0-16,0 0 15,0 0-15,0 0 16,0 0-16,0 0 0,0 0 16,0 0-16,0 0 15,0 0-15,0 0 0,0 0 16,0 0-16,0 0 16,0 0-16,0 0 0,0 0 15,0 0-15,0 0 16,0 0-16,0 0 15,0 0-15,0 0 0,0 0 16,0 0-16,0 0 16,0 0-16,0 0 0,0 0 15,0 0-15,0 0 16,0 0-16,0 0 16,0 0-16,0 0 0,0 0 15,0 0-15,0 0 16,0 0-16,0 0 0,0 0 15,0 0-15,0 0 16,0 0-16,0 0 0,0 0 16,0 0-16,0 0 15,0 0-15,0 0 0,0 0 16,0 0-16,0 0 16,0 0-16,0 0 0,0 0 15,0 0-15,0 0 16,0 0-16,0 0 15,0 0-15,0 0 16,0 0-16,0 0 0,0 0 16,0 0-16,0 0 0,0 0 15,0 0-15,0 0 16,0 0-16,0 0 16,0 0-16,0 0 0,0 0 15,0 0-15,0 0 16,0 0-16,0 0 0,0 0 15,0 0-15,0 0 16,0 0-16,0 0 16,0 0-16,0 0 0,0 0 15,0 0-15,0 0 16,0 0-16,0 0 0,0 0 16,0 0-16,0 0 15,0 0-15,0 0 0,0 0 16,0 0-16,0 0 15,0 0-15,0 0 16,0 0-16,0 0 0,0 0 16,0 0-16,0 0 15,0 0-15,0 0 0,0 0 16,0 0-16,0 0 16,0 0-16,0 0 15,0 0-15,0 0 0,0 0 16,0 0-16,0 0 15,0 0-15,0 0 16,0 0-16,0 0 0,0 0 16,0 0-16,0 0 15,0 0-15,0 0 0,0 0 16,0 0-16,0 0 16,0 0-16,0 0 15,0 0-15,0 0 0,0 0 16,0 0-16,0 0 15,0 0-15,0 0 16,0 0-16,0 0 0,0 0 16</inkml:trace>
  <inkml:trace contextRef="#ctx0" brushRef="#br3" timeOffset="411415.8547">32532 12848 0,'0'0'0,"0"0"15,0 0-15,0 0 0,0 0 16,0 0-16,-7 37 16,7-37-16,0 56 15,0-56-15,0 0 0,0 0 16,0 0-16,0 0 16,0 64-16,0-64 0,0 0 15,0 0-15,0 0 16,7 48-16,-7-48 15,0 0-15,0 0 16,34-71-16,-34 71 0,0 0 16,34-88-16,-34 88 15,0 0-15,0 0 16,0 0-16,49-79 0,-49 79 16,32-36-16,-32 36 15,0 0-15,26 22 0,-26-22 16,8 75-16,-8-75 0,0 0 15,0 0-15,0 0 16,0 0-16,0 0 16,0 0-16,0 0 15,8 93-15,-8-93 0,8 36 16,-8-36-16,17-36 16,-17 36-16,42-84 15,-42 84-15,0 0 0,0 0 16,0 0-16,0 0 15,32-106-15,-32 106 16,0 0-16,41-61 0,-41 61 16,0 0-16,0 0 15,26 89-15,-26-89 16,0 0-16,0 97 16,0-97-16,0 0 0,0 0 15,8 83-15,-8-83 16,0 0-16,42 38 15,-42-38-15,57-28 16</inkml:trace>
  <inkml:trace contextRef="#ctx0" brushRef="#br3" timeOffset="411602.1416">33145 12759 0,'0'0'0,"0"0"0,0 89 15,0-89-15,0 79 16,0-79-16,0 0 16,0 0-16,0 0 0,0 78 15,0-78-15,7 43 16,-7-43-16,18-28 16,-18 28-16</inkml:trace>
  <inkml:trace contextRef="#ctx0" brushRef="#br3" timeOffset="411758.8572">33103 12504 0,'0'0'0,"0"0"0,0 0 16,0 0-16,0 0 16,0 0-16,0 0 15,0 0-15,0 0 16,0 0-16</inkml:trace>
  <inkml:trace contextRef="#ctx0" brushRef="#br3" timeOffset="412149.1321">33385 12722 0,'0'0'0,"0"0"0,0 0 16,-17 33-16,8 32 15,9-65-15,0 0 16,0 0-16,0 0 0,0 0 16,9 88-16,-9-88 15,0 0-15,0 0 0,0 0 16,17 65-16,-17-65 16,0 0-16,0 0 15,0 0-15,25-79 0,-25 79 16,0 0-16,25-93 15,-25 93-15,0 0 16,0 0-16,0 0 0,0 0 16,33-55-16,-33 55 15,41 4-15,-41-4 16,24 61-16,-24-61 0,16 88 16,-16-88-16,0 0 15,0 0-15,0 0 16,0 0-16,18 88 0,-18-88 15</inkml:trace>
  <inkml:trace contextRef="#ctx0" brushRef="#br1" timeOffset="444834.4365">26596 15048 0,'-17'38'15,"17"-38"-15,-33 102 0,33-102 16,-33 159-16,33-159 0,-41 175 15,41-175-15,-42 164 16,42-164-16,0 0 16,0 0-16,-25 135 0,25-135 15,9 69-15,-9-69 16</inkml:trace>
  <inkml:trace contextRef="#ctx0" brushRef="#br1" timeOffset="445166.1903">26968 15188 0,'0'0'0,"0"0"0,-42 88 16,42-88-16,-49 97 15,49-97-15,0 0 16,0 0-16,-50 103 0,50-103 16,0 0-16,0 0 15,0 0-15,-25 97 16,25-97-16,25 52 0,-25-52 16,66 5-16,-66-5 15,108-33-15,-108 33 16,107-32-16,-107 32 15,0 0-15,99-28 0</inkml:trace>
  <inkml:trace contextRef="#ctx0" brushRef="#br1" timeOffset="445416.27">27174 15211 0,'-16'28'0,"16"-28"15,-25 93-15,25-93 16,-25 149-16,25-149 0,-41 177 16,41-177-16,-17 158 15,17-158-15,0 0 16,0 0-16,0 116 15,0-116-15,33 61 0,-33-61 16</inkml:trace>
  <inkml:trace contextRef="#ctx0" brushRef="#br1" timeOffset="446055.2106">27447 15816 0,'0'0'0,"0"0"0,0 0 16,0 0-16,0 0 15,0 0-15,-16 46 16,16-46-16,-25 65 15,25-65-15,0 0 0,0 0 16,0 0-16,0 0 0,0 0 16,-17 61-16,17-61 15,0 0-15,0 0 16,0 0-16,0 0 16,0 0-16,33 9 0,-33-9 15,0 0-15,0 0 16,0 0-16,0 0 0,17-50 15,-17 50-15,0 0 16,0 0-16,0 0 0,0-57 16,0 57-16,0 0 15,-25-28-15,25 28 16,0 0-16,0 0 0,0 0 16,-33 5-16,33-5 15,0 0-15,0 0 0,-16 23 16,16-23-16,0 0 15,0 0-15,0 0 16,0 0-16,0 0 0,0 0 16,0 0-16,0 0 15,0 0-15,0 0 0,0 0 16,0 0-16,33-4 16,-33 4-16,0 0 15,0 0-15,0 0 0,0 0 16,0 0-16,-33 13 15,33-13-15,0 0 16,0 0-16,0 0 16,49-9-16</inkml:trace>
  <inkml:trace contextRef="#ctx0" brushRef="#br1" timeOffset="446448.9832">27828 15434 0,'0'0'0,"0"0"0,-58 47 16,58-47-16,-50 79 16,50-79-16,0 0 15,-25 98-15,25-98 0,25 97 16,-25-97-16,0 0 15,66 75-15,-66-75 16,99 23-16,-99-23 16,0 0-16,91-32 0,-91 32 15,75-89-15,-75 89 16,0 0-16,25-125 16,-25 125-16,-9-131 15,9 131-15,0 0 0,-49-106 16,49 106-16,0 0 15,-75-71-15,75 71 16,0 0-16,0 0 0,-66-23 16,66 23-16,0 0 15,0 0-15</inkml:trace>
  <inkml:trace contextRef="#ctx0" brushRef="#br1" timeOffset="446966.5921">28621 15304 0,'0'0'0,"0"0"15,0 0-15,0 0 16,-24-37-16,24 37 15,0 0-15,-25-37 16,25 37-16,-50-28 0,50 28 16,-66 23-16,66-23 15,-58 56-15,58-56 16,0 0-16,-33 84 0,33-84 16,8 88-16,-8-88 15,0 0-15,33 51 16,-33-51-16,75 18 15,-75-18-15,66-32 0,-66 32 16,58-60-16,-58 60 16,0 0-16,0 0 15,0 0-15,0 0 0,49-60 16,-49 60-16,25-20 16,-25 20-16,-16 48 15,16-48-15,-33 101 16,33-101-16,-50 145 0,50-145 15,0 0-15,0 0 16,-50 135-16,50-135 0,0 0 16,-16 97-16,16-97 15,25 14-15,-25-14 16,58-51-16</inkml:trace>
  <inkml:trace contextRef="#ctx0" brushRef="#br1" timeOffset="447271.8442">29028 15253 0,'0'0'0,"0"0"0,-35 88 16,35-88-16,-33 84 15,33-84-15,0 0 16,0 0-16,0 0 15,0 0-15,0 0 0,-49 102 16,49-102-16,0 0 16,0 0-16,-25 70 0,25-70 15,16 24-15,-16-24 16,75-10-16,-75 10 16,117-23-16,-117 23 15,0 0-15,99-9 0,-99 9 16,0 0-16,0 0 15</inkml:trace>
  <inkml:trace contextRef="#ctx0" brushRef="#br1" timeOffset="447516.6651">29234 15221 0,'0'0'15,"0"0"-15,-8 83 16,8-83-16,-17 107 0,17-107 16,-16 140-16,16-140 15,-25 139-15,25-139 16,0 0-16,-16 126 16,16-126-16,0 0 0,8 83 15,-8-83-15,0 0 16,41 42-16</inkml:trace>
  <inkml:trace contextRef="#ctx0" brushRef="#br1" timeOffset="448170.618">29722 15704 0,'0'0'0,"0"0"0,-33 61 16,33-61-16,-17 74 15,17-74-15,0 0 16,0 0-16,0 0 0,0 0 16,0 0-16,-16 79 15,16-79-15,0 42 0,0-42 16,25-19-16,-25 19 15,41-69-15,-41 69 16,50-99-16,-50 99 16,0 0-16,0 0 15,41-101-15,-41 101 0,0 0 16,41-65-16,-41 65 16,42-5-16,-42 5 15,16 56-15,-16-56 16,0 107-16,0-107 0,0 0 15,0 0-15,0 0 16,0 0-16,0 0 0,-8 107 16,8-107-16,0 0 15,8 65-15,-8-65 16,25-10-16,-25 10 16,41-83-16,-41 83 15,67-112-15,-67 112 0,0 0 16,0 0-16,0 0 15,57-107-15,-57 107 16,0 0-16,50-52 0,-50 52 16,41 15-16,-41-15 15,17 79-15,-17-79 16,0 0-16,8 106 16,-8-106-16,0 0 0,0 0 15,0 0-15,0 108 16,0-108-16,25 60 15,-25-60-15,0 0 0,50 0 16,-50 0-16</inkml:trace>
  <inkml:trace contextRef="#ctx0" brushRef="#br1" timeOffset="448349.3694">30475 15747 0,'0'0'0,"0"36"16,16 43-16,-16-79 16,0 0-16,0 0 15,0 0-15,0 0 0,8 75 16,-8-75-16,25 14 16</inkml:trace>
  <inkml:trace contextRef="#ctx0" brushRef="#br1" timeOffset="448511.787">30466 15304 0,'0'0'0,"0"0"0,0 0 16,0 0-16,0 0 0,0 0 15,33 5-15,-33-5 16,0 0-16</inkml:trace>
  <inkml:trace contextRef="#ctx0" brushRef="#br1" timeOffset="448933.0624">30739 15672 0,'0'0'0,"0"0"0,0 0 15,8 101-15,-8-101 16,0 0-16,0 0 16,0 0-16,0 0 0,0 0 15,0 94-15,0-94 16,0 65-16,0-65 16,0 0-16,0 0 15,25-70-15,-25 70 0,32-97 16,-32 97-16,0 0 15,0 0-15,43-98 16,-43 98-16,0 0 0,0 0 16,49-60-16,-49 60 15,42 4-15,-42-4 16,24 70-16,-24-70 16,0 107-16,0-107 0,0 0 15,-8 120-15,8-120 16,0 0-16,0 0 15,8 85-15,-8-85 0,17 13 16,-17-13-16,41-41 16,-41 41-16</inkml:trace>
  <inkml:trace contextRef="#ctx0" brushRef="#br1" timeOffset="449316.2234">31161 15573 0,'0'0'0,"0"0"0,-33 34 15,33-34-15,-17 51 16,17-51-16,-17 89 16,17-89-16,0 0 0,0 0 15,0 0-15,0 0 16,-8 92-16,8-92 16,17 60-16,-17-60 15,33 5-15,-33-5 0,50-51 16,-50 51-16,66-83 15,-66 83-15,0 0 16,0 0-16,0 0 0,0 0 16,49-98-16,-49 98 15,32-51-15,-32 51 16,0 0-16,0 0 0,10 74 16,-10-74-16,-10 107 15,10-107-15,0 0 16,-7 120-16,7-120 0,17 75 15,-17-75-15,40 9 16,-40-9-16,50-41 16,-50 41-16</inkml:trace>
  <inkml:trace contextRef="#ctx0" brushRef="#br1" timeOffset="449556.0884">31573 15202 0,'0'0'0,"0"0"16,0 0-16,-15 79 15,15-79-15,-25 121 16,25-121-16,-17 168 16,17-168-16,0 167 0,0-167 15,0 144-15,0-144 16,0 0-16,0 0 15,17 84-15,-17-84 0,0 0 16,0 0-16,0 0 16,0 0-16</inkml:trace>
  <inkml:trace contextRef="#ctx0" brushRef="#br1" timeOffset="449710.7506">31442 15658 0,'0'0'0,"0"0"15,0 0-15,0 0 16,0 0-16,0 0 15,0 0-15,0 0 0,0 0 16,-41 0-16,107 0 16,-66 0-16,106 0 15,-106 0-15,117-19 0,-117 19 16</inkml:trace>
  <inkml:trace contextRef="#ctx0" brushRef="#br1" timeOffset="450116.3602">31698 15602 0,'0'0'0,"0"0"0,0 0 16,0 0-16,0 0 15,58 23-15,-58-23 16,66 9-16,-66-9 0,100-4 15,-100 4-15,107-23 16,-107 23-16,99-28 16,-99 28-16,0 0 0,0 0 0,0 0 15,0 0-15,74-38 16,-74 38-16,0 0 16,0 0-16,-100-19 15,100 19-15,-114 33 0,114-33 16,-108 52-16,108-52 15,0 0-15,-83 65 16,83-65-16,-16 69 0,16-69 16,32 61-16,-32-61 15,92 32-15,-92-32 16,116 0-16,-116 0 16,140-32-16</inkml:trace>
  <inkml:trace contextRef="#ctx0" brushRef="#br1" timeOffset="450489.4711">32632 15458 0,'0'0'0,"0"0"0,0 0 15,-57 4-15,57-4 16,0 0-16,-75 19 15,75-19-15,0 0 16,-74 37-16,74-37 0,0 0 16,-25 55-16,25-55 15,17 61-15,-17-61 16,73 56-16,-73-56 16,0 0-16,91 47 0,-91-47 15,0 0-15,0 0 16,84 42-16,-84-42 15,0 0-15,33 69 0,-33-69 16,-26 79-16,26-79 16,-82 66-16,82-66 15,-91 51-15,91-51 0,0 0 16,0 0-16,0 0 16,-108 23-16,108-23 15</inkml:trace>
  <inkml:trace contextRef="#ctx0" brushRef="#br1" timeOffset="450932.5895">29127 16551 0,'0'0'0,"0"0"0,-66 61 16,66-61-16,-51 97 16,51-97-16,-50 145 15,50-145-15,-49 172 16,49-172-16,0 0 0,-25 139 15,25-139-15,0 0 16,16 84-16,-16-84 16</inkml:trace>
  <inkml:trace contextRef="#ctx0" brushRef="#br1" timeOffset="451283.1418">29267 16945 0,'0'0'16,"0"0"-16,-24 76 15,24-76-15,-34 79 0,34-79 16,0 0-16,-16 84 16,16-84-16,0 0 15,16 74-15,-16-74 0,58 37 16,-58-37-16,83-14 15,-83 14-15,74-70 16,-74 70-16,50-98 16,-50 98-16,0 0 0,8-97 15,-8 97-15,0 0 16,-25-93-16,25 93 16,-57-61-16,57 61 0,-100-13 15,100 13-15,-66 28 16,66-28-16,-25 50 15,25-50-15,42 38 16</inkml:trace>
  <inkml:trace contextRef="#ctx0" brushRef="#br1" timeOffset="451673.2683">29722 16890 0,'0'0'0,"0"0"15,0 0-15,-41 61 16,41-61-16,-33 84 16,33-84-16,-33 106 15,33-106-15,0 0 0,0 0 16,0 0-16,0 0 16,-9 80-16,9-80 15,0 0-15,0 0 0,42-61 16,-42 61-16,58-106 15,-58 106-15,0 0 16,57-121-16,-57 121 16,0 0-16,0 0 0,0 0 15,50-84-15,-50 84 16,0 0-16,33 5 16,-33-5-16,17 91 0,-17-91 15,0 0-15,-9 127 0,9-127 16,0 0-16,0 0 15,0 117-15,0-117 16,33 78-16,-33-78 0</inkml:trace>
  <inkml:trace contextRef="#ctx0" brushRef="#br1" timeOffset="452183.0508">30293 16979 0,'0'0'0,"0"0"16,0 0-16,0 0 15,-58 5-15,58-5 0,0 0 16,-75 32 0,75-32-16,-58 42 0,58-42 15,0 0-15,0 0 16,-8 42-16,8-42 0,33 27 15,-33-27-15,0 0 16,66-27-16,-66 27 16,0 0-16,0 0 15,0 0-15,0 0 0,58-51 16,-58 51-16,0 0 16,0 0-16,42-51 15,-42 51-15,33 18 0,-33-18 16,16 84-16,-16-84 15,0 144-15,0-144 16,0 167-16,0-167 16,-16 154-16,16-154 0,-33 130 15,33-130-15,-42 98 16,42-98-16,-49 56 16,49-56-16,-75 9 15,75-9-15,0 0 0,-66-28 16,66 28-16,-41-70 15,41 70-15,0-79 16,0 79-16,41-88 16</inkml:trace>
  <inkml:trace contextRef="#ctx0" brushRef="#br1" timeOffset="452533.0271">30441 17319 0,'0'0'0,"0"0"16,0 0-16,58-24 15,-58 24-15,66-41 0,-66 41 16,91-70-16,-91 70 16,0 0-16,0 0 15,67-65-15,-67 65 0,33-70 16,-33 70-16,-25-42 15,25 42-15,-58-9 16,58 9-16,-91 41 16,91-41-16,-58 80 0,58-80 15,-16 102-15,16-102 16,0 0-16,16 102 16,-16-102-16,0 0 0,66 66 15,-66-66-15,108 22 16,-108-22-16,99-41 15,-99 41-15</inkml:trace>
  <inkml:trace contextRef="#ctx0" brushRef="#br1" timeOffset="452882.8219">30954 17011 0,'0'0'15,"0"0"-15,-16 70 16,16-70-16,0 98 15,0-98-15,8 102 16,-8-102-16,0 0 0,8 98 16,-8-98-16,0 0 15,0 0-15,0 0 0,0 0 16,17 70-16,-17-70 16,0 0-16,0 0 15,16-51-15,-16 51 0,8-93 16,-8 93-16,0 0 15,9-112-15,-9 112 16,0 0-16,25-84 16,-25 84-16,57-47 15,-57 47-15,75-4 0,-75 4 16,82 23-16,-82-23 16,83 19-16,-83-19 15,83 0-15,-83 0 16</inkml:trace>
  <inkml:trace contextRef="#ctx0" brushRef="#br1" timeOffset="454284.6057">32813 14527 0,'0'0'0,"0"0"16,68 84-16,-68-84 16,58 126-16,-58-126 0,49 186 15,-49-186-15,50 218 16,-1 20-16,-16-15 16,-33-223-16,17 195 15,-17-195-15,15 209 16,-15-209-16,18 247 0,-18-247 15,17 266-15,-17-266 16,15 270-16,-15-270 16,8 269-16,-8-269 15,18 232-15,-18-232 16,-8 191-16,8-191 0,-33 144 16,33-144-16,-58 102 15,58-102-15,-109 75 16,109-75-16,-131 37 15,131-37-15,-182 28 0,182-28 16,-198 14-16,198-14 16,-240 28-16,-8-14 15,16 4-15,232-18 16,-190 19-16,-17 10 16,-8-2-16,215-27 0,-198 19 15,-34 4-15,1-14 16,231-9-16,-232 0 15,-16 0-15,-8 0 16,256 0-16,-248 0 16,-33-5-16,7 1 15,34-5-15,33-5 0,-16 0 16,0-5-16,223 19 16,-240-18-16,-24-1 15,-26 5-15,42 1 16,41 8-16,25 5 15,9 0-15,173 0 0,-174 5 16,174-5-16,-173 7 16,173-7-16,-182 11 15,182-11-15,-149 4 16,149-4-16,0 0 16,-124-15-16,124 15 0,-66-40 15,66 40-15,-17-94 16,17 94-16,17-144 15,7-42-15,-24 186 16,17-209-16,-17 209 16,17-223-16,-1-24 0,-8 15 15,-8 232-15,9-209 16,15 13-16,-24 196 16,17-200-16,-1 0 15,1 14-15,-17 186 16,17-168-16,-17 168 0,8-167 15,-8 167-15,8-168 16,-8 168-16,8-144 16,-8 144-16,0 0 0,17-125 15,-17 125-15,41-93 16,-41 93-16,83-70 16,-83 70-16,149-51 15,-149 51-15,182-33 16,-182 33-16,231-23 15,-231 23-15,273-10 0,16-8 16,-7 8-16,-282 10 16,256-4-16,0-1 15,-8-4-15,-25 0 16,-8 9-16,-8-5 0,16 5 16,-7 5-16,-9-5 15,0 0-15,24 9 16,-16-4-16,-8-1 15,8 5-15,8 6 16,-16 3-16,0-13 0,-2 18 16,11-4-16,-216-19 15,207 19-15,25-1 16,-18 14-16,-214-32 16,174 19-16,-174-19 15,182 19-15,-182-19 0,157 9 16,-157-9-16,141 0 15,-141 0-15,91-19 16</inkml:trace>
</inkml:ink>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8B351CB-6C2F-44DE-B9EE-9C46F5248D43}" type="datetimeFigureOut">
              <a:rPr lang="en-US" smtClean="0"/>
              <a:t>02/24/2020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A6D0423-8A5F-47BC-A878-72BCF809D418}" type="slidenum">
              <a:rPr lang="en-US" smtClean="0"/>
              <a:t>‹#›</a:t>
            </a:fld>
            <a:endParaRPr lang="en-US"/>
          </a:p>
        </p:txBody>
      </p:sp>
    </p:spTree>
    <p:extLst>
      <p:ext uri="{BB962C8B-B14F-4D97-AF65-F5344CB8AC3E}">
        <p14:creationId xmlns:p14="http://schemas.microsoft.com/office/powerpoint/2010/main" val="3706712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8B351CB-6C2F-44DE-B9EE-9C46F5248D43}" type="datetimeFigureOut">
              <a:rPr lang="en-US" smtClean="0"/>
              <a:t>02/24/2020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A6D0423-8A5F-47BC-A878-72BCF809D418}" type="slidenum">
              <a:rPr lang="en-US" smtClean="0"/>
              <a:t>‹#›</a:t>
            </a:fld>
            <a:endParaRPr lang="en-US"/>
          </a:p>
        </p:txBody>
      </p:sp>
    </p:spTree>
    <p:extLst>
      <p:ext uri="{BB962C8B-B14F-4D97-AF65-F5344CB8AC3E}">
        <p14:creationId xmlns:p14="http://schemas.microsoft.com/office/powerpoint/2010/main" val="29607470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8B351CB-6C2F-44DE-B9EE-9C46F5248D43}" type="datetimeFigureOut">
              <a:rPr lang="en-US" smtClean="0"/>
              <a:t>02/24/2020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A6D0423-8A5F-47BC-A878-72BCF809D418}" type="slidenum">
              <a:rPr lang="en-US" smtClean="0"/>
              <a:t>‹#›</a:t>
            </a:fld>
            <a:endParaRPr lang="en-US"/>
          </a:p>
        </p:txBody>
      </p:sp>
    </p:spTree>
    <p:extLst>
      <p:ext uri="{BB962C8B-B14F-4D97-AF65-F5344CB8AC3E}">
        <p14:creationId xmlns:p14="http://schemas.microsoft.com/office/powerpoint/2010/main" val="31282505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8B351CB-6C2F-44DE-B9EE-9C46F5248D43}" type="datetimeFigureOut">
              <a:rPr lang="en-US" smtClean="0"/>
              <a:t>02/24/2020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A6D0423-8A5F-47BC-A878-72BCF809D418}" type="slidenum">
              <a:rPr lang="en-US" smtClean="0"/>
              <a:t>‹#›</a:t>
            </a:fld>
            <a:endParaRPr lang="en-US"/>
          </a:p>
        </p:txBody>
      </p:sp>
    </p:spTree>
    <p:extLst>
      <p:ext uri="{BB962C8B-B14F-4D97-AF65-F5344CB8AC3E}">
        <p14:creationId xmlns:p14="http://schemas.microsoft.com/office/powerpoint/2010/main" val="36759639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8B351CB-6C2F-44DE-B9EE-9C46F5248D43}" type="datetimeFigureOut">
              <a:rPr lang="en-US" smtClean="0"/>
              <a:t>02/24/2020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A6D0423-8A5F-47BC-A878-72BCF809D418}" type="slidenum">
              <a:rPr lang="en-US" smtClean="0"/>
              <a:t>‹#›</a:t>
            </a:fld>
            <a:endParaRPr lang="en-US"/>
          </a:p>
        </p:txBody>
      </p:sp>
    </p:spTree>
    <p:extLst>
      <p:ext uri="{BB962C8B-B14F-4D97-AF65-F5344CB8AC3E}">
        <p14:creationId xmlns:p14="http://schemas.microsoft.com/office/powerpoint/2010/main" val="26675617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8B351CB-6C2F-44DE-B9EE-9C46F5248D43}" type="datetimeFigureOut">
              <a:rPr lang="en-US" smtClean="0"/>
              <a:t>02/24/2020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A6D0423-8A5F-47BC-A878-72BCF809D418}" type="slidenum">
              <a:rPr lang="en-US" smtClean="0"/>
              <a:t>‹#›</a:t>
            </a:fld>
            <a:endParaRPr lang="en-US"/>
          </a:p>
        </p:txBody>
      </p:sp>
    </p:spTree>
    <p:extLst>
      <p:ext uri="{BB962C8B-B14F-4D97-AF65-F5344CB8AC3E}">
        <p14:creationId xmlns:p14="http://schemas.microsoft.com/office/powerpoint/2010/main" val="25523323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8B351CB-6C2F-44DE-B9EE-9C46F5248D43}" type="datetimeFigureOut">
              <a:rPr lang="en-US" smtClean="0"/>
              <a:t>02/24/2020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A6D0423-8A5F-47BC-A878-72BCF809D418}" type="slidenum">
              <a:rPr lang="en-US" smtClean="0"/>
              <a:t>‹#›</a:t>
            </a:fld>
            <a:endParaRPr lang="en-US"/>
          </a:p>
        </p:txBody>
      </p:sp>
    </p:spTree>
    <p:extLst>
      <p:ext uri="{BB962C8B-B14F-4D97-AF65-F5344CB8AC3E}">
        <p14:creationId xmlns:p14="http://schemas.microsoft.com/office/powerpoint/2010/main" val="3233067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8B351CB-6C2F-44DE-B9EE-9C46F5248D43}" type="datetimeFigureOut">
              <a:rPr lang="en-US" smtClean="0"/>
              <a:t>02/24/2020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A6D0423-8A5F-47BC-A878-72BCF809D418}" type="slidenum">
              <a:rPr lang="en-US" smtClean="0"/>
              <a:t>‹#›</a:t>
            </a:fld>
            <a:endParaRPr lang="en-US"/>
          </a:p>
        </p:txBody>
      </p:sp>
    </p:spTree>
    <p:extLst>
      <p:ext uri="{BB962C8B-B14F-4D97-AF65-F5344CB8AC3E}">
        <p14:creationId xmlns:p14="http://schemas.microsoft.com/office/powerpoint/2010/main" val="40510762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8B351CB-6C2F-44DE-B9EE-9C46F5248D43}" type="datetimeFigureOut">
              <a:rPr lang="en-US" smtClean="0"/>
              <a:t>02/24/2020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A6D0423-8A5F-47BC-A878-72BCF809D418}" type="slidenum">
              <a:rPr lang="en-US" smtClean="0"/>
              <a:t>‹#›</a:t>
            </a:fld>
            <a:endParaRPr lang="en-US"/>
          </a:p>
        </p:txBody>
      </p:sp>
    </p:spTree>
    <p:extLst>
      <p:ext uri="{BB962C8B-B14F-4D97-AF65-F5344CB8AC3E}">
        <p14:creationId xmlns:p14="http://schemas.microsoft.com/office/powerpoint/2010/main" val="34481730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8B351CB-6C2F-44DE-B9EE-9C46F5248D43}" type="datetimeFigureOut">
              <a:rPr lang="en-US" smtClean="0"/>
              <a:t>02/24/2020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A6D0423-8A5F-47BC-A878-72BCF809D418}" type="slidenum">
              <a:rPr lang="en-US" smtClean="0"/>
              <a:t>‹#›</a:t>
            </a:fld>
            <a:endParaRPr lang="en-US"/>
          </a:p>
        </p:txBody>
      </p:sp>
    </p:spTree>
    <p:extLst>
      <p:ext uri="{BB962C8B-B14F-4D97-AF65-F5344CB8AC3E}">
        <p14:creationId xmlns:p14="http://schemas.microsoft.com/office/powerpoint/2010/main" val="32024919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8B351CB-6C2F-44DE-B9EE-9C46F5248D43}" type="datetimeFigureOut">
              <a:rPr lang="en-US" smtClean="0"/>
              <a:t>02/24/2020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A6D0423-8A5F-47BC-A878-72BCF809D418}" type="slidenum">
              <a:rPr lang="en-US" smtClean="0"/>
              <a:t>‹#›</a:t>
            </a:fld>
            <a:endParaRPr lang="en-US"/>
          </a:p>
        </p:txBody>
      </p:sp>
    </p:spTree>
    <p:extLst>
      <p:ext uri="{BB962C8B-B14F-4D97-AF65-F5344CB8AC3E}">
        <p14:creationId xmlns:p14="http://schemas.microsoft.com/office/powerpoint/2010/main" val="6990767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8B351CB-6C2F-44DE-B9EE-9C46F5248D43}" type="datetimeFigureOut">
              <a:rPr lang="en-US" smtClean="0"/>
              <a:t>02/24/2020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A6D0423-8A5F-47BC-A878-72BCF809D418}" type="slidenum">
              <a:rPr lang="en-US" smtClean="0"/>
              <a:t>‹#›</a:t>
            </a:fld>
            <a:endParaRPr lang="en-US"/>
          </a:p>
        </p:txBody>
      </p:sp>
    </p:spTree>
    <p:extLst>
      <p:ext uri="{BB962C8B-B14F-4D97-AF65-F5344CB8AC3E}">
        <p14:creationId xmlns:p14="http://schemas.microsoft.com/office/powerpoint/2010/main" val="251756637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customXml" Target="../ink/ink1.xml"/><Relationship Id="rId1" Type="http://schemas.openxmlformats.org/officeDocument/2006/relationships/slideLayout" Target="../slideLayouts/slideLayout2.xml"/><Relationship Id="rId5" Type="http://schemas.openxmlformats.org/officeDocument/2006/relationships/image" Target="../media/image2.emf"/><Relationship Id="rId4" Type="http://schemas.openxmlformats.org/officeDocument/2006/relationships/customXml" Target="../ink/ink2.xml"/></Relationships>
</file>

<file path=ppt/slides/_rels/slide3.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customXml" Target="../ink/ink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customXml" Target="../ink/ink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customXml" Target="../ink/ink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customXml" Target="../ink/ink6.xml"/><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6.emf"/></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7.8 Growth and Decay</a:t>
            </a:r>
            <a:endParaRPr lang="en-US" dirty="0"/>
          </a:p>
        </p:txBody>
      </p:sp>
      <p:sp>
        <p:nvSpPr>
          <p:cNvPr id="3" name="Subtitle 2"/>
          <p:cNvSpPr>
            <a:spLocks noGrp="1"/>
          </p:cNvSpPr>
          <p:nvPr>
            <p:ph type="subTitle" idx="1"/>
          </p:nvPr>
        </p:nvSpPr>
        <p:spPr/>
        <p:txBody>
          <a:bodyPr/>
          <a:lstStyle/>
          <a:p>
            <a:r>
              <a:rPr lang="en-US" dirty="0"/>
              <a:t>-Use exponential functions to model growth and decay in applied problems</a:t>
            </a:r>
          </a:p>
        </p:txBody>
      </p:sp>
    </p:spTree>
    <p:extLst>
      <p:ext uri="{BB962C8B-B14F-4D97-AF65-F5344CB8AC3E}">
        <p14:creationId xmlns:p14="http://schemas.microsoft.com/office/powerpoint/2010/main" val="3723886085"/>
      </p:ext>
    </p:extLst>
  </p:cSld>
  <p:clrMapOvr>
    <a:masterClrMapping/>
  </p:clrMapOvr>
  <mc:AlternateContent xmlns:mc="http://schemas.openxmlformats.org/markup-compatibility/2006">
    <mc:Choice xmlns:p14="http://schemas.microsoft.com/office/powerpoint/2010/main" Requires="p14">
      <p:transition spd="slow" p14:dur="2000" advClick="0"/>
    </mc:Choice>
    <mc:Fallback>
      <p:transition spd="slow" advClick="0"/>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440675"/>
            <a:ext cx="10515600" cy="5736288"/>
          </a:xfrm>
        </p:spPr>
        <p:txBody>
          <a:bodyPr/>
          <a:lstStyle/>
          <a:p>
            <a:pPr marL="0" indent="0">
              <a:buNone/>
            </a:pPr>
            <a:r>
              <a:rPr lang="en-US" dirty="0"/>
              <a:t>In many applications, the rate of change of a variable is proportional to the value of y.  In these problems, k represents the </a:t>
            </a:r>
            <a:r>
              <a:rPr lang="en-US" b="1" u="sng" dirty="0"/>
              <a:t>proportionality constant</a:t>
            </a:r>
            <a:r>
              <a:rPr lang="en-US" dirty="0"/>
              <a:t>.  Two general types of variation are direct and indirect variation.  If y is a function of time </a:t>
            </a:r>
            <a:r>
              <a:rPr lang="en-US" i="1" dirty="0"/>
              <a:t>t</a:t>
            </a:r>
            <a:r>
              <a:rPr lang="en-US" dirty="0"/>
              <a:t>, the proportions can be written as follows:</a:t>
            </a:r>
          </a:p>
          <a:p>
            <a:pPr marL="0" indent="0">
              <a:buNone/>
            </a:pPr>
            <a:endParaRPr lang="en-US" dirty="0"/>
          </a:p>
        </p:txBody>
      </p:sp>
      <mc:AlternateContent xmlns:mc="http://schemas.openxmlformats.org/markup-compatibility/2006">
        <mc:Choice xmlns:p14="http://schemas.microsoft.com/office/powerpoint/2010/main" Requires="p14">
          <p:contentPart p14:bwMode="auto" r:id="rId2">
            <p14:nvContentPartPr>
              <p14:cNvPr id="2" name="Ink 1"/>
              <p14:cNvContentPartPr/>
              <p14:nvPr/>
            </p14:nvContentPartPr>
            <p14:xfrm>
              <a:off x="297720" y="2078280"/>
              <a:ext cx="10914120" cy="4314240"/>
            </p14:xfrm>
          </p:contentPart>
        </mc:Choice>
        <mc:Fallback>
          <p:pic>
            <p:nvPicPr>
              <p:cNvPr id="2" name="Ink 1"/>
              <p:cNvPicPr/>
              <p:nvPr/>
            </p:nvPicPr>
            <p:blipFill>
              <a:blip r:embed="rId3"/>
              <a:stretch>
                <a:fillRect/>
              </a:stretch>
            </p:blipFill>
            <p:spPr>
              <a:xfrm>
                <a:off x="288360" y="2068920"/>
                <a:ext cx="10932840" cy="4332960"/>
              </a:xfrm>
              <a:prstGeom prst="rect">
                <a:avLst/>
              </a:prstGeom>
            </p:spPr>
          </p:pic>
        </mc:Fallback>
      </mc:AlternateContent>
      <mc:AlternateContent xmlns:mc="http://schemas.openxmlformats.org/markup-compatibility/2006">
        <mc:Choice xmlns:p14="http://schemas.microsoft.com/office/powerpoint/2010/main" Requires="p14">
          <p:contentPart p14:bwMode="auto" r:id="rId4">
            <p14:nvContentPartPr>
              <p14:cNvPr id="4" name="Ink 3"/>
              <p14:cNvContentPartPr/>
              <p14:nvPr/>
            </p14:nvContentPartPr>
            <p14:xfrm>
              <a:off x="1955342" y="3707445"/>
              <a:ext cx="1950480" cy="682200"/>
            </p14:xfrm>
          </p:contentPart>
        </mc:Choice>
        <mc:Fallback>
          <p:pic>
            <p:nvPicPr>
              <p:cNvPr id="4" name="Ink 3"/>
              <p:cNvPicPr/>
              <p:nvPr/>
            </p:nvPicPr>
            <p:blipFill>
              <a:blip r:embed="rId5"/>
              <a:stretch>
                <a:fillRect/>
              </a:stretch>
            </p:blipFill>
            <p:spPr>
              <a:xfrm>
                <a:off x="1945982" y="3698085"/>
                <a:ext cx="1969200" cy="700920"/>
              </a:xfrm>
              <a:prstGeom prst="rect">
                <a:avLst/>
              </a:prstGeom>
            </p:spPr>
          </p:pic>
        </mc:Fallback>
      </mc:AlternateContent>
    </p:spTree>
    <p:extLst>
      <p:ext uri="{BB962C8B-B14F-4D97-AF65-F5344CB8AC3E}">
        <p14:creationId xmlns:p14="http://schemas.microsoft.com/office/powerpoint/2010/main" val="1085210946"/>
      </p:ext>
    </p:extLst>
  </p:cSld>
  <p:clrMapOvr>
    <a:masterClrMapping/>
  </p:clrMapOvr>
  <mc:AlternateContent xmlns:mc="http://schemas.openxmlformats.org/markup-compatibility/2006">
    <mc:Choice xmlns:p14="http://schemas.microsoft.com/office/powerpoint/2010/main" Requires="p14">
      <p:transition spd="slow" p14:dur="2000" advClick="0"/>
    </mc:Choice>
    <mc:Fallback>
      <p:transition spd="slow" advClick="0"/>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440675"/>
            <a:ext cx="10515600" cy="5736288"/>
          </a:xfrm>
        </p:spPr>
        <p:txBody>
          <a:bodyPr/>
          <a:lstStyle/>
          <a:p>
            <a:pPr marL="0" indent="0">
              <a:buNone/>
            </a:pPr>
            <a:r>
              <a:rPr lang="en-US" b="1" dirty="0" smtClean="0"/>
              <a:t>Ex 1 </a:t>
            </a:r>
            <a:r>
              <a:rPr lang="en-US" b="1" dirty="0"/>
              <a:t>Using an exponential growth model</a:t>
            </a:r>
            <a:br>
              <a:rPr lang="en-US" b="1" dirty="0"/>
            </a:br>
            <a:r>
              <a:rPr lang="en-US" dirty="0"/>
              <a:t>The rate of change of y is proportional to y.  When t = 0, y = 2.  When </a:t>
            </a:r>
            <a:r>
              <a:rPr lang="en-US" dirty="0" smtClean="0"/>
              <a:t/>
            </a:r>
            <a:br>
              <a:rPr lang="en-US" dirty="0" smtClean="0"/>
            </a:br>
            <a:r>
              <a:rPr lang="en-US" dirty="0" smtClean="0"/>
              <a:t>t </a:t>
            </a:r>
            <a:r>
              <a:rPr lang="en-US" dirty="0"/>
              <a:t>= 2, y = 4.  What is the value of y when    t = 3?</a:t>
            </a:r>
          </a:p>
          <a:p>
            <a:pPr marL="0" indent="0">
              <a:buNone/>
            </a:pPr>
            <a:endParaRPr lang="en-US" dirty="0"/>
          </a:p>
        </p:txBody>
      </p:sp>
      <mc:AlternateContent xmlns:mc="http://schemas.openxmlformats.org/markup-compatibility/2006">
        <mc:Choice xmlns:p14="http://schemas.microsoft.com/office/powerpoint/2010/main" Requires="p14">
          <p:contentPart p14:bwMode="auto" r:id="rId2">
            <p14:nvContentPartPr>
              <p14:cNvPr id="2" name="Ink 1"/>
              <p14:cNvContentPartPr/>
              <p14:nvPr/>
            </p14:nvContentPartPr>
            <p14:xfrm>
              <a:off x="1014840" y="1634040"/>
              <a:ext cx="11176920" cy="5223960"/>
            </p14:xfrm>
          </p:contentPart>
        </mc:Choice>
        <mc:Fallback>
          <p:pic>
            <p:nvPicPr>
              <p:cNvPr id="2" name="Ink 1"/>
              <p:cNvPicPr/>
              <p:nvPr/>
            </p:nvPicPr>
            <p:blipFill>
              <a:blip r:embed="rId3"/>
              <a:stretch>
                <a:fillRect/>
              </a:stretch>
            </p:blipFill>
            <p:spPr>
              <a:xfrm>
                <a:off x="1005480" y="1624680"/>
                <a:ext cx="11195640" cy="5242680"/>
              </a:xfrm>
              <a:prstGeom prst="rect">
                <a:avLst/>
              </a:prstGeom>
            </p:spPr>
          </p:pic>
        </mc:Fallback>
      </mc:AlternateContent>
    </p:spTree>
    <p:extLst>
      <p:ext uri="{BB962C8B-B14F-4D97-AF65-F5344CB8AC3E}">
        <p14:creationId xmlns:p14="http://schemas.microsoft.com/office/powerpoint/2010/main" val="279932391"/>
      </p:ext>
    </p:extLst>
  </p:cSld>
  <p:clrMapOvr>
    <a:masterClrMapping/>
  </p:clrMapOvr>
  <mc:AlternateContent xmlns:mc="http://schemas.openxmlformats.org/markup-compatibility/2006">
    <mc:Choice xmlns:p14="http://schemas.microsoft.com/office/powerpoint/2010/main" Requires="p14">
      <p:transition spd="slow" p14:dur="2000" advClick="0"/>
    </mc:Choice>
    <mc:Fallback>
      <p:transition spd="slow" advClick="0"/>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440675"/>
            <a:ext cx="10515600" cy="5736288"/>
          </a:xfrm>
        </p:spPr>
        <p:txBody>
          <a:bodyPr/>
          <a:lstStyle/>
          <a:p>
            <a:pPr marL="0" indent="0">
              <a:buNone/>
            </a:pPr>
            <a:r>
              <a:rPr lang="en-US" b="1" dirty="0" smtClean="0"/>
              <a:t>Ex 2 Radioactive </a:t>
            </a:r>
            <a:r>
              <a:rPr lang="en-US" b="1" dirty="0"/>
              <a:t>decay</a:t>
            </a:r>
            <a:br>
              <a:rPr lang="en-US" b="1" dirty="0"/>
            </a:br>
            <a:r>
              <a:rPr lang="en-US" dirty="0"/>
              <a:t>The half-life of Plutonium-239 is 24,100 years.  Suppose that 10 grams of Plutonium-239 was released in the Chernobyl nuclear accident.  How long will it take for the 10 grams to decay to 1 gram?</a:t>
            </a:r>
          </a:p>
          <a:p>
            <a:pPr marL="0" indent="0">
              <a:buNone/>
            </a:pPr>
            <a:endParaRPr lang="en-US" dirty="0"/>
          </a:p>
        </p:txBody>
      </p:sp>
      <mc:AlternateContent xmlns:mc="http://schemas.openxmlformats.org/markup-compatibility/2006">
        <mc:Choice xmlns:p14="http://schemas.microsoft.com/office/powerpoint/2010/main" Requires="p14">
          <p:contentPart p14:bwMode="auto" r:id="rId2">
            <p14:nvContentPartPr>
              <p14:cNvPr id="2" name="Ink 1"/>
              <p14:cNvContentPartPr/>
              <p14:nvPr/>
            </p14:nvContentPartPr>
            <p14:xfrm>
              <a:off x="1074240" y="168840"/>
              <a:ext cx="10986120" cy="6397560"/>
            </p14:xfrm>
          </p:contentPart>
        </mc:Choice>
        <mc:Fallback>
          <p:pic>
            <p:nvPicPr>
              <p:cNvPr id="2" name="Ink 1"/>
              <p:cNvPicPr/>
              <p:nvPr/>
            </p:nvPicPr>
            <p:blipFill>
              <a:blip r:embed="rId3"/>
              <a:stretch>
                <a:fillRect/>
              </a:stretch>
            </p:blipFill>
            <p:spPr>
              <a:xfrm>
                <a:off x="1064880" y="159480"/>
                <a:ext cx="11004840" cy="6416280"/>
              </a:xfrm>
              <a:prstGeom prst="rect">
                <a:avLst/>
              </a:prstGeom>
            </p:spPr>
          </p:pic>
        </mc:Fallback>
      </mc:AlternateContent>
    </p:spTree>
    <p:extLst>
      <p:ext uri="{BB962C8B-B14F-4D97-AF65-F5344CB8AC3E}">
        <p14:creationId xmlns:p14="http://schemas.microsoft.com/office/powerpoint/2010/main" val="2270906422"/>
      </p:ext>
    </p:extLst>
  </p:cSld>
  <p:clrMapOvr>
    <a:masterClrMapping/>
  </p:clrMapOvr>
  <mc:AlternateContent xmlns:mc="http://schemas.openxmlformats.org/markup-compatibility/2006">
    <mc:Choice xmlns:p14="http://schemas.microsoft.com/office/powerpoint/2010/main" Requires="p14">
      <p:transition spd="slow" p14:dur="2000" advClick="0"/>
    </mc:Choice>
    <mc:Fallback>
      <p:transition spd="slow" advClick="0"/>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440675"/>
            <a:ext cx="10515600" cy="5736288"/>
          </a:xfrm>
        </p:spPr>
        <p:txBody>
          <a:bodyPr/>
          <a:lstStyle/>
          <a:p>
            <a:pPr marL="0" indent="0">
              <a:buNone/>
            </a:pPr>
            <a:r>
              <a:rPr lang="en-US" b="1" dirty="0" smtClean="0"/>
              <a:t>Ex 3 </a:t>
            </a:r>
            <a:r>
              <a:rPr lang="en-US" b="1" dirty="0"/>
              <a:t>When you don’t start with a value at t = 0</a:t>
            </a:r>
            <a:br>
              <a:rPr lang="en-US" b="1" dirty="0"/>
            </a:br>
            <a:r>
              <a:rPr lang="en-US" dirty="0"/>
              <a:t>Suppose an experimental population of fruit flies increases according to the law of exponential growth.  There were 100 flies after the second day of the experiment and 300 flies after the fourth day.  Approximately how many flies were in the original population?</a:t>
            </a:r>
          </a:p>
          <a:p>
            <a:pPr marL="0" indent="0">
              <a:buNone/>
            </a:pPr>
            <a:endParaRPr lang="en-US" dirty="0"/>
          </a:p>
        </p:txBody>
      </p:sp>
      <mc:AlternateContent xmlns:mc="http://schemas.openxmlformats.org/markup-compatibility/2006">
        <mc:Choice xmlns:p14="http://schemas.microsoft.com/office/powerpoint/2010/main" Requires="p14">
          <p:contentPart p14:bwMode="auto" r:id="rId2">
            <p14:nvContentPartPr>
              <p14:cNvPr id="2" name="Ink 1"/>
              <p14:cNvContentPartPr/>
              <p14:nvPr/>
            </p14:nvContentPartPr>
            <p14:xfrm>
              <a:off x="374760" y="173880"/>
              <a:ext cx="11185920" cy="6173280"/>
            </p14:xfrm>
          </p:contentPart>
        </mc:Choice>
        <mc:Fallback>
          <p:pic>
            <p:nvPicPr>
              <p:cNvPr id="2" name="Ink 1"/>
              <p:cNvPicPr/>
              <p:nvPr/>
            </p:nvPicPr>
            <p:blipFill>
              <a:blip r:embed="rId3"/>
              <a:stretch>
                <a:fillRect/>
              </a:stretch>
            </p:blipFill>
            <p:spPr>
              <a:xfrm>
                <a:off x="365400" y="164520"/>
                <a:ext cx="11204640" cy="6192000"/>
              </a:xfrm>
              <a:prstGeom prst="rect">
                <a:avLst/>
              </a:prstGeom>
            </p:spPr>
          </p:pic>
        </mc:Fallback>
      </mc:AlternateContent>
    </p:spTree>
    <p:extLst>
      <p:ext uri="{BB962C8B-B14F-4D97-AF65-F5344CB8AC3E}">
        <p14:creationId xmlns:p14="http://schemas.microsoft.com/office/powerpoint/2010/main" val="4021390823"/>
      </p:ext>
    </p:extLst>
  </p:cSld>
  <p:clrMapOvr>
    <a:masterClrMapping/>
  </p:clrMapOvr>
  <mc:AlternateContent xmlns:mc="http://schemas.openxmlformats.org/markup-compatibility/2006">
    <mc:Choice xmlns:p14="http://schemas.microsoft.com/office/powerpoint/2010/main" Requires="p14">
      <p:transition spd="slow" p14:dur="2000" advClick="0"/>
    </mc:Choice>
    <mc:Fallback>
      <p:transition spd="slow" advClick="0"/>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838200" y="440675"/>
                <a:ext cx="10515600" cy="5736288"/>
              </a:xfrm>
            </p:spPr>
            <p:txBody>
              <a:bodyPr/>
              <a:lstStyle/>
              <a:p>
                <a:pPr marL="0" indent="0">
                  <a:buNone/>
                </a:pPr>
                <a:r>
                  <a:rPr lang="en-US" b="1" dirty="0" smtClean="0"/>
                  <a:t>Ex 4 </a:t>
                </a:r>
                <a:r>
                  <a:rPr lang="en-US" b="1" dirty="0"/>
                  <a:t>Newton’s Law of Cooling</a:t>
                </a:r>
                <a:br>
                  <a:rPr lang="en-US" b="1" dirty="0"/>
                </a:br>
                <a:r>
                  <a:rPr lang="en-US" dirty="0"/>
                  <a:t>Let y represent the temperature (in °F) of an object in a room whose temperature is kept at a constant 60°.  The object cools from 100° to 90° in 10 minutes.  How much longer will it take for the temperature of the object to decrease to 80°?  Newton’s Law of Cooling: </a:t>
                </a:r>
                <a14:m>
                  <m:oMath xmlns:m="http://schemas.openxmlformats.org/officeDocument/2006/math">
                    <m:f>
                      <m:fPr>
                        <m:ctrlPr>
                          <a:rPr lang="en-US" i="1">
                            <a:latin typeface="Cambria Math" panose="02040503050406030204" pitchFamily="18" charset="0"/>
                          </a:rPr>
                        </m:ctrlPr>
                      </m:fPr>
                      <m:num>
                        <m:r>
                          <a:rPr lang="en-US" i="1">
                            <a:latin typeface="Cambria Math" panose="02040503050406030204" pitchFamily="18" charset="0"/>
                          </a:rPr>
                          <m:t>𝑑𝑇</m:t>
                        </m:r>
                      </m:num>
                      <m:den>
                        <m:r>
                          <a:rPr lang="en-US" i="1">
                            <a:latin typeface="Cambria Math" panose="02040503050406030204" pitchFamily="18" charset="0"/>
                          </a:rPr>
                          <m:t>𝑑𝑡</m:t>
                        </m:r>
                      </m:den>
                    </m:f>
                    <m:r>
                      <a:rPr lang="en-US" i="1">
                        <a:latin typeface="Cambria Math" panose="02040503050406030204" pitchFamily="18" charset="0"/>
                      </a:rPr>
                      <m:t>=</m:t>
                    </m:r>
                    <m:r>
                      <a:rPr lang="en-US" i="1">
                        <a:latin typeface="Cambria Math" panose="02040503050406030204" pitchFamily="18" charset="0"/>
                      </a:rPr>
                      <m:t>𝑘</m:t>
                    </m:r>
                    <m:d>
                      <m:dPr>
                        <m:ctrlPr>
                          <a:rPr lang="en-US" i="1">
                            <a:latin typeface="Cambria Math" panose="02040503050406030204" pitchFamily="18" charset="0"/>
                          </a:rPr>
                        </m:ctrlPr>
                      </m:dPr>
                      <m:e>
                        <m:r>
                          <a:rPr lang="en-US" i="1">
                            <a:latin typeface="Cambria Math" panose="02040503050406030204" pitchFamily="18" charset="0"/>
                          </a:rPr>
                          <m:t>𝑇</m:t>
                        </m:r>
                        <m:r>
                          <a:rPr lang="en-US" i="1">
                            <a:latin typeface="Cambria Math" panose="02040503050406030204" pitchFamily="18" charset="0"/>
                          </a:rPr>
                          <m:t>−</m:t>
                        </m:r>
                        <m:r>
                          <a:rPr lang="en-US" i="1">
                            <a:latin typeface="Cambria Math" panose="02040503050406030204" pitchFamily="18" charset="0"/>
                          </a:rPr>
                          <m:t>𝑀</m:t>
                        </m:r>
                      </m:e>
                    </m:d>
                  </m:oMath>
                </a14:m>
                <a:r>
                  <a:rPr lang="en-US" dirty="0"/>
                  <a:t> where M is the surrounding temperature and T is the temperature of the object.</a:t>
                </a:r>
              </a:p>
              <a:p>
                <a:pPr marL="0" indent="0">
                  <a:buNone/>
                </a:pPr>
                <a:endParaRPr lang="en-US"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838200" y="440675"/>
                <a:ext cx="10515600" cy="5736288"/>
              </a:xfrm>
              <a:blipFill>
                <a:blip r:embed="rId2"/>
                <a:stretch>
                  <a:fillRect l="-1217" t="-1700" r="-870"/>
                </a:stretch>
              </a:blipFill>
            </p:spPr>
            <p:txBody>
              <a:bodyPr/>
              <a:lstStyle/>
              <a:p>
                <a:r>
                  <a:rPr lang="en-US">
                    <a:noFill/>
                  </a:rPr>
                  <a:t> </a:t>
                </a:r>
              </a:p>
            </p:txBody>
          </p:sp>
        </mc:Fallback>
      </mc:AlternateContent>
      <mc:AlternateContent xmlns:mc="http://schemas.openxmlformats.org/markup-compatibility/2006">
        <mc:Choice xmlns:p14="http://schemas.microsoft.com/office/powerpoint/2010/main" Requires="p14">
          <p:contentPart p14:bwMode="auto" r:id="rId3">
            <p14:nvContentPartPr>
              <p14:cNvPr id="2" name="Ink 1"/>
              <p14:cNvContentPartPr/>
              <p14:nvPr/>
            </p14:nvContentPartPr>
            <p14:xfrm>
              <a:off x="579960" y="58320"/>
              <a:ext cx="11608560" cy="6630480"/>
            </p14:xfrm>
          </p:contentPart>
        </mc:Choice>
        <mc:Fallback>
          <p:pic>
            <p:nvPicPr>
              <p:cNvPr id="2" name="Ink 1"/>
              <p:cNvPicPr/>
              <p:nvPr/>
            </p:nvPicPr>
            <p:blipFill>
              <a:blip r:embed="rId4"/>
              <a:stretch>
                <a:fillRect/>
              </a:stretch>
            </p:blipFill>
            <p:spPr>
              <a:xfrm>
                <a:off x="570600" y="48960"/>
                <a:ext cx="11627280" cy="6649200"/>
              </a:xfrm>
              <a:prstGeom prst="rect">
                <a:avLst/>
              </a:prstGeom>
            </p:spPr>
          </p:pic>
        </mc:Fallback>
      </mc:AlternateContent>
    </p:spTree>
    <p:extLst>
      <p:ext uri="{BB962C8B-B14F-4D97-AF65-F5344CB8AC3E}">
        <p14:creationId xmlns:p14="http://schemas.microsoft.com/office/powerpoint/2010/main" val="3578506491"/>
      </p:ext>
    </p:extLst>
  </p:cSld>
  <p:clrMapOvr>
    <a:masterClrMapping/>
  </p:clrMapOvr>
  <mc:AlternateContent xmlns:mc="http://schemas.openxmlformats.org/markup-compatibility/2006">
    <mc:Choice xmlns:p14="http://schemas.microsoft.com/office/powerpoint/2010/main" Requires="p14">
      <p:transition spd="slow" p14:dur="2000" advClick="0"/>
    </mc:Choice>
    <mc:Fallback>
      <p:transition spd="slow" advClick="0"/>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smtClean="0"/>
              <a:t>WS 7.8</a:t>
            </a:r>
            <a:endParaRPr lang="en-US" dirty="0"/>
          </a:p>
        </p:txBody>
      </p:sp>
      <p:sp>
        <p:nvSpPr>
          <p:cNvPr id="5" name="Subtitle 4"/>
          <p:cNvSpPr>
            <a:spLocks noGrp="1"/>
          </p:cNvSpPr>
          <p:nvPr>
            <p:ph type="subTitle" idx="1"/>
          </p:nvPr>
        </p:nvSpPr>
        <p:spPr/>
        <p:txBody>
          <a:bodyPr/>
          <a:lstStyle/>
          <a:p>
            <a:endParaRPr lang="en-US"/>
          </a:p>
        </p:txBody>
      </p:sp>
    </p:spTree>
    <p:extLst>
      <p:ext uri="{BB962C8B-B14F-4D97-AF65-F5344CB8AC3E}">
        <p14:creationId xmlns:p14="http://schemas.microsoft.com/office/powerpoint/2010/main" val="4278952725"/>
      </p:ext>
    </p:extLst>
  </p:cSld>
  <p:clrMapOvr>
    <a:masterClrMapping/>
  </p:clrMapOvr>
  <mc:AlternateContent xmlns:mc="http://schemas.openxmlformats.org/markup-compatibility/2006">
    <mc:Choice xmlns:p14="http://schemas.microsoft.com/office/powerpoint/2010/main" Requires="p14">
      <p:transition spd="slow" p14:dur="2000" advClick="0"/>
    </mc:Choice>
    <mc:Fallback>
      <p:transition spd="slow" advClick="0"/>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_ip_UnifiedCompliancePolicyProperties xmlns="http://schemas.microsoft.com/sharepoint/v3"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9DABFA15955A4A41B578FF65188B3E7A" ma:contentTypeVersion="16" ma:contentTypeDescription="Create a new document." ma:contentTypeScope="" ma:versionID="add02ed1c0ec0e4767cd7af9b7c031f0">
  <xsd:schema xmlns:xsd="http://www.w3.org/2001/XMLSchema" xmlns:xs="http://www.w3.org/2001/XMLSchema" xmlns:p="http://schemas.microsoft.com/office/2006/metadata/properties" xmlns:ns1="http://schemas.microsoft.com/sharepoint/v3" xmlns:ns3="c2d5b24f-4081-4d28-a220-dd6f6bbe9446" xmlns:ns4="16afbebc-ab32-44c2-80b1-4304b5458266" targetNamespace="http://schemas.microsoft.com/office/2006/metadata/properties" ma:root="true" ma:fieldsID="83937d604d59d6b20847e1b656a40358" ns1:_="" ns3:_="" ns4:_="">
    <xsd:import namespace="http://schemas.microsoft.com/sharepoint/v3"/>
    <xsd:import namespace="c2d5b24f-4081-4d28-a220-dd6f6bbe9446"/>
    <xsd:import namespace="16afbebc-ab32-44c2-80b1-4304b5458266"/>
    <xsd:element name="properties">
      <xsd:complexType>
        <xsd:sequence>
          <xsd:element name="documentManagement">
            <xsd:complexType>
              <xsd:all>
                <xsd:element ref="ns3:SharedWithUsers" minOccurs="0"/>
                <xsd:element ref="ns3:SharedWithDetails" minOccurs="0"/>
                <xsd:element ref="ns3:SharingHintHash" minOccurs="0"/>
                <xsd:element ref="ns3:LastSharedByTime" minOccurs="0"/>
                <xsd:element ref="ns3:LastSharedByUser" minOccurs="0"/>
                <xsd:element ref="ns4:MediaServiceMetadata" minOccurs="0"/>
                <xsd:element ref="ns4:MediaServiceFastMetadata" minOccurs="0"/>
                <xsd:element ref="ns4:MediaServiceAutoTags" minOccurs="0"/>
                <xsd:element ref="ns1:_ip_UnifiedCompliancePolicyProperties" minOccurs="0"/>
                <xsd:element ref="ns1:_ip_UnifiedCompliancePolicyUIAction" minOccurs="0"/>
                <xsd:element ref="ns4:MediaServiceOCR" minOccurs="0"/>
                <xsd:element ref="ns4:MediaServiceDateTaken" minOccurs="0"/>
                <xsd:element ref="ns4:MediaServiceEventHashCode" minOccurs="0"/>
                <xsd:element ref="ns4:MediaServiceGenerationTime" minOccurs="0"/>
                <xsd:element ref="ns4:MediaServiceAutoKeyPoints" minOccurs="0"/>
                <xsd:element ref="ns4: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16" nillable="true" ma:displayName="Unified Compliance Policy Properties" ma:hidden="true" ma:internalName="_ip_UnifiedCompliancePolicyProperties">
      <xsd:simpleType>
        <xsd:restriction base="dms:Note"/>
      </xsd:simpleType>
    </xsd:element>
    <xsd:element name="_ip_UnifiedCompliancePolicyUIAction" ma:index="17"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c2d5b24f-4081-4d28-a220-dd6f6bbe9446"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element name="SharingHintHash" ma:index="10" nillable="true" ma:displayName="Sharing Hint Hash" ma:description="" ma:hidden="true" ma:internalName="SharingHintHash" ma:readOnly="true">
      <xsd:simpleType>
        <xsd:restriction base="dms:Text"/>
      </xsd:simpleType>
    </xsd:element>
    <xsd:element name="LastSharedByTime" ma:index="11" nillable="true" ma:displayName="Last Shared By Time" ma:internalName="LastSharedByTime" ma:readOnly="true">
      <xsd:simpleType>
        <xsd:restriction base="dms:DateTime"/>
      </xsd:simpleType>
    </xsd:element>
    <xsd:element name="LastSharedByUser" ma:index="12" nillable="true" ma:displayName="Last Shared By User" ma:description="" ma:internalName="LastSharedByUse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16afbebc-ab32-44c2-80b1-4304b5458266" elementFormDefault="qualified">
    <xsd:import namespace="http://schemas.microsoft.com/office/2006/documentManagement/types"/>
    <xsd:import namespace="http://schemas.microsoft.com/office/infopath/2007/PartnerControls"/>
    <xsd:element name="MediaServiceMetadata" ma:index="13" nillable="true" ma:displayName="MediaServiceMetadata" ma:description="" ma:hidden="true" ma:internalName="MediaServiceMetadata" ma:readOnly="true">
      <xsd:simpleType>
        <xsd:restriction base="dms:Note"/>
      </xsd:simpleType>
    </xsd:element>
    <xsd:element name="MediaServiceFastMetadata" ma:index="14" nillable="true" ma:displayName="MediaServiceFastMetadata" ma:description="" ma:hidden="true" ma:internalName="MediaServiceFastMetadata" ma:readOnly="true">
      <xsd:simpleType>
        <xsd:restriction base="dms:Note"/>
      </xsd:simpleType>
    </xsd:element>
    <xsd:element name="MediaServiceAutoTags" ma:index="15" nillable="true" ma:displayName="MediaServiceAutoTags" ma:internalName="MediaServiceAutoTags" ma:readOnly="true">
      <xsd:simpleType>
        <xsd:restriction base="dms:Text"/>
      </xsd:simpleType>
    </xsd:element>
    <xsd:element name="MediaServiceOCR" ma:index="18" nillable="true" ma:displayName="MediaServiceOCR" ma:internalName="MediaServiceOCR" ma:readOnly="true">
      <xsd:simpleType>
        <xsd:restriction base="dms:Note">
          <xsd:maxLength value="255"/>
        </xsd:restriction>
      </xsd:simpleType>
    </xsd:element>
    <xsd:element name="MediaServiceDateTaken" ma:index="19" nillable="true" ma:displayName="MediaServiceDateTaken" ma:hidden="true" ma:internalName="MediaServiceDateTaken" ma:readOnly="true">
      <xsd:simpleType>
        <xsd:restriction base="dms:Text"/>
      </xsd:simpleType>
    </xsd:element>
    <xsd:element name="MediaServiceEventHashCode" ma:index="20" nillable="true" ma:displayName="MediaServiceEventHashCode" ma:hidden="true" ma:internalName="MediaServiceEventHashCode" ma:readOnly="true">
      <xsd:simpleType>
        <xsd:restriction base="dms:Text"/>
      </xsd:simpleType>
    </xsd:element>
    <xsd:element name="MediaServiceGenerationTime" ma:index="21" nillable="true" ma:displayName="MediaServiceGenerationTime" ma:hidden="true" ma:internalName="MediaServiceGenerationTime" ma:readOnly="true">
      <xsd:simpleType>
        <xsd:restriction base="dms:Text"/>
      </xsd:simpleType>
    </xsd:element>
    <xsd:element name="MediaServiceAutoKeyPoints" ma:index="22" nillable="true" ma:displayName="MediaServiceAutoKeyPoints" ma:hidden="true" ma:internalName="MediaServiceAutoKeyPoints" ma:readOnly="true">
      <xsd:simpleType>
        <xsd:restriction base="dms:Note"/>
      </xsd:simpleType>
    </xsd:element>
    <xsd:element name="MediaServiceKeyPoints" ma:index="23"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56F63C65-EDF6-4BC9-8BE2-53CA44A82E8C}">
  <ds:schemaRefs>
    <ds:schemaRef ds:uri="http://schemas.microsoft.com/office/2006/metadata/properties"/>
    <ds:schemaRef ds:uri="16afbebc-ab32-44c2-80b1-4304b5458266"/>
    <ds:schemaRef ds:uri="http://purl.org/dc/terms/"/>
    <ds:schemaRef ds:uri="http://schemas.microsoft.com/office/2006/documentManagement/types"/>
    <ds:schemaRef ds:uri="http://schemas.microsoft.com/office/infopath/2007/PartnerControls"/>
    <ds:schemaRef ds:uri="http://schemas.openxmlformats.org/package/2006/metadata/core-properties"/>
    <ds:schemaRef ds:uri="http://schemas.microsoft.com/sharepoint/v3"/>
    <ds:schemaRef ds:uri="http://purl.org/dc/elements/1.1/"/>
    <ds:schemaRef ds:uri="c2d5b24f-4081-4d28-a220-dd6f6bbe9446"/>
    <ds:schemaRef ds:uri="http://www.w3.org/XML/1998/namespace"/>
    <ds:schemaRef ds:uri="http://purl.org/dc/dcmitype/"/>
  </ds:schemaRefs>
</ds:datastoreItem>
</file>

<file path=customXml/itemProps2.xml><?xml version="1.0" encoding="utf-8"?>
<ds:datastoreItem xmlns:ds="http://schemas.openxmlformats.org/officeDocument/2006/customXml" ds:itemID="{12C8A730-C5B4-4581-B413-BB3065CE6E8A}">
  <ds:schemaRefs>
    <ds:schemaRef ds:uri="http://schemas.microsoft.com/sharepoint/v3/contenttype/forms"/>
  </ds:schemaRefs>
</ds:datastoreItem>
</file>

<file path=customXml/itemProps3.xml><?xml version="1.0" encoding="utf-8"?>
<ds:datastoreItem xmlns:ds="http://schemas.openxmlformats.org/officeDocument/2006/customXml" ds:itemID="{BA38E184-A91D-4416-88D2-4A44439CE73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c2d5b24f-4081-4d28-a220-dd6f6bbe9446"/>
    <ds:schemaRef ds:uri="16afbebc-ab32-44c2-80b1-4304b545826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268</TotalTime>
  <Words>105</Words>
  <Application>Microsoft Office PowerPoint</Application>
  <PresentationFormat>Widescreen</PresentationFormat>
  <Paragraphs>8</Paragraphs>
  <Slides>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Arial</vt:lpstr>
      <vt:lpstr>Calibri</vt:lpstr>
      <vt:lpstr>Calibri Light</vt:lpstr>
      <vt:lpstr>Cambria Math</vt:lpstr>
      <vt:lpstr>Office Theme</vt:lpstr>
      <vt:lpstr>7.8 Growth and Decay</vt:lpstr>
      <vt:lpstr>PowerPoint Presentation</vt:lpstr>
      <vt:lpstr>PowerPoint Presentation</vt:lpstr>
      <vt:lpstr>PowerPoint Presentation</vt:lpstr>
      <vt:lpstr>PowerPoint Presentation</vt:lpstr>
      <vt:lpstr>PowerPoint Presentation</vt:lpstr>
      <vt:lpstr>WS 7.8</vt:lpstr>
    </vt:vector>
  </TitlesOfParts>
  <Company>Leon County Schools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Reaves, Nathan</dc:creator>
  <cp:lastModifiedBy>Reaves, Nathan</cp:lastModifiedBy>
  <cp:revision>7</cp:revision>
  <dcterms:created xsi:type="dcterms:W3CDTF">2020-02-21T18:46:21Z</dcterms:created>
  <dcterms:modified xsi:type="dcterms:W3CDTF">2020-02-24T16:17:51Z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0x0101009DABFA15955A4A41B578FF65188B3E7A</vt:lpwstr>
  </property>
</Properties>
</file>