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1-04T14:36:27.4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29773 13403 0,'0'0'172,"-43"0"-157,43 0 17,-43 0 108,43 0-46,0 0-79,0 0 48,43 0-1,-43 0-46,86 0-16,-42 0 0,-44 0 15,43 0 1,-43 0 15,0 0 16,0 0-16,0-43-15,0 43-1,0-43 48,0 43-63,0 0 0,-43-43 31,43 43-16,-44 0 1,44 0 78,-43 0-48,43 43-30,-43-43 15,43 43-31,-43 0 16,43-43-16,0 43 15,0-43 1,0 44 15,0-44-15,0 43 31,0-43-1,43 0-14,0 43-17,-43-43 1,0 0 31,0-43-32,0 43 1,0-43 15,0 43-15,0-44-1,0 44 1,0-43 15,0 0 0,0 43-31,0 0 16,0-43-1,0 43 1,0 0 0,-43 0-1,43 0 32,-43 0-31,0 0-1,43 0 1,0 0-16,0 0 15,0 43 1,0 0 0,0-43-16,0 43 31,0-43-31,0 44 31,0-44 0,0 0-15,43 0-16,-43 0 0,43 0 15,0 0 1,0 0-16,44 0 16,-87 0-16,43 0 15,-43 0 1,0 0 31,0 0-47,0 0 15,0-44 1,0 44 15,43 0-15,-43-43-16,0 0 31,0 43-16,0 0 1,0 0 15,-43 0-15,43-43 15,0 43-31,-43 0 16,0 0-16,43 0 15,-44 0-15,44 0 109,-43 0-109,0 0 0,43 0 16,-43 0 0,0 0-16,43 0 15,0 43 1,0 0-1,0-43 1,0 43 0,0-43-1,0 44 1,0-44-1,0 0 17,0 0-32,43 0 62,-43 0-31,43 0-31,0 0 16,-43 0-1,0 0 17,0-44-17,0 44 16,0-43-31,0 0 32,0 43-1,-43 0-16,43 0 1,-43 0-16,43 0 31,0 0-15,-43 43-1,43-43-15,0 43 0,0-43 16,0 44 0,0-44-1,0 0 16,0 0-15,0 0-16,43 0 31,-43 0-31,43 0 47,-43 0-16,0 0 0,0 0-15,0-44 0,0 44-16,0-43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2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8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1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2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7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8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2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77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1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061B7-5BD3-4FB5-98B9-4AACA3CAF2B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551C3-CBD9-47FB-A59A-CCCD29F43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5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learningwave.com/lwonline/algebra_section2/graphics/planesm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learningwave.com/lwonline/algebra_section2/graphics/planesm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learningwave.com/lwonline/algebra_section2/graphics/planesm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Coordinate Planes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95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Vocabulary</a:t>
            </a:r>
            <a:endParaRPr lang="en-US" b="1" dirty="0"/>
          </a:p>
        </p:txBody>
      </p:sp>
      <p:pic>
        <p:nvPicPr>
          <p:cNvPr id="2055" name="Picture 7" descr="http://www.learningwave.com/lwonline/algebra_section2/graphics/planesm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87" y="3641052"/>
            <a:ext cx="3264251" cy="310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57895" y="1711592"/>
            <a:ext cx="9595834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Coordinate plane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The plane formed by two perpendicular lines called the x-axis and y-axis.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3200" dirty="0">
                <a:ea typeface="Times New Roman" panose="02020603050405020304" pitchFamily="18" charset="0"/>
              </a:rPr>
              <a:t>The coordinate plane is divided into four regions.  Each region is called a </a:t>
            </a:r>
            <a:r>
              <a:rPr lang="en-US" altLang="en-US" sz="3200" b="1" dirty="0">
                <a:solidFill>
                  <a:srgbClr val="FF0000"/>
                </a:solidFill>
                <a:ea typeface="Times New Roman" panose="02020603050405020304" pitchFamily="18" charset="0"/>
              </a:rPr>
              <a:t>quadrant</a:t>
            </a:r>
            <a:r>
              <a:rPr lang="en-US" altLang="en-US" sz="3200" dirty="0">
                <a:ea typeface="Times New Roman" panose="02020603050405020304" pitchFamily="18" charset="0"/>
              </a:rPr>
              <a:t>.</a:t>
            </a:r>
            <a:endParaRPr lang="en-US" altLang="en-US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4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Vocabulary</a:t>
            </a:r>
            <a:endParaRPr lang="en-US" b="1" dirty="0"/>
          </a:p>
        </p:txBody>
      </p:sp>
      <p:pic>
        <p:nvPicPr>
          <p:cNvPr id="2055" name="Picture 7" descr="http://www.learningwave.com/lwonline/algebra_section2/graphics/planesm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2109" y="914760"/>
            <a:ext cx="2639632" cy="25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ine 6"/>
          <p:cNvSpPr>
            <a:spLocks noChangeShapeType="1"/>
          </p:cNvSpPr>
          <p:nvPr/>
        </p:nvSpPr>
        <p:spPr bwMode="auto">
          <a:xfrm flipH="1">
            <a:off x="10779617" y="1865002"/>
            <a:ext cx="282262" cy="24168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1061879" y="1649484"/>
            <a:ext cx="863958" cy="3429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x-axis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36808" y="2502098"/>
            <a:ext cx="9595834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32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x-axis</a:t>
            </a:r>
            <a:r>
              <a:rPr lang="en-US" altLang="en-US" sz="3200" b="1" dirty="0">
                <a:ea typeface="Times New Roman" panose="02020603050405020304" pitchFamily="18" charset="0"/>
              </a:rPr>
              <a:t>: the horizontal number line.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en-US" sz="3200" b="1" dirty="0">
              <a:ea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32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y-axis</a:t>
            </a:r>
            <a:r>
              <a:rPr lang="en-US" altLang="en-US" sz="3200" b="1" dirty="0">
                <a:ea typeface="Times New Roman" panose="02020603050405020304" pitchFamily="18" charset="0"/>
              </a:rPr>
              <a:t>: the vertical number line</a:t>
            </a:r>
            <a:r>
              <a:rPr lang="en-US" altLang="en-US" sz="3200" b="1" dirty="0" smtClean="0">
                <a:ea typeface="Times New Roman" panose="02020603050405020304" pitchFamily="18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en-US" sz="3200" b="1" dirty="0"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</a:rPr>
              <a:t>Origin</a:t>
            </a:r>
            <a:r>
              <a:rPr lang="en-US" sz="3200" dirty="0"/>
              <a:t>: the center of the coordinate plane.  It has coordinates (0, 0).  It is the point where we always start when we are graphing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flipH="1" flipV="1">
            <a:off x="9984883" y="3283224"/>
            <a:ext cx="318216" cy="38437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9968248" y="3577109"/>
            <a:ext cx="863958" cy="3429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y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-axis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 flipV="1">
            <a:off x="8416880" y="2231152"/>
            <a:ext cx="1345305" cy="22205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7688151" y="2256910"/>
            <a:ext cx="863958" cy="3429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origin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98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3" grpId="0" animBg="1"/>
      <p:bldP spid="14" grpId="0"/>
      <p:bldP spid="15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Vocabulary</a:t>
            </a:r>
            <a:endParaRPr lang="en-US" b="1" dirty="0"/>
          </a:p>
        </p:txBody>
      </p:sp>
      <p:pic>
        <p:nvPicPr>
          <p:cNvPr id="2055" name="Picture 7" descr="http://www.learningwave.com/lwonline/algebra_section2/graphics/planesm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3914" y="4239943"/>
            <a:ext cx="2639632" cy="25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ine 6"/>
          <p:cNvSpPr>
            <a:spLocks noChangeShapeType="1"/>
          </p:cNvSpPr>
          <p:nvPr/>
        </p:nvSpPr>
        <p:spPr bwMode="auto">
          <a:xfrm flipH="1">
            <a:off x="10749298" y="4529950"/>
            <a:ext cx="282262" cy="24168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1031560" y="4314432"/>
            <a:ext cx="863958" cy="3429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(2,3)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14320" y="1839011"/>
            <a:ext cx="959583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32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Ordered pair</a:t>
            </a:r>
            <a:r>
              <a:rPr lang="en-US" altLang="en-US" sz="3200" b="1" dirty="0" smtClean="0">
                <a:ea typeface="Times New Roman" panose="02020603050405020304" pitchFamily="18" charset="0"/>
              </a:rPr>
              <a:t>: a pair of numbers that represents a unique point in the coordinate plane.  The first value is the x coordinate and the second value is the y coordinate.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3200" b="1" dirty="0" smtClean="0">
                <a:ea typeface="Times New Roman" panose="02020603050405020304" pitchFamily="18" charset="0"/>
              </a:rPr>
              <a:t>Ex. 1: (2, 3) →  2 is the x coordinate and 3 is the y coordinate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10671840" y="4778640"/>
              <a:ext cx="124560" cy="1090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662480" y="4769280"/>
                <a:ext cx="143280" cy="12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528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985" y="190008"/>
            <a:ext cx="10515600" cy="4351338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graph a point in the coordinate plane </a:t>
            </a:r>
            <a:r>
              <a:rPr lang="en-US" sz="4000" dirty="0" smtClean="0">
                <a:solidFill>
                  <a:srgbClr val="FF0000"/>
                </a:solidFill>
              </a:rPr>
              <a:t>start at the origin</a:t>
            </a:r>
            <a:r>
              <a:rPr lang="en-US" sz="4000" dirty="0" smtClean="0"/>
              <a:t>. 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Look </a:t>
            </a:r>
            <a:r>
              <a:rPr lang="en-US" sz="4000" dirty="0" smtClean="0">
                <a:solidFill>
                  <a:srgbClr val="FF0000"/>
                </a:solidFill>
              </a:rPr>
              <a:t>first </a:t>
            </a:r>
            <a:r>
              <a:rPr lang="en-US" sz="4000" dirty="0" smtClean="0"/>
              <a:t>at</a:t>
            </a:r>
            <a:r>
              <a:rPr lang="en-US" sz="4000" dirty="0" smtClean="0">
                <a:solidFill>
                  <a:srgbClr val="FF0000"/>
                </a:solidFill>
              </a:rPr>
              <a:t> the x coordinate</a:t>
            </a:r>
            <a:r>
              <a:rPr lang="en-US" sz="4000" dirty="0" smtClean="0"/>
              <a:t>.  If the x coordinate is positive, move that many spaces to the right.  If the x coordinate is negative, move that many spaces to the left. 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From your x coordinate location look at </a:t>
            </a:r>
            <a:r>
              <a:rPr lang="en-US" sz="4000" dirty="0" smtClean="0">
                <a:solidFill>
                  <a:srgbClr val="FF0000"/>
                </a:solidFill>
              </a:rPr>
              <a:t>the y coordinate</a:t>
            </a:r>
            <a:r>
              <a:rPr lang="en-US" sz="4000" dirty="0" smtClean="0"/>
              <a:t>.  If the y coordinate is positive, go up that many spaces.  If the y coordinate is negative, go down that many spaces.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6055097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888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Now graph the following: A(0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2),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B(4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-3),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C(-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 -1),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D(2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3),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E(2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0) and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F(-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5, 3).</a:t>
            </a:r>
          </a:p>
        </p:txBody>
      </p:sp>
    </p:spTree>
    <p:extLst>
      <p:ext uri="{BB962C8B-B14F-4D97-AF65-F5344CB8AC3E}">
        <p14:creationId xmlns:p14="http://schemas.microsoft.com/office/powerpoint/2010/main" val="38120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1500" dirty="0" smtClean="0"/>
              <a:t>Homework</a:t>
            </a:r>
            <a:endParaRPr lang="en-US" sz="115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WS 1-6 a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0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268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Coordinate Planes</vt:lpstr>
      <vt:lpstr>Vocabulary</vt:lpstr>
      <vt:lpstr>Vocabulary</vt:lpstr>
      <vt:lpstr>Vocabulary</vt:lpstr>
      <vt:lpstr>PowerPoint Presentation</vt:lpstr>
      <vt:lpstr>Homework</vt:lpstr>
    </vt:vector>
  </TitlesOfParts>
  <Company>Leon County Schools -LCSB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 Planes</dc:title>
  <dc:creator>Reaves, Nathan</dc:creator>
  <cp:lastModifiedBy>Reaves, Nathan</cp:lastModifiedBy>
  <cp:revision>4</cp:revision>
  <dcterms:created xsi:type="dcterms:W3CDTF">2016-01-04T14:29:22Z</dcterms:created>
  <dcterms:modified xsi:type="dcterms:W3CDTF">2016-01-04T14:56:26Z</dcterms:modified>
</cp:coreProperties>
</file>