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69" r:id="rId5"/>
    <p:sldId id="270" r:id="rId6"/>
    <p:sldId id="274" r:id="rId7"/>
    <p:sldId id="271" r:id="rId8"/>
    <p:sldId id="272" r:id="rId9"/>
    <p:sldId id="273" r:id="rId10"/>
    <p:sldId id="268" r:id="rId11"/>
    <p:sldId id="267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6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wer, Tobey" userId="S::171014663@edu.leonschools.net::c2c16a18-d5d3-49aa-a16b-7032f1092f22" providerId="AD" clId="Web-{8E0CB353-9A7D-442D-B5D1-0CA21E472F1F}"/>
    <pc:docChg chg="addSld modSld">
      <pc:chgData name="Power, Tobey" userId="S::171014663@edu.leonschools.net::c2c16a18-d5d3-49aa-a16b-7032f1092f22" providerId="AD" clId="Web-{8E0CB353-9A7D-442D-B5D1-0CA21E472F1F}" dt="2018-05-28T18:46:01" v="52"/>
      <pc:docMkLst>
        <pc:docMk/>
      </pc:docMkLst>
      <pc:sldChg chg="modSp">
        <pc:chgData name="Power, Tobey" userId="S::171014663@edu.leonschools.net::c2c16a18-d5d3-49aa-a16b-7032f1092f22" providerId="AD" clId="Web-{8E0CB353-9A7D-442D-B5D1-0CA21E472F1F}" dt="2018-05-28T18:34:26.773" v="8" actId="20577"/>
        <pc:sldMkLst>
          <pc:docMk/>
          <pc:sldMk cId="1857759596" sldId="257"/>
        </pc:sldMkLst>
        <pc:spChg chg="mod">
          <ac:chgData name="Power, Tobey" userId="S::171014663@edu.leonschools.net::c2c16a18-d5d3-49aa-a16b-7032f1092f22" providerId="AD" clId="Web-{8E0CB353-9A7D-442D-B5D1-0CA21E472F1F}" dt="2018-05-28T18:34:26.773" v="8" actId="20577"/>
          <ac:spMkLst>
            <pc:docMk/>
            <pc:sldMk cId="1857759596" sldId="257"/>
            <ac:spMk id="2" creationId="{00000000-0000-0000-0000-000000000000}"/>
          </ac:spMkLst>
        </pc:spChg>
      </pc:sldChg>
      <pc:sldChg chg="addSp delSp modSp add replId">
        <pc:chgData name="Power, Tobey" userId="S::171014663@edu.leonschools.net::c2c16a18-d5d3-49aa-a16b-7032f1092f22" providerId="AD" clId="Web-{8E0CB353-9A7D-442D-B5D1-0CA21E472F1F}" dt="2018-05-28T18:46:01" v="52"/>
        <pc:sldMkLst>
          <pc:docMk/>
          <pc:sldMk cId="990957626" sldId="274"/>
        </pc:sldMkLst>
        <pc:spChg chg="mod">
          <ac:chgData name="Power, Tobey" userId="S::171014663@edu.leonschools.net::c2c16a18-d5d3-49aa-a16b-7032f1092f22" providerId="AD" clId="Web-{8E0CB353-9A7D-442D-B5D1-0CA21E472F1F}" dt="2018-05-28T18:45:13.828" v="42" actId="20577"/>
          <ac:spMkLst>
            <pc:docMk/>
            <pc:sldMk cId="990957626" sldId="274"/>
            <ac:spMk id="2" creationId="{00000000-0000-0000-0000-000000000000}"/>
          </ac:spMkLst>
        </pc:spChg>
        <pc:spChg chg="add mod">
          <ac:chgData name="Power, Tobey" userId="S::171014663@edu.leonschools.net::c2c16a18-d5d3-49aa-a16b-7032f1092f22" providerId="AD" clId="Web-{8E0CB353-9A7D-442D-B5D1-0CA21E472F1F}" dt="2018-05-28T18:46:01" v="52"/>
          <ac:spMkLst>
            <pc:docMk/>
            <pc:sldMk cId="990957626" sldId="274"/>
            <ac:spMk id="4" creationId="{C023CD4A-0F84-4FC6-921B-6A10D4DCFB9D}"/>
          </ac:spMkLst>
        </pc:spChg>
        <pc:spChg chg="mod">
          <ac:chgData name="Power, Tobey" userId="S::171014663@edu.leonschools.net::c2c16a18-d5d3-49aa-a16b-7032f1092f22" providerId="AD" clId="Web-{8E0CB353-9A7D-442D-B5D1-0CA21E472F1F}" dt="2018-05-28T18:45:40.970" v="51" actId="20577"/>
          <ac:spMkLst>
            <pc:docMk/>
            <pc:sldMk cId="990957626" sldId="274"/>
            <ac:spMk id="15" creationId="{00000000-0000-0000-0000-000000000000}"/>
          </ac:spMkLst>
        </pc:spChg>
        <pc:picChg chg="del">
          <ac:chgData name="Power, Tobey" userId="S::171014663@edu.leonschools.net::c2c16a18-d5d3-49aa-a16b-7032f1092f22" providerId="AD" clId="Web-{8E0CB353-9A7D-442D-B5D1-0CA21E472F1F}" dt="2018-05-28T18:46:01" v="52"/>
          <ac:picMkLst>
            <pc:docMk/>
            <pc:sldMk cId="990957626" sldId="274"/>
            <ac:picMk id="5" creationId="{00000000-0000-0000-0000-000000000000}"/>
          </ac:picMkLst>
        </pc:picChg>
      </pc:sldChg>
    </pc:docChg>
  </pc:docChgLst>
  <pc:docChgLst>
    <pc:chgData name="Power, Tobey" userId="c2c16a18-d5d3-49aa-a16b-7032f1092f22" providerId="ADAL" clId="{0B770EFA-4017-924F-A453-CAF8C5BB4DB0}"/>
    <pc:docChg chg="modSld">
      <pc:chgData name="Power, Tobey" userId="c2c16a18-d5d3-49aa-a16b-7032f1092f22" providerId="ADAL" clId="{0B770EFA-4017-924F-A453-CAF8C5BB4DB0}" dt="2018-05-28T21:40:41.847" v="182"/>
      <pc:docMkLst>
        <pc:docMk/>
      </pc:docMkLst>
      <pc:sldChg chg="modTransition modAnim">
        <pc:chgData name="Power, Tobey" userId="c2c16a18-d5d3-49aa-a16b-7032f1092f22" providerId="ADAL" clId="{0B770EFA-4017-924F-A453-CAF8C5BB4DB0}" dt="2018-05-28T21:00:54.893" v="169"/>
        <pc:sldMkLst>
          <pc:docMk/>
          <pc:sldMk cId="3451059654" sldId="256"/>
        </pc:sldMkLst>
      </pc:sldChg>
      <pc:sldChg chg="modSp modTransition modAnim">
        <pc:chgData name="Power, Tobey" userId="c2c16a18-d5d3-49aa-a16b-7032f1092f22" providerId="ADAL" clId="{0B770EFA-4017-924F-A453-CAF8C5BB4DB0}" dt="2018-05-28T21:01:42.700" v="173"/>
        <pc:sldMkLst>
          <pc:docMk/>
          <pc:sldMk cId="1857759596" sldId="257"/>
        </pc:sldMkLst>
        <pc:graphicFrameChg chg="modGraphic">
          <ac:chgData name="Power, Tobey" userId="c2c16a18-d5d3-49aa-a16b-7032f1092f22" providerId="ADAL" clId="{0B770EFA-4017-924F-A453-CAF8C5BB4DB0}" dt="2018-05-28T20:07:14.835" v="0" actId="14734"/>
          <ac:graphicFrameMkLst>
            <pc:docMk/>
            <pc:sldMk cId="1857759596" sldId="257"/>
            <ac:graphicFrameMk id="4" creationId="{00000000-0000-0000-0000-000000000000}"/>
          </ac:graphicFrameMkLst>
        </pc:graphicFrameChg>
      </pc:sldChg>
      <pc:sldChg chg="modSp modTransition modAnim">
        <pc:chgData name="Power, Tobey" userId="c2c16a18-d5d3-49aa-a16b-7032f1092f22" providerId="ADAL" clId="{0B770EFA-4017-924F-A453-CAF8C5BB4DB0}" dt="2018-05-28T20:59:17.892" v="160"/>
        <pc:sldMkLst>
          <pc:docMk/>
          <pc:sldMk cId="622422777" sldId="258"/>
        </pc:sldMkLst>
        <pc:spChg chg="mod">
          <ac:chgData name="Power, Tobey" userId="c2c16a18-d5d3-49aa-a16b-7032f1092f22" providerId="ADAL" clId="{0B770EFA-4017-924F-A453-CAF8C5BB4DB0}" dt="2018-05-28T20:15:40.371" v="2" actId="20577"/>
          <ac:spMkLst>
            <pc:docMk/>
            <pc:sldMk cId="622422777" sldId="258"/>
            <ac:spMk id="15" creationId="{00000000-0000-0000-0000-000000000000}"/>
          </ac:spMkLst>
        </pc:spChg>
      </pc:sldChg>
      <pc:sldChg chg="addSp delSp modSp modTransition modAnim">
        <pc:chgData name="Power, Tobey" userId="c2c16a18-d5d3-49aa-a16b-7032f1092f22" providerId="ADAL" clId="{0B770EFA-4017-924F-A453-CAF8C5BB4DB0}" dt="2018-05-28T21:40:41.847" v="182"/>
        <pc:sldMkLst>
          <pc:docMk/>
          <pc:sldMk cId="131029253" sldId="265"/>
        </pc:sldMkLst>
        <pc:spChg chg="add del">
          <ac:chgData name="Power, Tobey" userId="c2c16a18-d5d3-49aa-a16b-7032f1092f22" providerId="ADAL" clId="{0B770EFA-4017-924F-A453-CAF8C5BB4DB0}" dt="2018-05-28T20:55:52.693" v="156"/>
          <ac:spMkLst>
            <pc:docMk/>
            <pc:sldMk cId="131029253" sldId="265"/>
            <ac:spMk id="3" creationId="{00000000-0000-0000-0000-000000000000}"/>
          </ac:spMkLst>
        </pc:spChg>
        <pc:spChg chg="mod">
          <ac:chgData name="Power, Tobey" userId="c2c16a18-d5d3-49aa-a16b-7032f1092f22" providerId="ADAL" clId="{0B770EFA-4017-924F-A453-CAF8C5BB4DB0}" dt="2018-05-28T20:22:27.273" v="18"/>
          <ac:spMkLst>
            <pc:docMk/>
            <pc:sldMk cId="131029253" sldId="265"/>
            <ac:spMk id="4" creationId="{00000000-0000-0000-0000-000000000000}"/>
          </ac:spMkLst>
        </pc:spChg>
        <pc:picChg chg="add mod">
          <ac:chgData name="Power, Tobey" userId="c2c16a18-d5d3-49aa-a16b-7032f1092f22" providerId="ADAL" clId="{0B770EFA-4017-924F-A453-CAF8C5BB4DB0}" dt="2018-05-28T20:38:23.939" v="21"/>
          <ac:picMkLst>
            <pc:docMk/>
            <pc:sldMk cId="131029253" sldId="265"/>
            <ac:picMk id="5" creationId="{E393EAAE-AD32-9C48-A11D-D8BCC59EAFC1}"/>
          </ac:picMkLst>
        </pc:picChg>
        <pc:picChg chg="add mod">
          <ac:chgData name="Power, Tobey" userId="c2c16a18-d5d3-49aa-a16b-7032f1092f22" providerId="ADAL" clId="{0B770EFA-4017-924F-A453-CAF8C5BB4DB0}" dt="2018-05-28T20:55:52.693" v="156"/>
          <ac:picMkLst>
            <pc:docMk/>
            <pc:sldMk cId="131029253" sldId="265"/>
            <ac:picMk id="6" creationId="{6381B5EB-F027-BC42-955B-F4CF67A6DDA3}"/>
          </ac:picMkLst>
        </pc:picChg>
      </pc:sldChg>
      <pc:sldChg chg="modSp modTransition modAnim">
        <pc:chgData name="Power, Tobey" userId="c2c16a18-d5d3-49aa-a16b-7032f1092f22" providerId="ADAL" clId="{0B770EFA-4017-924F-A453-CAF8C5BB4DB0}" dt="2018-05-28T20:52:18.047" v="152"/>
        <pc:sldMkLst>
          <pc:docMk/>
          <pc:sldMk cId="2836914561" sldId="266"/>
        </pc:sldMkLst>
        <pc:spChg chg="mod">
          <ac:chgData name="Power, Tobey" userId="c2c16a18-d5d3-49aa-a16b-7032f1092f22" providerId="ADAL" clId="{0B770EFA-4017-924F-A453-CAF8C5BB4DB0}" dt="2018-05-28T20:22:35.369" v="19"/>
          <ac:spMkLst>
            <pc:docMk/>
            <pc:sldMk cId="2836914561" sldId="266"/>
            <ac:spMk id="5" creationId="{00000000-0000-0000-0000-000000000000}"/>
          </ac:spMkLst>
        </pc:spChg>
      </pc:sldChg>
      <pc:sldChg chg="modSp modTransition modAnim">
        <pc:chgData name="Power, Tobey" userId="c2c16a18-d5d3-49aa-a16b-7032f1092f22" providerId="ADAL" clId="{0B770EFA-4017-924F-A453-CAF8C5BB4DB0}" dt="2018-05-28T21:00:23.724" v="168"/>
        <pc:sldMkLst>
          <pc:docMk/>
          <pc:sldMk cId="1527750882" sldId="267"/>
        </pc:sldMkLst>
        <pc:spChg chg="mod">
          <ac:chgData name="Power, Tobey" userId="c2c16a18-d5d3-49aa-a16b-7032f1092f22" providerId="ADAL" clId="{0B770EFA-4017-924F-A453-CAF8C5BB4DB0}" dt="2018-05-28T20:21:55.176" v="15" actId="20577"/>
          <ac:spMkLst>
            <pc:docMk/>
            <pc:sldMk cId="1527750882" sldId="267"/>
            <ac:spMk id="15" creationId="{00000000-0000-0000-0000-000000000000}"/>
          </ac:spMkLst>
        </pc:spChg>
      </pc:sldChg>
      <pc:sldChg chg="modSp modTransition modAnim">
        <pc:chgData name="Power, Tobey" userId="c2c16a18-d5d3-49aa-a16b-7032f1092f22" providerId="ADAL" clId="{0B770EFA-4017-924F-A453-CAF8C5BB4DB0}" dt="2018-05-28T21:00:17.964" v="167"/>
        <pc:sldMkLst>
          <pc:docMk/>
          <pc:sldMk cId="310321960" sldId="268"/>
        </pc:sldMkLst>
        <pc:spChg chg="mod">
          <ac:chgData name="Power, Tobey" userId="c2c16a18-d5d3-49aa-a16b-7032f1092f22" providerId="ADAL" clId="{0B770EFA-4017-924F-A453-CAF8C5BB4DB0}" dt="2018-05-28T20:22:10.703" v="17" actId="20577"/>
          <ac:spMkLst>
            <pc:docMk/>
            <pc:sldMk cId="310321960" sldId="268"/>
            <ac:spMk id="15" creationId="{00000000-0000-0000-0000-000000000000}"/>
          </ac:spMkLst>
        </pc:spChg>
      </pc:sldChg>
      <pc:sldChg chg="modSp modTransition modAnim">
        <pc:chgData name="Power, Tobey" userId="c2c16a18-d5d3-49aa-a16b-7032f1092f22" providerId="ADAL" clId="{0B770EFA-4017-924F-A453-CAF8C5BB4DB0}" dt="2018-05-28T20:59:43.663" v="161"/>
        <pc:sldMkLst>
          <pc:docMk/>
          <pc:sldMk cId="3403654495" sldId="269"/>
        </pc:sldMkLst>
        <pc:spChg chg="mod">
          <ac:chgData name="Power, Tobey" userId="c2c16a18-d5d3-49aa-a16b-7032f1092f22" providerId="ADAL" clId="{0B770EFA-4017-924F-A453-CAF8C5BB4DB0}" dt="2018-05-28T20:16:38.638" v="5" actId="20577"/>
          <ac:spMkLst>
            <pc:docMk/>
            <pc:sldMk cId="3403654495" sldId="269"/>
            <ac:spMk id="15" creationId="{00000000-0000-0000-0000-000000000000}"/>
          </ac:spMkLst>
        </pc:spChg>
      </pc:sldChg>
      <pc:sldChg chg="modSp modTransition modAnim">
        <pc:chgData name="Power, Tobey" userId="c2c16a18-d5d3-49aa-a16b-7032f1092f22" providerId="ADAL" clId="{0B770EFA-4017-924F-A453-CAF8C5BB4DB0}" dt="2018-05-28T20:59:49.398" v="162"/>
        <pc:sldMkLst>
          <pc:docMk/>
          <pc:sldMk cId="3857953450" sldId="270"/>
        </pc:sldMkLst>
        <pc:spChg chg="mod">
          <ac:chgData name="Power, Tobey" userId="c2c16a18-d5d3-49aa-a16b-7032f1092f22" providerId="ADAL" clId="{0B770EFA-4017-924F-A453-CAF8C5BB4DB0}" dt="2018-05-28T20:49:07.346" v="96" actId="1076"/>
          <ac:spMkLst>
            <pc:docMk/>
            <pc:sldMk cId="3857953450" sldId="270"/>
            <ac:spMk id="15" creationId="{00000000-0000-0000-0000-000000000000}"/>
          </ac:spMkLst>
        </pc:spChg>
      </pc:sldChg>
      <pc:sldChg chg="modSp modTransition modAnim">
        <pc:chgData name="Power, Tobey" userId="c2c16a18-d5d3-49aa-a16b-7032f1092f22" providerId="ADAL" clId="{0B770EFA-4017-924F-A453-CAF8C5BB4DB0}" dt="2018-05-28T21:00:00.134" v="164"/>
        <pc:sldMkLst>
          <pc:docMk/>
          <pc:sldMk cId="3342226002" sldId="271"/>
        </pc:sldMkLst>
        <pc:spChg chg="mod">
          <ac:chgData name="Power, Tobey" userId="c2c16a18-d5d3-49aa-a16b-7032f1092f22" providerId="ADAL" clId="{0B770EFA-4017-924F-A453-CAF8C5BB4DB0}" dt="2018-05-28T20:49:53.018" v="106" actId="20577"/>
          <ac:spMkLst>
            <pc:docMk/>
            <pc:sldMk cId="3342226002" sldId="271"/>
            <ac:spMk id="15" creationId="{00000000-0000-0000-0000-000000000000}"/>
          </ac:spMkLst>
        </pc:spChg>
      </pc:sldChg>
      <pc:sldChg chg="modSp modTransition modAnim">
        <pc:chgData name="Power, Tobey" userId="c2c16a18-d5d3-49aa-a16b-7032f1092f22" providerId="ADAL" clId="{0B770EFA-4017-924F-A453-CAF8C5BB4DB0}" dt="2018-05-28T21:00:05.925" v="165"/>
        <pc:sldMkLst>
          <pc:docMk/>
          <pc:sldMk cId="4072266707" sldId="272"/>
        </pc:sldMkLst>
        <pc:spChg chg="mod">
          <ac:chgData name="Power, Tobey" userId="c2c16a18-d5d3-49aa-a16b-7032f1092f22" providerId="ADAL" clId="{0B770EFA-4017-924F-A453-CAF8C5BB4DB0}" dt="2018-05-28T20:19:33.897" v="11" actId="20577"/>
          <ac:spMkLst>
            <pc:docMk/>
            <pc:sldMk cId="4072266707" sldId="272"/>
            <ac:spMk id="15" creationId="{00000000-0000-0000-0000-000000000000}"/>
          </ac:spMkLst>
        </pc:spChg>
      </pc:sldChg>
      <pc:sldChg chg="modSp modTransition modAnim">
        <pc:chgData name="Power, Tobey" userId="c2c16a18-d5d3-49aa-a16b-7032f1092f22" providerId="ADAL" clId="{0B770EFA-4017-924F-A453-CAF8C5BB4DB0}" dt="2018-05-28T21:00:12.015" v="166"/>
        <pc:sldMkLst>
          <pc:docMk/>
          <pc:sldMk cId="3997407630" sldId="273"/>
        </pc:sldMkLst>
        <pc:spChg chg="mod">
          <ac:chgData name="Power, Tobey" userId="c2c16a18-d5d3-49aa-a16b-7032f1092f22" providerId="ADAL" clId="{0B770EFA-4017-924F-A453-CAF8C5BB4DB0}" dt="2018-05-28T20:20:34.492" v="13" actId="20577"/>
          <ac:spMkLst>
            <pc:docMk/>
            <pc:sldMk cId="3997407630" sldId="273"/>
            <ac:spMk id="15" creationId="{00000000-0000-0000-0000-000000000000}"/>
          </ac:spMkLst>
        </pc:spChg>
      </pc:sldChg>
      <pc:sldChg chg="modSp modTransition modAnim">
        <pc:chgData name="Power, Tobey" userId="c2c16a18-d5d3-49aa-a16b-7032f1092f22" providerId="ADAL" clId="{0B770EFA-4017-924F-A453-CAF8C5BB4DB0}" dt="2018-05-28T20:59:54.650" v="163"/>
        <pc:sldMkLst>
          <pc:docMk/>
          <pc:sldMk cId="990957626" sldId="274"/>
        </pc:sldMkLst>
        <pc:spChg chg="mod">
          <ac:chgData name="Power, Tobey" userId="c2c16a18-d5d3-49aa-a16b-7032f1092f22" providerId="ADAL" clId="{0B770EFA-4017-924F-A453-CAF8C5BB4DB0}" dt="2018-05-28T20:49:45.811" v="104" actId="20577"/>
          <ac:spMkLst>
            <pc:docMk/>
            <pc:sldMk cId="990957626" sldId="274"/>
            <ac:spMk id="15" creationId="{00000000-0000-0000-0000-000000000000}"/>
          </ac:spMkLst>
        </pc:spChg>
      </pc:sldChg>
    </pc:docChg>
  </pc:docChgLst>
  <pc:docChgLst>
    <pc:chgData name="Power, Tobey" userId="S::171014663@edu.leonschools.net::c2c16a18-d5d3-49aa-a16b-7032f1092f22" providerId="AD" clId="Web-{0CC70DC6-B625-482A-9C83-0FB4BFF99AEB}"/>
    <pc:docChg chg="modSld">
      <pc:chgData name="Power, Tobey" userId="S::171014663@edu.leonschools.net::c2c16a18-d5d3-49aa-a16b-7032f1092f22" providerId="AD" clId="Web-{0CC70DC6-B625-482A-9C83-0FB4BFF99AEB}" dt="2018-05-28T19:07:11.726" v="48" actId="20577"/>
      <pc:docMkLst>
        <pc:docMk/>
      </pc:docMkLst>
      <pc:sldChg chg="addSp delSp modSp mod setBg">
        <pc:chgData name="Power, Tobey" userId="S::171014663@edu.leonschools.net::c2c16a18-d5d3-49aa-a16b-7032f1092f22" providerId="AD" clId="Web-{0CC70DC6-B625-482A-9C83-0FB4BFF99AEB}" dt="2018-05-28T19:00:14.326" v="5" actId="20577"/>
        <pc:sldMkLst>
          <pc:docMk/>
          <pc:sldMk cId="1857759596" sldId="257"/>
        </pc:sldMkLst>
        <pc:spChg chg="mod">
          <ac:chgData name="Power, Tobey" userId="S::171014663@edu.leonschools.net::c2c16a18-d5d3-49aa-a16b-7032f1092f22" providerId="AD" clId="Web-{0CC70DC6-B625-482A-9C83-0FB4BFF99AEB}" dt="2018-05-28T19:00:14.326" v="5" actId="20577"/>
          <ac:spMkLst>
            <pc:docMk/>
            <pc:sldMk cId="1857759596" sldId="257"/>
            <ac:spMk id="2" creationId="{00000000-0000-0000-0000-000000000000}"/>
          </ac:spMkLst>
        </pc:spChg>
        <pc:spChg chg="add del">
          <ac:chgData name="Power, Tobey" userId="S::171014663@edu.leonschools.net::c2c16a18-d5d3-49aa-a16b-7032f1092f22" providerId="AD" clId="Web-{0CC70DC6-B625-482A-9C83-0FB4BFF99AEB}" dt="2018-05-28T19:00:14.326" v="5" actId="20577"/>
          <ac:spMkLst>
            <pc:docMk/>
            <pc:sldMk cId="1857759596" sldId="257"/>
            <ac:spMk id="9" creationId="{5B2F4B0B-6CDE-4467-A567-7930C6692530}"/>
          </ac:spMkLst>
        </pc:spChg>
        <pc:spChg chg="add del">
          <ac:chgData name="Power, Tobey" userId="S::171014663@edu.leonschools.net::c2c16a18-d5d3-49aa-a16b-7032f1092f22" providerId="AD" clId="Web-{0CC70DC6-B625-482A-9C83-0FB4BFF99AEB}" dt="2018-05-28T19:00:14.326" v="5" actId="20577"/>
          <ac:spMkLst>
            <pc:docMk/>
            <pc:sldMk cId="1857759596" sldId="257"/>
            <ac:spMk id="11" creationId="{4FBD904E-E2AA-40C0-9B75-6705C2936009}"/>
          </ac:spMkLst>
        </pc:spChg>
        <pc:grpChg chg="add del">
          <ac:chgData name="Power, Tobey" userId="S::171014663@edu.leonschools.net::c2c16a18-d5d3-49aa-a16b-7032f1092f22" providerId="AD" clId="Web-{0CC70DC6-B625-482A-9C83-0FB4BFF99AEB}" dt="2018-05-28T19:00:14.326" v="5" actId="20577"/>
          <ac:grpSpMkLst>
            <pc:docMk/>
            <pc:sldMk cId="1857759596" sldId="257"/>
            <ac:grpSpMk id="13" creationId="{C2CA0337-9B09-4746-93D0-7E92F422020B}"/>
          </ac:grpSpMkLst>
        </pc:grpChg>
        <pc:graphicFrameChg chg="mod modGraphic">
          <ac:chgData name="Power, Tobey" userId="S::171014663@edu.leonschools.net::c2c16a18-d5d3-49aa-a16b-7032f1092f22" providerId="AD" clId="Web-{0CC70DC6-B625-482A-9C83-0FB4BFF99AEB}" dt="2018-05-28T19:00:14.326" v="5" actId="20577"/>
          <ac:graphicFrameMkLst>
            <pc:docMk/>
            <pc:sldMk cId="1857759596" sldId="257"/>
            <ac:graphicFrameMk id="4" creationId="{00000000-0000-0000-0000-000000000000}"/>
          </ac:graphicFrameMkLst>
        </pc:graphicFrameChg>
      </pc:sldChg>
      <pc:sldChg chg="modSp">
        <pc:chgData name="Power, Tobey" userId="S::171014663@edu.leonschools.net::c2c16a18-d5d3-49aa-a16b-7032f1092f22" providerId="AD" clId="Web-{0CC70DC6-B625-482A-9C83-0FB4BFF99AEB}" dt="2018-05-28T19:07:11.726" v="48" actId="20577"/>
        <pc:sldMkLst>
          <pc:docMk/>
          <pc:sldMk cId="622422777" sldId="258"/>
        </pc:sldMkLst>
        <pc:spChg chg="mod">
          <ac:chgData name="Power, Tobey" userId="S::171014663@edu.leonschools.net::c2c16a18-d5d3-49aa-a16b-7032f1092f22" providerId="AD" clId="Web-{0CC70DC6-B625-482A-9C83-0FB4BFF99AEB}" dt="2018-05-28T19:06:52.225" v="44" actId="20577"/>
          <ac:spMkLst>
            <pc:docMk/>
            <pc:sldMk cId="622422777" sldId="258"/>
            <ac:spMk id="2" creationId="{00000000-0000-0000-0000-000000000000}"/>
          </ac:spMkLst>
        </pc:spChg>
        <pc:spChg chg="mod">
          <ac:chgData name="Power, Tobey" userId="S::171014663@edu.leonschools.net::c2c16a18-d5d3-49aa-a16b-7032f1092f22" providerId="AD" clId="Web-{0CC70DC6-B625-482A-9C83-0FB4BFF99AEB}" dt="2018-05-28T19:07:11.726" v="48" actId="20577"/>
          <ac:spMkLst>
            <pc:docMk/>
            <pc:sldMk cId="622422777" sldId="258"/>
            <ac:spMk id="15" creationId="{00000000-0000-0000-0000-000000000000}"/>
          </ac:spMkLst>
        </pc:spChg>
      </pc:sldChg>
      <pc:sldChg chg="modSp">
        <pc:chgData name="Power, Tobey" userId="S::171014663@edu.leonschools.net::c2c16a18-d5d3-49aa-a16b-7032f1092f22" providerId="AD" clId="Web-{0CC70DC6-B625-482A-9C83-0FB4BFF99AEB}" dt="2018-05-28T19:06:28.255" v="25" actId="20577"/>
        <pc:sldMkLst>
          <pc:docMk/>
          <pc:sldMk cId="1527750882" sldId="267"/>
        </pc:sldMkLst>
        <pc:spChg chg="mod">
          <ac:chgData name="Power, Tobey" userId="S::171014663@edu.leonschools.net::c2c16a18-d5d3-49aa-a16b-7032f1092f22" providerId="AD" clId="Web-{0CC70DC6-B625-482A-9C83-0FB4BFF99AEB}" dt="2018-05-28T19:06:28.255" v="25" actId="20577"/>
          <ac:spMkLst>
            <pc:docMk/>
            <pc:sldMk cId="1527750882" sldId="267"/>
            <ac:spMk id="2" creationId="{00000000-0000-0000-0000-000000000000}"/>
          </ac:spMkLst>
        </pc:spChg>
        <pc:spChg chg="mod">
          <ac:chgData name="Power, Tobey" userId="S::171014663@edu.leonschools.net::c2c16a18-d5d3-49aa-a16b-7032f1092f22" providerId="AD" clId="Web-{0CC70DC6-B625-482A-9C83-0FB4BFF99AEB}" dt="2018-05-28T19:06:16.551" v="20" actId="20577"/>
          <ac:spMkLst>
            <pc:docMk/>
            <pc:sldMk cId="1527750882" sldId="267"/>
            <ac:spMk id="15" creationId="{00000000-0000-0000-0000-000000000000}"/>
          </ac:spMkLst>
        </pc:spChg>
      </pc:sldChg>
      <pc:sldChg chg="modSp">
        <pc:chgData name="Power, Tobey" userId="S::171014663@edu.leonschools.net::c2c16a18-d5d3-49aa-a16b-7032f1092f22" providerId="AD" clId="Web-{0CC70DC6-B625-482A-9C83-0FB4BFF99AEB}" dt="2018-05-28T19:06:34.286" v="31" actId="20577"/>
        <pc:sldMkLst>
          <pc:docMk/>
          <pc:sldMk cId="310321960" sldId="268"/>
        </pc:sldMkLst>
        <pc:spChg chg="mod">
          <ac:chgData name="Power, Tobey" userId="S::171014663@edu.leonschools.net::c2c16a18-d5d3-49aa-a16b-7032f1092f22" providerId="AD" clId="Web-{0CC70DC6-B625-482A-9C83-0FB4BFF99AEB}" dt="2018-05-28T19:06:34.286" v="31" actId="20577"/>
          <ac:spMkLst>
            <pc:docMk/>
            <pc:sldMk cId="310321960" sldId="268"/>
            <ac:spMk id="2" creationId="{00000000-0000-0000-0000-000000000000}"/>
          </ac:spMkLst>
        </pc:spChg>
        <pc:spChg chg="mod">
          <ac:chgData name="Power, Tobey" userId="S::171014663@edu.leonschools.net::c2c16a18-d5d3-49aa-a16b-7032f1092f22" providerId="AD" clId="Web-{0CC70DC6-B625-482A-9C83-0FB4BFF99AEB}" dt="2018-05-28T19:05:55.347" v="18" actId="20577"/>
          <ac:spMkLst>
            <pc:docMk/>
            <pc:sldMk cId="310321960" sldId="268"/>
            <ac:spMk id="15" creationId="{00000000-0000-0000-0000-000000000000}"/>
          </ac:spMkLst>
        </pc:spChg>
      </pc:sldChg>
      <pc:sldChg chg="modSp">
        <pc:chgData name="Power, Tobey" userId="S::171014663@edu.leonschools.net::c2c16a18-d5d3-49aa-a16b-7032f1092f22" providerId="AD" clId="Web-{0CC70DC6-B625-482A-9C83-0FB4BFF99AEB}" dt="2018-05-28T19:02:18.961" v="7" actId="20577"/>
        <pc:sldMkLst>
          <pc:docMk/>
          <pc:sldMk cId="3403654495" sldId="269"/>
        </pc:sldMkLst>
        <pc:spChg chg="mod">
          <ac:chgData name="Power, Tobey" userId="S::171014663@edu.leonschools.net::c2c16a18-d5d3-49aa-a16b-7032f1092f22" providerId="AD" clId="Web-{0CC70DC6-B625-482A-9C83-0FB4BFF99AEB}" dt="2018-05-28T19:02:18.961" v="7" actId="20577"/>
          <ac:spMkLst>
            <pc:docMk/>
            <pc:sldMk cId="3403654495" sldId="269"/>
            <ac:spMk id="15" creationId="{00000000-0000-0000-0000-000000000000}"/>
          </ac:spMkLst>
        </pc:spChg>
      </pc:sldChg>
      <pc:sldChg chg="modSp">
        <pc:chgData name="Power, Tobey" userId="S::171014663@edu.leonschools.net::c2c16a18-d5d3-49aa-a16b-7032f1092f22" providerId="AD" clId="Web-{0CC70DC6-B625-482A-9C83-0FB4BFF99AEB}" dt="2018-05-28T19:06:45.084" v="38" actId="20577"/>
        <pc:sldMkLst>
          <pc:docMk/>
          <pc:sldMk cId="3857953450" sldId="270"/>
        </pc:sldMkLst>
        <pc:spChg chg="mod">
          <ac:chgData name="Power, Tobey" userId="S::171014663@edu.leonschools.net::c2c16a18-d5d3-49aa-a16b-7032f1092f22" providerId="AD" clId="Web-{0CC70DC6-B625-482A-9C83-0FB4BFF99AEB}" dt="2018-05-28T19:06:45.084" v="38" actId="20577"/>
          <ac:spMkLst>
            <pc:docMk/>
            <pc:sldMk cId="3857953450" sldId="270"/>
            <ac:spMk id="2" creationId="{00000000-0000-0000-0000-000000000000}"/>
          </ac:spMkLst>
        </pc:spChg>
        <pc:spChg chg="mod">
          <ac:chgData name="Power, Tobey" userId="S::171014663@edu.leonschools.net::c2c16a18-d5d3-49aa-a16b-7032f1092f22" providerId="AD" clId="Web-{0CC70DC6-B625-482A-9C83-0FB4BFF99AEB}" dt="2018-05-28T19:02:23.820" v="9" actId="20577"/>
          <ac:spMkLst>
            <pc:docMk/>
            <pc:sldMk cId="3857953450" sldId="270"/>
            <ac:spMk id="15" creationId="{00000000-0000-0000-0000-000000000000}"/>
          </ac:spMkLst>
        </pc:spChg>
      </pc:sldChg>
      <pc:sldChg chg="modSp">
        <pc:chgData name="Power, Tobey" userId="S::171014663@edu.leonschools.net::c2c16a18-d5d3-49aa-a16b-7032f1092f22" providerId="AD" clId="Web-{0CC70DC6-B625-482A-9C83-0FB4BFF99AEB}" dt="2018-05-28T19:04:20.920" v="14" actId="20577"/>
        <pc:sldMkLst>
          <pc:docMk/>
          <pc:sldMk cId="3342226002" sldId="271"/>
        </pc:sldMkLst>
        <pc:spChg chg="mod">
          <ac:chgData name="Power, Tobey" userId="S::171014663@edu.leonschools.net::c2c16a18-d5d3-49aa-a16b-7032f1092f22" providerId="AD" clId="Web-{0CC70DC6-B625-482A-9C83-0FB4BFF99AEB}" dt="2018-05-28T19:04:20.920" v="14" actId="20577"/>
          <ac:spMkLst>
            <pc:docMk/>
            <pc:sldMk cId="3342226002" sldId="271"/>
            <ac:spMk id="15" creationId="{00000000-0000-0000-0000-000000000000}"/>
          </ac:spMkLst>
        </pc:spChg>
      </pc:sldChg>
      <pc:sldChg chg="modSp">
        <pc:chgData name="Power, Tobey" userId="S::171014663@edu.leonschools.net::c2c16a18-d5d3-49aa-a16b-7032f1092f22" providerId="AD" clId="Web-{0CC70DC6-B625-482A-9C83-0FB4BFF99AEB}" dt="2018-05-28T19:04:24.420" v="15" actId="20577"/>
        <pc:sldMkLst>
          <pc:docMk/>
          <pc:sldMk cId="4072266707" sldId="272"/>
        </pc:sldMkLst>
        <pc:spChg chg="mod">
          <ac:chgData name="Power, Tobey" userId="S::171014663@edu.leonschools.net::c2c16a18-d5d3-49aa-a16b-7032f1092f22" providerId="AD" clId="Web-{0CC70DC6-B625-482A-9C83-0FB4BFF99AEB}" dt="2018-05-28T19:04:24.420" v="15" actId="20577"/>
          <ac:spMkLst>
            <pc:docMk/>
            <pc:sldMk cId="4072266707" sldId="272"/>
            <ac:spMk id="15" creationId="{00000000-0000-0000-0000-000000000000}"/>
          </ac:spMkLst>
        </pc:spChg>
      </pc:sldChg>
      <pc:sldChg chg="modSp">
        <pc:chgData name="Power, Tobey" userId="S::171014663@edu.leonschools.net::c2c16a18-d5d3-49aa-a16b-7032f1092f22" providerId="AD" clId="Web-{0CC70DC6-B625-482A-9C83-0FB4BFF99AEB}" dt="2018-05-28T19:04:56.391" v="16" actId="20577"/>
        <pc:sldMkLst>
          <pc:docMk/>
          <pc:sldMk cId="3997407630" sldId="273"/>
        </pc:sldMkLst>
        <pc:spChg chg="mod">
          <ac:chgData name="Power, Tobey" userId="S::171014663@edu.leonschools.net::c2c16a18-d5d3-49aa-a16b-7032f1092f22" providerId="AD" clId="Web-{0CC70DC6-B625-482A-9C83-0FB4BFF99AEB}" dt="2018-05-28T19:04:56.391" v="16" actId="20577"/>
          <ac:spMkLst>
            <pc:docMk/>
            <pc:sldMk cId="3997407630" sldId="273"/>
            <ac:spMk id="15" creationId="{00000000-0000-0000-0000-000000000000}"/>
          </ac:spMkLst>
        </pc:spChg>
      </pc:sldChg>
      <pc:sldChg chg="addSp delSp modSp">
        <pc:chgData name="Power, Tobey" userId="S::171014663@edu.leonschools.net::c2c16a18-d5d3-49aa-a16b-7032f1092f22" providerId="AD" clId="Web-{0CC70DC6-B625-482A-9C83-0FB4BFF99AEB}" dt="2018-05-28T19:02:29.993" v="12" actId="20577"/>
        <pc:sldMkLst>
          <pc:docMk/>
          <pc:sldMk cId="990957626" sldId="274"/>
        </pc:sldMkLst>
        <pc:spChg chg="del">
          <ac:chgData name="Power, Tobey" userId="S::171014663@edu.leonschools.net::c2c16a18-d5d3-49aa-a16b-7032f1092f22" providerId="AD" clId="Web-{0CC70DC6-B625-482A-9C83-0FB4BFF99AEB}" dt="2018-05-28T18:55:47.843" v="0" actId="20577"/>
          <ac:spMkLst>
            <pc:docMk/>
            <pc:sldMk cId="990957626" sldId="274"/>
            <ac:spMk id="4" creationId="{C023CD4A-0F84-4FC6-921B-6A10D4DCFB9D}"/>
          </ac:spMkLst>
        </pc:spChg>
        <pc:spChg chg="add del mod">
          <ac:chgData name="Power, Tobey" userId="S::171014663@edu.leonschools.net::c2c16a18-d5d3-49aa-a16b-7032f1092f22" providerId="AD" clId="Web-{0CC70DC6-B625-482A-9C83-0FB4BFF99AEB}" dt="2018-05-28T18:58:46.368" v="2" actId="20577"/>
          <ac:spMkLst>
            <pc:docMk/>
            <pc:sldMk cId="990957626" sldId="274"/>
            <ac:spMk id="7" creationId="{B9675060-7A4B-496B-A406-5BF1A54DD75D}"/>
          </ac:spMkLst>
        </pc:spChg>
        <pc:spChg chg="mod">
          <ac:chgData name="Power, Tobey" userId="S::171014663@edu.leonschools.net::c2c16a18-d5d3-49aa-a16b-7032f1092f22" providerId="AD" clId="Web-{0CC70DC6-B625-482A-9C83-0FB4BFF99AEB}" dt="2018-05-28T19:02:29.993" v="12" actId="20577"/>
          <ac:spMkLst>
            <pc:docMk/>
            <pc:sldMk cId="990957626" sldId="274"/>
            <ac:spMk id="15" creationId="{00000000-0000-0000-0000-000000000000}"/>
          </ac:spMkLst>
        </pc:spChg>
        <pc:picChg chg="add del mod ord">
          <ac:chgData name="Power, Tobey" userId="S::171014663@edu.leonschools.net::c2c16a18-d5d3-49aa-a16b-7032f1092f22" providerId="AD" clId="Web-{0CC70DC6-B625-482A-9C83-0FB4BFF99AEB}" dt="2018-05-28T18:58:39.227" v="1" actId="20577"/>
          <ac:picMkLst>
            <pc:docMk/>
            <pc:sldMk cId="990957626" sldId="274"/>
            <ac:picMk id="3" creationId="{06AE3564-B14F-46BF-A163-38329130A51D}"/>
          </ac:picMkLst>
        </pc:picChg>
        <pc:picChg chg="add mod ord">
          <ac:chgData name="Power, Tobey" userId="S::171014663@edu.leonschools.net::c2c16a18-d5d3-49aa-a16b-7032f1092f22" providerId="AD" clId="Web-{0CC70DC6-B625-482A-9C83-0FB4BFF99AEB}" dt="2018-05-28T18:58:47.962" v="3" actId="1076"/>
          <ac:picMkLst>
            <pc:docMk/>
            <pc:sldMk cId="990957626" sldId="274"/>
            <ac:picMk id="8" creationId="{CE13CBDC-129A-44BA-96A6-85375BE73BD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5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2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01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1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2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09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22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88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9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57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2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3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9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5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83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38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4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6DD95F5-62AC-4783-A11B-37A15794F98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58B577B-E34D-492F-A4B6-C8103AAF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4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10.xml"/><Relationship Id="rId10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" Target="slide12.xml"/><Relationship Id="rId4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Juggling World Records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By: Tobey Power</a:t>
            </a:r>
          </a:p>
        </p:txBody>
      </p:sp>
    </p:spTree>
    <p:extLst>
      <p:ext uri="{BB962C8B-B14F-4D97-AF65-F5344CB8AC3E}">
        <p14:creationId xmlns:p14="http://schemas.microsoft.com/office/powerpoint/2010/main" val="345105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0855" y="270164"/>
            <a:ext cx="7294418" cy="147550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Most Balls Passed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2197052" y="2900435"/>
            <a:ext cx="3549121" cy="18288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A) 16 Balls</a:t>
            </a: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B) 18 Balls</a:t>
            </a: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C) 20 Balls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3" action="ppaction://hlinksldjump"/>
              </a:rPr>
              <a:t>D) 21 Balls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66" y="1745673"/>
            <a:ext cx="5095096" cy="4538735"/>
          </a:xfrm>
        </p:spPr>
      </p:pic>
    </p:spTree>
    <p:extLst>
      <p:ext uri="{BB962C8B-B14F-4D97-AF65-F5344CB8AC3E}">
        <p14:creationId xmlns:p14="http://schemas.microsoft.com/office/powerpoint/2010/main" val="31032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0855" y="270164"/>
            <a:ext cx="7294418" cy="147550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Most Clubs Juggled 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2446434" y="2890044"/>
            <a:ext cx="3549121" cy="18288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A) 7 Clubs</a:t>
            </a: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B) 8 Clubs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3" action="ppaction://hlinksldjump"/>
              </a:rPr>
              <a:t>C) 9 Clubs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D) 11 Clubs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10" y="1623675"/>
            <a:ext cx="2172003" cy="4829849"/>
          </a:xfrm>
        </p:spPr>
      </p:pic>
    </p:spTree>
    <p:extLst>
      <p:ext uri="{BB962C8B-B14F-4D97-AF65-F5344CB8AC3E}">
        <p14:creationId xmlns:p14="http://schemas.microsoft.com/office/powerpoint/2010/main" val="152775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Correct!</a:t>
            </a:r>
          </a:p>
        </p:txBody>
      </p:sp>
      <p:pic>
        <p:nvPicPr>
          <p:cNvPr id="6" name="Ding Sound Effect.mp3">
            <a:hlinkClick r:id="" action="ppaction://media"/>
            <a:extLst>
              <a:ext uri="{FF2B5EF4-FFF2-40B4-BE49-F238E27FC236}">
                <a16:creationId xmlns:a16="http://schemas.microsoft.com/office/drawing/2014/main" xmlns="" id="{6381B5EB-F027-BC42-955B-F4CF67A6DDA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6475" y="3822700"/>
            <a:ext cx="812800" cy="812800"/>
          </a:xfrm>
        </p:spPr>
      </p:pic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4769427" y="3013364"/>
            <a:ext cx="3834246" cy="211974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29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Ding Sound Effect.wav"/>
          </p:stSnd>
        </p:sndAc>
      </p:transition>
    </mc:Choice>
    <mc:Fallback xmlns="">
      <p:transition spd="slow">
        <p:fade/>
        <p:sndAc>
          <p:stSnd>
            <p:snd r:embed="rId7" name="Ding Sound Eff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Wrong!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4769427" y="3013364"/>
            <a:ext cx="3834246" cy="211974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14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730" y="0"/>
            <a:ext cx="10018713" cy="1752599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Choose a Prop!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7500055"/>
              </p:ext>
            </p:extLst>
          </p:nvPr>
        </p:nvGraphicFramePr>
        <p:xfrm>
          <a:off x="2137064" y="1908897"/>
          <a:ext cx="7568046" cy="405591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487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74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26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265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Ball</a:t>
                      </a:r>
                      <a:r>
                        <a:rPr lang="en-US" baseline="0" dirty="0"/>
                        <a:t> and </a:t>
                      </a:r>
                      <a:r>
                        <a:rPr lang="en-US" dirty="0"/>
                        <a:t>Club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Diabolo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Yo-Yo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313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2" action="ppaction://hlinksldjump"/>
                        </a:rPr>
                        <a:t>100</a:t>
                      </a:r>
                      <a:endParaRPr lang="en-US" sz="3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dobe Hebrew" panose="02040503050201020203" pitchFamily="18" charset="-79"/>
                        <a:cs typeface="Adobe Hebrew" panose="02040503050201020203" pitchFamily="18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3" action="ppaction://hlinksldjump"/>
                        </a:rPr>
                        <a:t>100</a:t>
                      </a:r>
                      <a:endParaRPr lang="en-US" sz="3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dobe Hebrew" panose="02040503050201020203" pitchFamily="18" charset="-79"/>
                        <a:cs typeface="Adobe Hebrew" panose="02040503050201020203" pitchFamily="18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4" action="ppaction://hlinksldjump"/>
                        </a:rPr>
                        <a:t>100</a:t>
                      </a:r>
                      <a:endParaRPr lang="en-US" sz="3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dobe Hebrew" panose="02040503050201020203" pitchFamily="18" charset="-79"/>
                        <a:cs typeface="Adobe Hebrew" panose="02040503050201020203" pitchFamily="18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4313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5" action="ppaction://hlinksldjump"/>
                        </a:rPr>
                        <a:t>200</a:t>
                      </a:r>
                      <a:endParaRPr lang="en-US" sz="3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dobe Hebrew" panose="02040503050201020203" pitchFamily="18" charset="-79"/>
                        <a:cs typeface="Adobe Hebrew" panose="02040503050201020203" pitchFamily="18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6" action="ppaction://hlinksldjump"/>
                        </a:rPr>
                        <a:t>200</a:t>
                      </a:r>
                      <a:endParaRPr lang="en-US" sz="3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dobe Hebrew" panose="02040503050201020203" pitchFamily="18" charset="-79"/>
                        <a:cs typeface="Adobe Hebrew" panose="02040503050201020203" pitchFamily="18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7" action="ppaction://hlinksldjump"/>
                        </a:rPr>
                        <a:t>200</a:t>
                      </a:r>
                      <a:endParaRPr lang="en-US" sz="3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dobe Hebrew" panose="02040503050201020203" pitchFamily="18" charset="-79"/>
                        <a:cs typeface="Adobe Hebrew" panose="02040503050201020203" pitchFamily="18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4313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8" action="ppaction://hlinksldjump"/>
                        </a:rPr>
                        <a:t>300</a:t>
                      </a:r>
                      <a:endParaRPr lang="en-US" sz="3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dobe Hebrew" panose="02040503050201020203" pitchFamily="18" charset="-79"/>
                        <a:cs typeface="Adobe Hebrew" panose="02040503050201020203" pitchFamily="18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9" action="ppaction://hlinksldjump"/>
                        </a:rPr>
                        <a:t>300</a:t>
                      </a:r>
                      <a:endParaRPr lang="en-US" sz="3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dobe Hebrew" panose="02040503050201020203" pitchFamily="18" charset="-79"/>
                        <a:cs typeface="Adobe Hebrew" panose="02040503050201020203" pitchFamily="18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hlinkClick r:id="rId10" action="ppaction://hlinksldjump"/>
                        </a:rPr>
                        <a:t>300</a:t>
                      </a:r>
                      <a:endParaRPr lang="en-US" sz="3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dobe Hebrew" panose="02040503050201020203" pitchFamily="18" charset="-79"/>
                        <a:cs typeface="Adobe Hebrew" panose="02040503050201020203" pitchFamily="18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77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0855" y="270164"/>
            <a:ext cx="7294418" cy="147550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Most Balls Juggled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2228225" y="2890044"/>
            <a:ext cx="3549121" cy="18288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A) 12 Balls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3" action="ppaction://hlinksldjump"/>
              </a:rPr>
              <a:t>B) 14 Balls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C) 16 Balls</a:t>
            </a: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D) 17 Balls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99" y="1745673"/>
            <a:ext cx="2177984" cy="4560156"/>
          </a:xfrm>
        </p:spPr>
      </p:pic>
    </p:spTree>
    <p:extLst>
      <p:ext uri="{BB962C8B-B14F-4D97-AF65-F5344CB8AC3E}">
        <p14:creationId xmlns:p14="http://schemas.microsoft.com/office/powerpoint/2010/main" val="6224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0855" y="270164"/>
            <a:ext cx="7294418" cy="147550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Highest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Diabolo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High Throw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2126876" y="2751630"/>
            <a:ext cx="3549121" cy="18288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A) 80 feet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3" action="ppaction://hlinksldjump"/>
              </a:rPr>
              <a:t>B) 90 feet</a:t>
            </a: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3" action="ppaction://hlinksldjump"/>
              </a:rPr>
              <a:t>C) 110 feet</a:t>
            </a: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3" action="ppaction://hlinksldjump"/>
              </a:rPr>
              <a:t>D) 140 feet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38" y="1520683"/>
            <a:ext cx="2532143" cy="4769279"/>
          </a:xfrm>
        </p:spPr>
      </p:pic>
    </p:spTree>
    <p:extLst>
      <p:ext uri="{BB962C8B-B14F-4D97-AF65-F5344CB8AC3E}">
        <p14:creationId xmlns:p14="http://schemas.microsoft.com/office/powerpoint/2010/main" val="340365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0855" y="270164"/>
            <a:ext cx="7294418" cy="147550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Most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Diabolos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Juggled at Once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2066127" y="2819386"/>
            <a:ext cx="3549121" cy="18288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A) 4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Diabolos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3" action="ppaction://hlinksldjump"/>
              </a:rPr>
              <a:t>B) 5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3" action="ppaction://hlinksldjump"/>
              </a:rPr>
              <a:t>Diabolos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	</a:t>
            </a: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C) 6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Diabolos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hlinkClick r:id="rId2" action="ppaction://hlinksldjump"/>
            </a:endParaRP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D) 7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Diabolos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00" y="1745673"/>
            <a:ext cx="2225967" cy="4690104"/>
          </a:xfrm>
        </p:spPr>
      </p:pic>
    </p:spTree>
    <p:extLst>
      <p:ext uri="{BB962C8B-B14F-4D97-AF65-F5344CB8AC3E}">
        <p14:creationId xmlns:p14="http://schemas.microsoft.com/office/powerpoint/2010/main" val="385795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0855" y="270164"/>
            <a:ext cx="7294418" cy="147550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Most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Diabolos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Passed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1731727" y="2966914"/>
            <a:ext cx="3549121" cy="18288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A) 6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Diabolos</a:t>
            </a:r>
            <a:endParaRPr lang="en-US" sz="2800" dirty="0" err="1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3" action="ppaction://hlinksldjump"/>
              </a:rPr>
              <a:t>B) 7 Diabolos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C) 8 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Diabolos</a:t>
            </a: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D) 9 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Diabolos</a:t>
            </a:r>
            <a:endParaRPr lang="en-US" sz="2800" dirty="0" err="1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8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xmlns="" id="{CE13CBDC-129A-44BA-96A6-85375BE73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80848" y="1491405"/>
            <a:ext cx="6240990" cy="430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0855" y="270164"/>
            <a:ext cx="7294418" cy="147550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Longest Yo-Yo Sleeper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2269789" y="2890043"/>
            <a:ext cx="3549121" cy="18288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A) 12 minutes</a:t>
            </a: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B) 16 minutes</a:t>
            </a: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C) 21 minutes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3" action="ppaction://hlinksldjump"/>
              </a:rPr>
              <a:t>D) 30 minutes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170" y="1810517"/>
            <a:ext cx="4046930" cy="3987851"/>
          </a:xfrm>
        </p:spPr>
      </p:pic>
    </p:spTree>
    <p:extLst>
      <p:ext uri="{BB962C8B-B14F-4D97-AF65-F5344CB8AC3E}">
        <p14:creationId xmlns:p14="http://schemas.microsoft.com/office/powerpoint/2010/main" val="334222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0855" y="270164"/>
            <a:ext cx="7294418" cy="147550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Biggest Collection of Yo-Yos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2197052" y="2860680"/>
            <a:ext cx="3549121" cy="18288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A) 2500 Yo-Yos</a:t>
            </a: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B) 5000 Yo-Yos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3" action="ppaction://hlinksldjump"/>
              </a:rPr>
              <a:t>C) 10000 Yo-Yos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2" action="ppaction://hlinksldjump"/>
              </a:rPr>
              <a:t>D) 20000 Yo-Yos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17" y="1984663"/>
            <a:ext cx="6166515" cy="3767870"/>
          </a:xfrm>
        </p:spPr>
      </p:pic>
    </p:spTree>
    <p:extLst>
      <p:ext uri="{BB962C8B-B14F-4D97-AF65-F5344CB8AC3E}">
        <p14:creationId xmlns:p14="http://schemas.microsoft.com/office/powerpoint/2010/main" val="407226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0855" y="270164"/>
            <a:ext cx="7294418" cy="147550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Biggest Yo-Yo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2197052" y="2860680"/>
            <a:ext cx="3549121" cy="18288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4" action="ppaction://hlinksldjump"/>
              </a:rPr>
              <a:t>A) 9.5 feet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5" action="ppaction://hlinksldjump"/>
              </a:rPr>
              <a:t>B) 11.5 feet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4" action="ppaction://hlinksldjump"/>
              </a:rPr>
              <a:t>C) 13.5 feet</a:t>
            </a:r>
          </a:p>
          <a:p>
            <a:pPr algn="l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hlinkClick r:id="rId4" action="ppaction://hlinksldjump"/>
              </a:rPr>
              <a:t>D) 15.5 feet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YoYoFactory Presents- Worlds Biggest Yo-Yo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2563" y="1482725"/>
            <a:ext cx="6240462" cy="3509963"/>
          </a:xfrm>
        </p:spPr>
      </p:pic>
    </p:spTree>
    <p:extLst>
      <p:ext uri="{BB962C8B-B14F-4D97-AF65-F5344CB8AC3E}">
        <p14:creationId xmlns:p14="http://schemas.microsoft.com/office/powerpoint/2010/main" val="399740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Custom 1">
      <a:dk1>
        <a:srgbClr val="000000"/>
      </a:dk1>
      <a:lt1>
        <a:srgbClr val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422511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271</TotalTime>
  <Words>186</Words>
  <Application>Microsoft Office PowerPoint</Application>
  <PresentationFormat>Widescreen</PresentationFormat>
  <Paragraphs>62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Adobe Gothic Std B</vt:lpstr>
      <vt:lpstr>Adobe Hebrew</vt:lpstr>
      <vt:lpstr>Arial</vt:lpstr>
      <vt:lpstr>Corbel</vt:lpstr>
      <vt:lpstr>Trebuchet MS</vt:lpstr>
      <vt:lpstr>Parallax</vt:lpstr>
      <vt:lpstr>Juggling World Records</vt:lpstr>
      <vt:lpstr>Choose a Prop!</vt:lpstr>
      <vt:lpstr>Most Balls Juggled</vt:lpstr>
      <vt:lpstr>Highest Diabolo High Throw</vt:lpstr>
      <vt:lpstr>Most Diabolos Juggled at Once</vt:lpstr>
      <vt:lpstr>Most Diabolos Passed</vt:lpstr>
      <vt:lpstr>Longest Yo-Yo Sleeper</vt:lpstr>
      <vt:lpstr>Biggest Collection of Yo-Yos</vt:lpstr>
      <vt:lpstr>Biggest Yo-Yo</vt:lpstr>
      <vt:lpstr>Most Balls Passed</vt:lpstr>
      <vt:lpstr>Most Clubs Juggled </vt:lpstr>
      <vt:lpstr>Correct!</vt:lpstr>
      <vt:lpstr>Wrong!</vt:lpstr>
    </vt:vector>
  </TitlesOfParts>
  <Company>Leon County Schools -LCSB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Juggling World Records</dc:title>
  <dc:creator>Power, Tobey</dc:creator>
  <cp:lastModifiedBy>Alovus, Lao</cp:lastModifiedBy>
  <cp:revision>35</cp:revision>
  <dcterms:created xsi:type="dcterms:W3CDTF">2018-05-10T17:11:34Z</dcterms:created>
  <dcterms:modified xsi:type="dcterms:W3CDTF">2018-05-29T13:17:57Z</dcterms:modified>
</cp:coreProperties>
</file>