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4.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5.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6.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7.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8.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9.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10.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notesSlides/notesSlide11.xml" ContentType="application/vnd.openxmlformats-officedocument.presentationml.notesSlide+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notesSlides/notesSlide12.xml" ContentType="application/vnd.openxmlformats-officedocument.presentationml.notesSlide+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notesSlides/notesSlide13.xml" ContentType="application/vnd.openxmlformats-officedocument.presentationml.notesSlide+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notesSlides/notesSlide14.xml" ContentType="application/vnd.openxmlformats-officedocument.presentationml.notesSlide+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notesSlides/notesSlide15.xml" ContentType="application/vnd.openxmlformats-officedocument.presentationml.notesSlide+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notesSlides/notesSlide16.xml" ContentType="application/vnd.openxmlformats-officedocument.presentationml.notesSlide+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39" r:id="rId2"/>
    <p:sldId id="340"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5" r:id="rId18"/>
  </p:sldIdLst>
  <p:sldSz cx="12192000" cy="6858000"/>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6600"/>
    <a:srgbClr val="00FF00"/>
    <a:srgbClr val="0000CC"/>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38"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36.wmf"/><Relationship Id="rId1" Type="http://schemas.openxmlformats.org/officeDocument/2006/relationships/image" Target="../media/image58.wmf"/><Relationship Id="rId6" Type="http://schemas.openxmlformats.org/officeDocument/2006/relationships/image" Target="../media/image62.wmf"/><Relationship Id="rId5" Type="http://schemas.openxmlformats.org/officeDocument/2006/relationships/image" Target="../media/image61.wmf"/><Relationship Id="rId10" Type="http://schemas.openxmlformats.org/officeDocument/2006/relationships/image" Target="../media/image44.wmf"/><Relationship Id="rId4" Type="http://schemas.openxmlformats.org/officeDocument/2006/relationships/image" Target="../media/image60.wmf"/><Relationship Id="rId9"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36.wmf"/><Relationship Id="rId1" Type="http://schemas.openxmlformats.org/officeDocument/2006/relationships/image" Target="../media/image71.wmf"/><Relationship Id="rId6" Type="http://schemas.openxmlformats.org/officeDocument/2006/relationships/image" Target="../media/image75.wmf"/><Relationship Id="rId5" Type="http://schemas.openxmlformats.org/officeDocument/2006/relationships/image" Target="../media/image74.wmf"/><Relationship Id="rId10" Type="http://schemas.openxmlformats.org/officeDocument/2006/relationships/image" Target="../media/image57.wmf"/><Relationship Id="rId4" Type="http://schemas.openxmlformats.org/officeDocument/2006/relationships/image" Target="../media/image73.wmf"/><Relationship Id="rId9" Type="http://schemas.openxmlformats.org/officeDocument/2006/relationships/image" Target="../media/image4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11" Type="http://schemas.openxmlformats.org/officeDocument/2006/relationships/image" Target="../media/image90.wmf"/><Relationship Id="rId5" Type="http://schemas.openxmlformats.org/officeDocument/2006/relationships/image" Target="../media/image84.wmf"/><Relationship Id="rId10" Type="http://schemas.openxmlformats.org/officeDocument/2006/relationships/image" Target="../media/image89.wmf"/><Relationship Id="rId4" Type="http://schemas.openxmlformats.org/officeDocument/2006/relationships/image" Target="../media/image83.wmf"/><Relationship Id="rId9" Type="http://schemas.openxmlformats.org/officeDocument/2006/relationships/image" Target="../media/image88.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98.wmf"/><Relationship Id="rId3" Type="http://schemas.openxmlformats.org/officeDocument/2006/relationships/image" Target="../media/image93.wmf"/><Relationship Id="rId7" Type="http://schemas.openxmlformats.org/officeDocument/2006/relationships/image" Target="../media/image97.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11" Type="http://schemas.openxmlformats.org/officeDocument/2006/relationships/image" Target="../media/image101.wmf"/><Relationship Id="rId5" Type="http://schemas.openxmlformats.org/officeDocument/2006/relationships/image" Target="../media/image95.wmf"/><Relationship Id="rId10" Type="http://schemas.openxmlformats.org/officeDocument/2006/relationships/image" Target="../media/image100.wmf"/><Relationship Id="rId4" Type="http://schemas.openxmlformats.org/officeDocument/2006/relationships/image" Target="../media/image94.wmf"/><Relationship Id="rId9" Type="http://schemas.openxmlformats.org/officeDocument/2006/relationships/image" Target="../media/image9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04.wmf"/><Relationship Id="rId2" Type="http://schemas.openxmlformats.org/officeDocument/2006/relationships/image" Target="../media/image103.wmf"/><Relationship Id="rId1" Type="http://schemas.openxmlformats.org/officeDocument/2006/relationships/image" Target="../media/image102.wmf"/><Relationship Id="rId6" Type="http://schemas.openxmlformats.org/officeDocument/2006/relationships/image" Target="../media/image107.wmf"/><Relationship Id="rId5" Type="http://schemas.openxmlformats.org/officeDocument/2006/relationships/image" Target="../media/image106.wmf"/><Relationship Id="rId4" Type="http://schemas.openxmlformats.org/officeDocument/2006/relationships/image" Target="../media/image10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10" Type="http://schemas.openxmlformats.org/officeDocument/2006/relationships/image" Target="../media/image44.wmf"/><Relationship Id="rId4" Type="http://schemas.openxmlformats.org/officeDocument/2006/relationships/image" Target="../media/image38.wmf"/><Relationship Id="rId9" Type="http://schemas.openxmlformats.org/officeDocument/2006/relationships/image" Target="../media/image4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8.wmf"/><Relationship Id="rId5" Type="http://schemas.openxmlformats.org/officeDocument/2006/relationships/image" Target="../media/image47.wmf"/><Relationship Id="rId10" Type="http://schemas.openxmlformats.org/officeDocument/2006/relationships/image" Target="../media/image44.wmf"/><Relationship Id="rId4" Type="http://schemas.openxmlformats.org/officeDocument/2006/relationships/image" Target="../media/image46.wmf"/><Relationship Id="rId9" Type="http://schemas.openxmlformats.org/officeDocument/2006/relationships/image" Target="../media/image43.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image" Target="../media/image51.wmf"/><Relationship Id="rId7" Type="http://schemas.openxmlformats.org/officeDocument/2006/relationships/image" Target="../media/image55.wmf"/><Relationship Id="rId2" Type="http://schemas.openxmlformats.org/officeDocument/2006/relationships/image" Target="../media/image36.wmf"/><Relationship Id="rId1" Type="http://schemas.openxmlformats.org/officeDocument/2006/relationships/image" Target="../media/image50.wmf"/><Relationship Id="rId6" Type="http://schemas.openxmlformats.org/officeDocument/2006/relationships/image" Target="../media/image54.wmf"/><Relationship Id="rId5" Type="http://schemas.openxmlformats.org/officeDocument/2006/relationships/image" Target="../media/image53.wmf"/><Relationship Id="rId10" Type="http://schemas.openxmlformats.org/officeDocument/2006/relationships/image" Target="../media/image57.wmf"/><Relationship Id="rId4" Type="http://schemas.openxmlformats.org/officeDocument/2006/relationships/image" Target="../media/image52.wmf"/><Relationship Id="rId9" Type="http://schemas.openxmlformats.org/officeDocument/2006/relationships/image" Target="../media/image4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76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AD7118F-0AFB-451D-8CB8-F0CFADF67F0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E174A5-FD96-479B-982B-C2E1D84BA678}" type="slidenum">
              <a:rPr lang="en-US"/>
              <a:pPr/>
              <a:t>1</a:t>
            </a:fld>
            <a:endParaRPr lang="en-US"/>
          </a:p>
        </p:txBody>
      </p:sp>
      <p:sp>
        <p:nvSpPr>
          <p:cNvPr id="198658" name="Rectangle 2"/>
          <p:cNvSpPr>
            <a:spLocks noGrp="1" noRot="1" noChangeAspect="1" noChangeArrowheads="1" noTextEdit="1"/>
          </p:cNvSpPr>
          <p:nvPr>
            <p:ph type="sldImg"/>
          </p:nvPr>
        </p:nvSpPr>
        <p:spPr>
          <a:xfrm>
            <a:off x="381000" y="685800"/>
            <a:ext cx="6096000" cy="3429000"/>
          </a:xfrm>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5E225-3F96-40FF-8878-35931FEDA1EF}" type="slidenum">
              <a:rPr lang="en-US"/>
              <a:pPr/>
              <a:t>10</a:t>
            </a:fld>
            <a:endParaRPr lang="en-US"/>
          </a:p>
        </p:txBody>
      </p:sp>
      <p:sp>
        <p:nvSpPr>
          <p:cNvPr id="301058" name="Rectangle 2"/>
          <p:cNvSpPr>
            <a:spLocks noGrp="1" noRot="1" noChangeAspect="1" noChangeArrowheads="1" noTextEdit="1"/>
          </p:cNvSpPr>
          <p:nvPr>
            <p:ph type="sldImg"/>
          </p:nvPr>
        </p:nvSpPr>
        <p:spPr>
          <a:xfrm>
            <a:off x="381000" y="685800"/>
            <a:ext cx="6096000" cy="3429000"/>
          </a:xfrm>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B217A0-BB52-48FC-A41C-F3E2F5A752A8}" type="slidenum">
              <a:rPr lang="en-US"/>
              <a:pPr/>
              <a:t>11</a:t>
            </a:fld>
            <a:endParaRPr lang="en-US"/>
          </a:p>
        </p:txBody>
      </p:sp>
      <p:sp>
        <p:nvSpPr>
          <p:cNvPr id="303106" name="Rectangle 2"/>
          <p:cNvSpPr>
            <a:spLocks noGrp="1" noRot="1" noChangeAspect="1" noChangeArrowheads="1" noTextEdit="1"/>
          </p:cNvSpPr>
          <p:nvPr>
            <p:ph type="sldImg"/>
          </p:nvPr>
        </p:nvSpPr>
        <p:spPr>
          <a:xfrm>
            <a:off x="381000" y="685800"/>
            <a:ext cx="6096000" cy="3429000"/>
          </a:xfrm>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DB1864-5F13-4292-8CAB-C0FD7B73362E}" type="slidenum">
              <a:rPr lang="en-US"/>
              <a:pPr/>
              <a:t>12</a:t>
            </a:fld>
            <a:endParaRPr lang="en-US"/>
          </a:p>
        </p:txBody>
      </p:sp>
      <p:sp>
        <p:nvSpPr>
          <p:cNvPr id="305154" name="Rectangle 2"/>
          <p:cNvSpPr>
            <a:spLocks noGrp="1" noRot="1" noChangeAspect="1" noChangeArrowheads="1" noTextEdit="1"/>
          </p:cNvSpPr>
          <p:nvPr>
            <p:ph type="sldImg"/>
          </p:nvPr>
        </p:nvSpPr>
        <p:spPr>
          <a:xfrm>
            <a:off x="381000" y="685800"/>
            <a:ext cx="6096000" cy="3429000"/>
          </a:xfrm>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FE0F01-7076-48F7-99E4-A96DB99C7FB8}" type="slidenum">
              <a:rPr lang="en-US"/>
              <a:pPr/>
              <a:t>13</a:t>
            </a:fld>
            <a:endParaRPr lang="en-US"/>
          </a:p>
        </p:txBody>
      </p:sp>
      <p:sp>
        <p:nvSpPr>
          <p:cNvPr id="309250" name="Rectangle 2"/>
          <p:cNvSpPr>
            <a:spLocks noGrp="1" noRot="1" noChangeAspect="1" noChangeArrowheads="1" noTextEdit="1"/>
          </p:cNvSpPr>
          <p:nvPr>
            <p:ph type="sldImg"/>
          </p:nvPr>
        </p:nvSpPr>
        <p:spPr>
          <a:xfrm>
            <a:off x="381000" y="685800"/>
            <a:ext cx="6096000" cy="3429000"/>
          </a:xfrm>
          <a:ln/>
        </p:spPr>
      </p:sp>
      <p:sp>
        <p:nvSpPr>
          <p:cNvPr id="309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4C86C4-8725-49B9-93DF-073EB1AC30CB}" type="slidenum">
              <a:rPr lang="en-US"/>
              <a:pPr/>
              <a:t>14</a:t>
            </a:fld>
            <a:endParaRPr lang="en-US"/>
          </a:p>
        </p:txBody>
      </p:sp>
      <p:sp>
        <p:nvSpPr>
          <p:cNvPr id="311298" name="Rectangle 2"/>
          <p:cNvSpPr>
            <a:spLocks noGrp="1" noRot="1" noChangeAspect="1" noChangeArrowheads="1" noTextEdit="1"/>
          </p:cNvSpPr>
          <p:nvPr>
            <p:ph type="sldImg"/>
          </p:nvPr>
        </p:nvSpPr>
        <p:spPr>
          <a:xfrm>
            <a:off x="381000" y="685800"/>
            <a:ext cx="6096000" cy="3429000"/>
          </a:xfrm>
          <a:ln/>
        </p:spPr>
      </p:sp>
      <p:sp>
        <p:nvSpPr>
          <p:cNvPr id="311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BA570F-6D4C-4BBB-AA09-BC55E3153C13}" type="slidenum">
              <a:rPr lang="en-US"/>
              <a:pPr/>
              <a:t>15</a:t>
            </a:fld>
            <a:endParaRPr lang="en-US"/>
          </a:p>
        </p:txBody>
      </p:sp>
      <p:sp>
        <p:nvSpPr>
          <p:cNvPr id="313346" name="Rectangle 2"/>
          <p:cNvSpPr>
            <a:spLocks noGrp="1" noRot="1" noChangeAspect="1" noChangeArrowheads="1" noTextEdit="1"/>
          </p:cNvSpPr>
          <p:nvPr>
            <p:ph type="sldImg"/>
          </p:nvPr>
        </p:nvSpPr>
        <p:spPr>
          <a:xfrm>
            <a:off x="381000" y="685800"/>
            <a:ext cx="6096000" cy="3429000"/>
          </a:xfrm>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DE5DC8-93EF-44BE-9465-1CDC2A50E787}" type="slidenum">
              <a:rPr lang="en-US"/>
              <a:pPr/>
              <a:t>16</a:t>
            </a:fld>
            <a:endParaRPr lang="en-US"/>
          </a:p>
        </p:txBody>
      </p:sp>
      <p:sp>
        <p:nvSpPr>
          <p:cNvPr id="315394" name="Rectangle 2"/>
          <p:cNvSpPr>
            <a:spLocks noGrp="1" noRot="1" noChangeAspect="1" noChangeArrowheads="1" noTextEdit="1"/>
          </p:cNvSpPr>
          <p:nvPr>
            <p:ph type="sldImg"/>
          </p:nvPr>
        </p:nvSpPr>
        <p:spPr>
          <a:xfrm>
            <a:off x="381000" y="685800"/>
            <a:ext cx="6096000" cy="3429000"/>
          </a:xfrm>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4BDE7-5D4C-40A6-A32E-4F446F329816}" type="slidenum">
              <a:rPr lang="en-US"/>
              <a:pPr/>
              <a:t>17</a:t>
            </a:fld>
            <a:endParaRPr lang="en-US"/>
          </a:p>
        </p:txBody>
      </p:sp>
      <p:sp>
        <p:nvSpPr>
          <p:cNvPr id="317442" name="Rectangle 2"/>
          <p:cNvSpPr>
            <a:spLocks noGrp="1" noRot="1" noChangeAspect="1" noChangeArrowheads="1" noTextEdit="1"/>
          </p:cNvSpPr>
          <p:nvPr>
            <p:ph type="sldImg"/>
          </p:nvPr>
        </p:nvSpPr>
        <p:spPr>
          <a:xfrm>
            <a:off x="381000" y="685800"/>
            <a:ext cx="6096000" cy="3429000"/>
          </a:xfrm>
          <a:ln/>
        </p:spPr>
      </p:sp>
      <p:sp>
        <p:nvSpPr>
          <p:cNvPr id="317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0580DA-5103-4811-9AF2-F1A2E47D057C}" type="slidenum">
              <a:rPr lang="en-US"/>
              <a:pPr/>
              <a:t>2</a:t>
            </a:fld>
            <a:endParaRPr lang="en-US"/>
          </a:p>
        </p:txBody>
      </p:sp>
      <p:sp>
        <p:nvSpPr>
          <p:cNvPr id="284674" name="Rectangle 2"/>
          <p:cNvSpPr>
            <a:spLocks noGrp="1" noRot="1" noChangeAspect="1" noChangeArrowheads="1" noTextEdit="1"/>
          </p:cNvSpPr>
          <p:nvPr>
            <p:ph type="sldImg"/>
          </p:nvPr>
        </p:nvSpPr>
        <p:spPr>
          <a:xfrm>
            <a:off x="381000" y="685800"/>
            <a:ext cx="6096000" cy="3429000"/>
          </a:xfrm>
          <a:ln/>
        </p:spPr>
      </p:sp>
      <p:sp>
        <p:nvSpPr>
          <p:cNvPr id="284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0C2D4-E376-419A-A526-5ACAB820FD13}" type="slidenum">
              <a:rPr lang="en-US"/>
              <a:pPr/>
              <a:t>3</a:t>
            </a:fld>
            <a:endParaRPr lang="en-US"/>
          </a:p>
        </p:txBody>
      </p:sp>
      <p:sp>
        <p:nvSpPr>
          <p:cNvPr id="286722" name="Rectangle 2"/>
          <p:cNvSpPr>
            <a:spLocks noGrp="1" noRot="1" noChangeAspect="1" noChangeArrowheads="1" noTextEdit="1"/>
          </p:cNvSpPr>
          <p:nvPr>
            <p:ph type="sldImg"/>
          </p:nvPr>
        </p:nvSpPr>
        <p:spPr>
          <a:xfrm>
            <a:off x="381000" y="685800"/>
            <a:ext cx="6096000" cy="3429000"/>
          </a:xfrm>
          <a:ln/>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5A64B-884C-4272-B353-9E85F3A2E9C4}" type="slidenum">
              <a:rPr lang="en-US"/>
              <a:pPr/>
              <a:t>4</a:t>
            </a:fld>
            <a:endParaRPr lang="en-US"/>
          </a:p>
        </p:txBody>
      </p:sp>
      <p:sp>
        <p:nvSpPr>
          <p:cNvPr id="288770" name="Rectangle 2"/>
          <p:cNvSpPr>
            <a:spLocks noGrp="1" noRot="1" noChangeAspect="1" noChangeArrowheads="1" noTextEdit="1"/>
          </p:cNvSpPr>
          <p:nvPr>
            <p:ph type="sldImg"/>
          </p:nvPr>
        </p:nvSpPr>
        <p:spPr>
          <a:xfrm>
            <a:off x="381000" y="685800"/>
            <a:ext cx="6096000" cy="3429000"/>
          </a:xfrm>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EE47D3-DCF6-4ED4-B432-CEA3C3B27EB0}" type="slidenum">
              <a:rPr lang="en-US"/>
              <a:pPr/>
              <a:t>5</a:t>
            </a:fld>
            <a:endParaRPr lang="en-US"/>
          </a:p>
        </p:txBody>
      </p:sp>
      <p:sp>
        <p:nvSpPr>
          <p:cNvPr id="290818" name="Rectangle 2"/>
          <p:cNvSpPr>
            <a:spLocks noGrp="1" noRot="1" noChangeAspect="1" noChangeArrowheads="1" noTextEdit="1"/>
          </p:cNvSpPr>
          <p:nvPr>
            <p:ph type="sldImg"/>
          </p:nvPr>
        </p:nvSpPr>
        <p:spPr>
          <a:xfrm>
            <a:off x="381000" y="685800"/>
            <a:ext cx="6096000" cy="3429000"/>
          </a:xfrm>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CA5B5-CFD9-48A3-896E-1043890461E1}" type="slidenum">
              <a:rPr lang="en-US"/>
              <a:pPr/>
              <a:t>6</a:t>
            </a:fld>
            <a:endParaRPr lang="en-US"/>
          </a:p>
        </p:txBody>
      </p:sp>
      <p:sp>
        <p:nvSpPr>
          <p:cNvPr id="292866" name="Rectangle 2"/>
          <p:cNvSpPr>
            <a:spLocks noGrp="1" noRot="1" noChangeAspect="1" noChangeArrowheads="1" noTextEdit="1"/>
          </p:cNvSpPr>
          <p:nvPr>
            <p:ph type="sldImg"/>
          </p:nvPr>
        </p:nvSpPr>
        <p:spPr>
          <a:xfrm>
            <a:off x="381000" y="685800"/>
            <a:ext cx="6096000" cy="3429000"/>
          </a:xfrm>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3AB919-7BA3-4266-BAE4-BE6F2A950F10}" type="slidenum">
              <a:rPr lang="en-US"/>
              <a:pPr/>
              <a:t>7</a:t>
            </a:fld>
            <a:endParaRPr lang="en-US"/>
          </a:p>
        </p:txBody>
      </p:sp>
      <p:sp>
        <p:nvSpPr>
          <p:cNvPr id="294914" name="Rectangle 2"/>
          <p:cNvSpPr>
            <a:spLocks noGrp="1" noRot="1" noChangeAspect="1" noChangeArrowheads="1" noTextEdit="1"/>
          </p:cNvSpPr>
          <p:nvPr>
            <p:ph type="sldImg"/>
          </p:nvPr>
        </p:nvSpPr>
        <p:spPr>
          <a:xfrm>
            <a:off x="381000" y="685800"/>
            <a:ext cx="6096000" cy="3429000"/>
          </a:xfrm>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9AABA8-772C-40A2-AD13-7CE772267E50}" type="slidenum">
              <a:rPr lang="en-US"/>
              <a:pPr/>
              <a:t>8</a:t>
            </a:fld>
            <a:endParaRPr lang="en-US"/>
          </a:p>
        </p:txBody>
      </p:sp>
      <p:sp>
        <p:nvSpPr>
          <p:cNvPr id="296962" name="Rectangle 2"/>
          <p:cNvSpPr>
            <a:spLocks noGrp="1" noRot="1" noChangeAspect="1" noChangeArrowheads="1" noTextEdit="1"/>
          </p:cNvSpPr>
          <p:nvPr>
            <p:ph type="sldImg"/>
          </p:nvPr>
        </p:nvSpPr>
        <p:spPr>
          <a:xfrm>
            <a:off x="381000" y="685800"/>
            <a:ext cx="6096000" cy="3429000"/>
          </a:xfrm>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4E4253-696A-4296-8DED-AC13B7A41C24}" type="slidenum">
              <a:rPr lang="en-US"/>
              <a:pPr/>
              <a:t>9</a:t>
            </a:fld>
            <a:endParaRPr lang="en-US"/>
          </a:p>
        </p:txBody>
      </p:sp>
      <p:sp>
        <p:nvSpPr>
          <p:cNvPr id="299010" name="Rectangle 2"/>
          <p:cNvSpPr>
            <a:spLocks noGrp="1" noRot="1" noChangeAspect="1" noChangeArrowheads="1" noTextEdit="1"/>
          </p:cNvSpPr>
          <p:nvPr>
            <p:ph type="sldImg"/>
          </p:nvPr>
        </p:nvSpPr>
        <p:spPr>
          <a:xfrm>
            <a:off x="381000" y="685800"/>
            <a:ext cx="6096000" cy="3429000"/>
          </a:xfrm>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10C556-845B-4001-9400-17215B86A69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AFC3A5-56F5-4043-903F-D173EFD9E0F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A8FBED-133A-4767-8214-D89FB40DA3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798214-7C68-4DA2-B825-5887C00CB65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9FFD08-F8B4-4E33-973E-F25AF20CA3F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C8564C-F774-4001-9BFE-BD918BAE45E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104178F-E07F-4925-8603-09D56C23977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F9709DD-62BD-4242-935B-F3B38B58DAB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BF731BE-F46F-40FE-8E57-AB4DF71F246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AC8895-BB03-40A0-B997-7E49069E15F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5254D45-888F-43E0-AAA9-95A271A2416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FAAB0CD-5C80-48B0-BAC9-0C3B0A936EF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oleObject" Target="../embeddings/oleObject2.bin"/><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1.w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tags" Target="../tags/tag6.xml"/><Relationship Id="rId11" Type="http://schemas.openxmlformats.org/officeDocument/2006/relationships/oleObject" Target="../embeddings/oleObject1.bin"/><Relationship Id="rId5" Type="http://schemas.openxmlformats.org/officeDocument/2006/relationships/tags" Target="../tags/tag5.xml"/><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1.xml"/><Relationship Id="rId14" Type="http://schemas.openxmlformats.org/officeDocument/2006/relationships/image" Target="../media/image2.wmf"/></Relationships>
</file>

<file path=ppt/slides/_rels/slide10.xml.rels><?xml version="1.0" encoding="UTF-8" standalone="yes"?>
<Relationships xmlns="http://schemas.openxmlformats.org/package/2006/relationships"><Relationship Id="rId8" Type="http://schemas.openxmlformats.org/officeDocument/2006/relationships/tags" Target="../tags/tag125.xml"/><Relationship Id="rId13" Type="http://schemas.openxmlformats.org/officeDocument/2006/relationships/tags" Target="../tags/tag130.xml"/><Relationship Id="rId18" Type="http://schemas.openxmlformats.org/officeDocument/2006/relationships/slideLayout" Target="../slideLayouts/slideLayout1.xml"/><Relationship Id="rId26" Type="http://schemas.openxmlformats.org/officeDocument/2006/relationships/oleObject" Target="../embeddings/oleObject68.bin"/><Relationship Id="rId39" Type="http://schemas.openxmlformats.org/officeDocument/2006/relationships/image" Target="../media/image44.wmf"/><Relationship Id="rId3" Type="http://schemas.openxmlformats.org/officeDocument/2006/relationships/tags" Target="../tags/tag120.xml"/><Relationship Id="rId21" Type="http://schemas.openxmlformats.org/officeDocument/2006/relationships/image" Target="../media/image58.wmf"/><Relationship Id="rId34" Type="http://schemas.openxmlformats.org/officeDocument/2006/relationships/oleObject" Target="../embeddings/oleObject72.bin"/><Relationship Id="rId7" Type="http://schemas.openxmlformats.org/officeDocument/2006/relationships/tags" Target="../tags/tag124.xml"/><Relationship Id="rId12" Type="http://schemas.openxmlformats.org/officeDocument/2006/relationships/tags" Target="../tags/tag129.xml"/><Relationship Id="rId17" Type="http://schemas.openxmlformats.org/officeDocument/2006/relationships/tags" Target="../tags/tag134.xml"/><Relationship Id="rId25" Type="http://schemas.openxmlformats.org/officeDocument/2006/relationships/image" Target="../media/image59.wmf"/><Relationship Id="rId33" Type="http://schemas.openxmlformats.org/officeDocument/2006/relationships/image" Target="../media/image63.wmf"/><Relationship Id="rId38" Type="http://schemas.openxmlformats.org/officeDocument/2006/relationships/oleObject" Target="../embeddings/oleObject74.bin"/><Relationship Id="rId2" Type="http://schemas.openxmlformats.org/officeDocument/2006/relationships/tags" Target="../tags/tag119.xml"/><Relationship Id="rId16" Type="http://schemas.openxmlformats.org/officeDocument/2006/relationships/tags" Target="../tags/tag133.xml"/><Relationship Id="rId20" Type="http://schemas.openxmlformats.org/officeDocument/2006/relationships/oleObject" Target="../embeddings/oleObject65.bin"/><Relationship Id="rId29" Type="http://schemas.openxmlformats.org/officeDocument/2006/relationships/image" Target="../media/image61.wmf"/><Relationship Id="rId1" Type="http://schemas.openxmlformats.org/officeDocument/2006/relationships/vmlDrawing" Target="../drawings/vmlDrawing10.vml"/><Relationship Id="rId6" Type="http://schemas.openxmlformats.org/officeDocument/2006/relationships/tags" Target="../tags/tag123.xml"/><Relationship Id="rId11" Type="http://schemas.openxmlformats.org/officeDocument/2006/relationships/tags" Target="../tags/tag128.xml"/><Relationship Id="rId24" Type="http://schemas.openxmlformats.org/officeDocument/2006/relationships/oleObject" Target="../embeddings/oleObject67.bin"/><Relationship Id="rId32" Type="http://schemas.openxmlformats.org/officeDocument/2006/relationships/oleObject" Target="../embeddings/oleObject71.bin"/><Relationship Id="rId37" Type="http://schemas.openxmlformats.org/officeDocument/2006/relationships/image" Target="../media/image43.wmf"/><Relationship Id="rId5" Type="http://schemas.openxmlformats.org/officeDocument/2006/relationships/tags" Target="../tags/tag122.xml"/><Relationship Id="rId15" Type="http://schemas.openxmlformats.org/officeDocument/2006/relationships/tags" Target="../tags/tag132.xml"/><Relationship Id="rId23" Type="http://schemas.openxmlformats.org/officeDocument/2006/relationships/image" Target="../media/image36.wmf"/><Relationship Id="rId28" Type="http://schemas.openxmlformats.org/officeDocument/2006/relationships/oleObject" Target="../embeddings/oleObject69.bin"/><Relationship Id="rId36" Type="http://schemas.openxmlformats.org/officeDocument/2006/relationships/oleObject" Target="../embeddings/oleObject73.bin"/><Relationship Id="rId10" Type="http://schemas.openxmlformats.org/officeDocument/2006/relationships/tags" Target="../tags/tag127.xml"/><Relationship Id="rId19" Type="http://schemas.openxmlformats.org/officeDocument/2006/relationships/notesSlide" Target="../notesSlides/notesSlide10.xml"/><Relationship Id="rId31" Type="http://schemas.openxmlformats.org/officeDocument/2006/relationships/image" Target="../media/image62.wmf"/><Relationship Id="rId4" Type="http://schemas.openxmlformats.org/officeDocument/2006/relationships/tags" Target="../tags/tag121.xml"/><Relationship Id="rId9" Type="http://schemas.openxmlformats.org/officeDocument/2006/relationships/tags" Target="../tags/tag126.xml"/><Relationship Id="rId14" Type="http://schemas.openxmlformats.org/officeDocument/2006/relationships/tags" Target="../tags/tag131.xml"/><Relationship Id="rId22" Type="http://schemas.openxmlformats.org/officeDocument/2006/relationships/oleObject" Target="../embeddings/oleObject66.bin"/><Relationship Id="rId27" Type="http://schemas.openxmlformats.org/officeDocument/2006/relationships/image" Target="../media/image60.wmf"/><Relationship Id="rId30" Type="http://schemas.openxmlformats.org/officeDocument/2006/relationships/oleObject" Target="../embeddings/oleObject70.bin"/><Relationship Id="rId35" Type="http://schemas.openxmlformats.org/officeDocument/2006/relationships/image" Target="../media/image64.wmf"/></Relationships>
</file>

<file path=ppt/slides/_rels/slide11.xml.rels><?xml version="1.0" encoding="UTF-8" standalone="yes"?>
<Relationships xmlns="http://schemas.openxmlformats.org/package/2006/relationships"><Relationship Id="rId8" Type="http://schemas.openxmlformats.org/officeDocument/2006/relationships/tags" Target="../tags/tag142.xml"/><Relationship Id="rId3" Type="http://schemas.openxmlformats.org/officeDocument/2006/relationships/tags" Target="../tags/tag137.xml"/><Relationship Id="rId7" Type="http://schemas.openxmlformats.org/officeDocument/2006/relationships/tags" Target="../tags/tag141.xml"/><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tags" Target="../tags/tag140.xml"/><Relationship Id="rId11" Type="http://schemas.openxmlformats.org/officeDocument/2006/relationships/notesSlide" Target="../notesSlides/notesSlide11.xml"/><Relationship Id="rId5" Type="http://schemas.openxmlformats.org/officeDocument/2006/relationships/tags" Target="../tags/tag139.xml"/><Relationship Id="rId10" Type="http://schemas.openxmlformats.org/officeDocument/2006/relationships/slideLayout" Target="../slideLayouts/slideLayout1.xml"/><Relationship Id="rId4" Type="http://schemas.openxmlformats.org/officeDocument/2006/relationships/tags" Target="../tags/tag138.xml"/><Relationship Id="rId9" Type="http://schemas.openxmlformats.org/officeDocument/2006/relationships/tags" Target="../tags/tag143.xml"/></Relationships>
</file>

<file path=ppt/slides/_rels/slide12.xml.rels><?xml version="1.0" encoding="UTF-8" standalone="yes"?>
<Relationships xmlns="http://schemas.openxmlformats.org/package/2006/relationships"><Relationship Id="rId8" Type="http://schemas.openxmlformats.org/officeDocument/2006/relationships/tags" Target="../tags/tag150.xml"/><Relationship Id="rId13" Type="http://schemas.openxmlformats.org/officeDocument/2006/relationships/tags" Target="../tags/tag155.xml"/><Relationship Id="rId18" Type="http://schemas.openxmlformats.org/officeDocument/2006/relationships/image" Target="../media/image65.wmf"/><Relationship Id="rId26" Type="http://schemas.openxmlformats.org/officeDocument/2006/relationships/image" Target="../media/image69.wmf"/><Relationship Id="rId3" Type="http://schemas.openxmlformats.org/officeDocument/2006/relationships/tags" Target="../tags/tag145.xml"/><Relationship Id="rId21" Type="http://schemas.openxmlformats.org/officeDocument/2006/relationships/oleObject" Target="../embeddings/oleObject77.bin"/><Relationship Id="rId7" Type="http://schemas.openxmlformats.org/officeDocument/2006/relationships/tags" Target="../tags/tag149.xml"/><Relationship Id="rId12" Type="http://schemas.openxmlformats.org/officeDocument/2006/relationships/tags" Target="../tags/tag154.xml"/><Relationship Id="rId17" Type="http://schemas.openxmlformats.org/officeDocument/2006/relationships/oleObject" Target="../embeddings/oleObject75.bin"/><Relationship Id="rId25" Type="http://schemas.openxmlformats.org/officeDocument/2006/relationships/oleObject" Target="../embeddings/oleObject79.bin"/><Relationship Id="rId2" Type="http://schemas.openxmlformats.org/officeDocument/2006/relationships/tags" Target="../tags/tag144.xml"/><Relationship Id="rId16" Type="http://schemas.openxmlformats.org/officeDocument/2006/relationships/notesSlide" Target="../notesSlides/notesSlide12.xml"/><Relationship Id="rId20" Type="http://schemas.openxmlformats.org/officeDocument/2006/relationships/image" Target="../media/image66.wmf"/><Relationship Id="rId1" Type="http://schemas.openxmlformats.org/officeDocument/2006/relationships/vmlDrawing" Target="../drawings/vmlDrawing11.vml"/><Relationship Id="rId6" Type="http://schemas.openxmlformats.org/officeDocument/2006/relationships/tags" Target="../tags/tag148.xml"/><Relationship Id="rId11" Type="http://schemas.openxmlformats.org/officeDocument/2006/relationships/tags" Target="../tags/tag153.xml"/><Relationship Id="rId24" Type="http://schemas.openxmlformats.org/officeDocument/2006/relationships/image" Target="../media/image68.wmf"/><Relationship Id="rId5" Type="http://schemas.openxmlformats.org/officeDocument/2006/relationships/tags" Target="../tags/tag147.xml"/><Relationship Id="rId15" Type="http://schemas.openxmlformats.org/officeDocument/2006/relationships/slideLayout" Target="../slideLayouts/slideLayout1.xml"/><Relationship Id="rId23" Type="http://schemas.openxmlformats.org/officeDocument/2006/relationships/oleObject" Target="../embeddings/oleObject78.bin"/><Relationship Id="rId28" Type="http://schemas.openxmlformats.org/officeDocument/2006/relationships/image" Target="../media/image70.wmf"/><Relationship Id="rId10" Type="http://schemas.openxmlformats.org/officeDocument/2006/relationships/tags" Target="../tags/tag152.xml"/><Relationship Id="rId19" Type="http://schemas.openxmlformats.org/officeDocument/2006/relationships/oleObject" Target="../embeddings/oleObject76.bin"/><Relationship Id="rId4" Type="http://schemas.openxmlformats.org/officeDocument/2006/relationships/tags" Target="../tags/tag146.xml"/><Relationship Id="rId9" Type="http://schemas.openxmlformats.org/officeDocument/2006/relationships/tags" Target="../tags/tag151.xml"/><Relationship Id="rId14" Type="http://schemas.openxmlformats.org/officeDocument/2006/relationships/tags" Target="../tags/tag156.xml"/><Relationship Id="rId22" Type="http://schemas.openxmlformats.org/officeDocument/2006/relationships/image" Target="../media/image67.wmf"/><Relationship Id="rId27" Type="http://schemas.openxmlformats.org/officeDocument/2006/relationships/oleObject" Target="../embeddings/oleObject80.bin"/></Relationships>
</file>

<file path=ppt/slides/_rels/slide13.xml.rels><?xml version="1.0" encoding="UTF-8" standalone="yes"?>
<Relationships xmlns="http://schemas.openxmlformats.org/package/2006/relationships"><Relationship Id="rId8" Type="http://schemas.openxmlformats.org/officeDocument/2006/relationships/tags" Target="../tags/tag163.xml"/><Relationship Id="rId13" Type="http://schemas.openxmlformats.org/officeDocument/2006/relationships/tags" Target="../tags/tag168.xml"/><Relationship Id="rId18" Type="http://schemas.openxmlformats.org/officeDocument/2006/relationships/tags" Target="../tags/tag173.xml"/><Relationship Id="rId26" Type="http://schemas.openxmlformats.org/officeDocument/2006/relationships/image" Target="../media/image72.wmf"/><Relationship Id="rId39" Type="http://schemas.openxmlformats.org/officeDocument/2006/relationships/oleObject" Target="../embeddings/oleObject90.bin"/><Relationship Id="rId3" Type="http://schemas.openxmlformats.org/officeDocument/2006/relationships/tags" Target="../tags/tag158.xml"/><Relationship Id="rId21" Type="http://schemas.openxmlformats.org/officeDocument/2006/relationships/oleObject" Target="../embeddings/oleObject81.bin"/><Relationship Id="rId34" Type="http://schemas.openxmlformats.org/officeDocument/2006/relationships/image" Target="../media/image76.wmf"/><Relationship Id="rId7" Type="http://schemas.openxmlformats.org/officeDocument/2006/relationships/tags" Target="../tags/tag162.xml"/><Relationship Id="rId12" Type="http://schemas.openxmlformats.org/officeDocument/2006/relationships/tags" Target="../tags/tag167.xml"/><Relationship Id="rId17" Type="http://schemas.openxmlformats.org/officeDocument/2006/relationships/tags" Target="../tags/tag172.xml"/><Relationship Id="rId25" Type="http://schemas.openxmlformats.org/officeDocument/2006/relationships/oleObject" Target="../embeddings/oleObject83.bin"/><Relationship Id="rId33" Type="http://schemas.openxmlformats.org/officeDocument/2006/relationships/oleObject" Target="../embeddings/oleObject87.bin"/><Relationship Id="rId38" Type="http://schemas.openxmlformats.org/officeDocument/2006/relationships/image" Target="../media/image43.wmf"/><Relationship Id="rId2" Type="http://schemas.openxmlformats.org/officeDocument/2006/relationships/tags" Target="../tags/tag157.xml"/><Relationship Id="rId16" Type="http://schemas.openxmlformats.org/officeDocument/2006/relationships/tags" Target="../tags/tag171.xml"/><Relationship Id="rId20" Type="http://schemas.openxmlformats.org/officeDocument/2006/relationships/notesSlide" Target="../notesSlides/notesSlide13.xml"/><Relationship Id="rId29" Type="http://schemas.openxmlformats.org/officeDocument/2006/relationships/oleObject" Target="../embeddings/oleObject85.bin"/><Relationship Id="rId1" Type="http://schemas.openxmlformats.org/officeDocument/2006/relationships/vmlDrawing" Target="../drawings/vmlDrawing12.vml"/><Relationship Id="rId6" Type="http://schemas.openxmlformats.org/officeDocument/2006/relationships/tags" Target="../tags/tag161.xml"/><Relationship Id="rId11" Type="http://schemas.openxmlformats.org/officeDocument/2006/relationships/tags" Target="../tags/tag166.xml"/><Relationship Id="rId24" Type="http://schemas.openxmlformats.org/officeDocument/2006/relationships/image" Target="../media/image36.wmf"/><Relationship Id="rId32" Type="http://schemas.openxmlformats.org/officeDocument/2006/relationships/image" Target="../media/image75.wmf"/><Relationship Id="rId37" Type="http://schemas.openxmlformats.org/officeDocument/2006/relationships/oleObject" Target="../embeddings/oleObject89.bin"/><Relationship Id="rId40" Type="http://schemas.openxmlformats.org/officeDocument/2006/relationships/image" Target="../media/image57.wmf"/><Relationship Id="rId5" Type="http://schemas.openxmlformats.org/officeDocument/2006/relationships/tags" Target="../tags/tag160.xml"/><Relationship Id="rId15" Type="http://schemas.openxmlformats.org/officeDocument/2006/relationships/tags" Target="../tags/tag170.xml"/><Relationship Id="rId23" Type="http://schemas.openxmlformats.org/officeDocument/2006/relationships/oleObject" Target="../embeddings/oleObject82.bin"/><Relationship Id="rId28" Type="http://schemas.openxmlformats.org/officeDocument/2006/relationships/image" Target="../media/image73.wmf"/><Relationship Id="rId36" Type="http://schemas.openxmlformats.org/officeDocument/2006/relationships/image" Target="../media/image42.wmf"/><Relationship Id="rId10" Type="http://schemas.openxmlformats.org/officeDocument/2006/relationships/tags" Target="../tags/tag165.xml"/><Relationship Id="rId19" Type="http://schemas.openxmlformats.org/officeDocument/2006/relationships/slideLayout" Target="../slideLayouts/slideLayout1.xml"/><Relationship Id="rId31" Type="http://schemas.openxmlformats.org/officeDocument/2006/relationships/oleObject" Target="../embeddings/oleObject86.bin"/><Relationship Id="rId4" Type="http://schemas.openxmlformats.org/officeDocument/2006/relationships/tags" Target="../tags/tag159.xml"/><Relationship Id="rId9" Type="http://schemas.openxmlformats.org/officeDocument/2006/relationships/tags" Target="../tags/tag164.xml"/><Relationship Id="rId14" Type="http://schemas.openxmlformats.org/officeDocument/2006/relationships/tags" Target="../tags/tag169.xml"/><Relationship Id="rId22" Type="http://schemas.openxmlformats.org/officeDocument/2006/relationships/image" Target="../media/image71.wmf"/><Relationship Id="rId27" Type="http://schemas.openxmlformats.org/officeDocument/2006/relationships/oleObject" Target="../embeddings/oleObject84.bin"/><Relationship Id="rId30" Type="http://schemas.openxmlformats.org/officeDocument/2006/relationships/image" Target="../media/image74.wmf"/><Relationship Id="rId35" Type="http://schemas.openxmlformats.org/officeDocument/2006/relationships/oleObject" Target="../embeddings/oleObject88.bin"/></Relationships>
</file>

<file path=ppt/slides/_rels/slide14.xml.rels><?xml version="1.0" encoding="UTF-8" standalone="yes"?>
<Relationships xmlns="http://schemas.openxmlformats.org/package/2006/relationships"><Relationship Id="rId8" Type="http://schemas.openxmlformats.org/officeDocument/2006/relationships/tags" Target="../tags/tag180.xml"/><Relationship Id="rId13" Type="http://schemas.openxmlformats.org/officeDocument/2006/relationships/image" Target="../media/image77.wmf"/><Relationship Id="rId3" Type="http://schemas.openxmlformats.org/officeDocument/2006/relationships/tags" Target="../tags/tag175.xml"/><Relationship Id="rId7" Type="http://schemas.openxmlformats.org/officeDocument/2006/relationships/tags" Target="../tags/tag179.xml"/><Relationship Id="rId12" Type="http://schemas.openxmlformats.org/officeDocument/2006/relationships/oleObject" Target="../embeddings/oleObject91.bin"/><Relationship Id="rId17" Type="http://schemas.openxmlformats.org/officeDocument/2006/relationships/image" Target="../media/image79.wmf"/><Relationship Id="rId2" Type="http://schemas.openxmlformats.org/officeDocument/2006/relationships/tags" Target="../tags/tag174.xml"/><Relationship Id="rId16" Type="http://schemas.openxmlformats.org/officeDocument/2006/relationships/oleObject" Target="../embeddings/oleObject93.bin"/><Relationship Id="rId1" Type="http://schemas.openxmlformats.org/officeDocument/2006/relationships/vmlDrawing" Target="../drawings/vmlDrawing13.vml"/><Relationship Id="rId6" Type="http://schemas.openxmlformats.org/officeDocument/2006/relationships/tags" Target="../tags/tag178.xml"/><Relationship Id="rId11" Type="http://schemas.openxmlformats.org/officeDocument/2006/relationships/notesSlide" Target="../notesSlides/notesSlide14.xml"/><Relationship Id="rId5" Type="http://schemas.openxmlformats.org/officeDocument/2006/relationships/tags" Target="../tags/tag177.xml"/><Relationship Id="rId15" Type="http://schemas.openxmlformats.org/officeDocument/2006/relationships/image" Target="../media/image78.wmf"/><Relationship Id="rId10" Type="http://schemas.openxmlformats.org/officeDocument/2006/relationships/slideLayout" Target="../slideLayouts/slideLayout1.xml"/><Relationship Id="rId4" Type="http://schemas.openxmlformats.org/officeDocument/2006/relationships/tags" Target="../tags/tag176.xml"/><Relationship Id="rId9" Type="http://schemas.openxmlformats.org/officeDocument/2006/relationships/tags" Target="../tags/tag181.xml"/><Relationship Id="rId14" Type="http://schemas.openxmlformats.org/officeDocument/2006/relationships/oleObject" Target="../embeddings/oleObject92.bin"/></Relationships>
</file>

<file path=ppt/slides/_rels/slide15.xml.rels><?xml version="1.0" encoding="UTF-8" standalone="yes"?>
<Relationships xmlns="http://schemas.openxmlformats.org/package/2006/relationships"><Relationship Id="rId8" Type="http://schemas.openxmlformats.org/officeDocument/2006/relationships/tags" Target="../tags/tag188.xml"/><Relationship Id="rId13" Type="http://schemas.openxmlformats.org/officeDocument/2006/relationships/tags" Target="../tags/tag193.xml"/><Relationship Id="rId18" Type="http://schemas.openxmlformats.org/officeDocument/2006/relationships/tags" Target="../tags/tag198.xml"/><Relationship Id="rId26" Type="http://schemas.openxmlformats.org/officeDocument/2006/relationships/oleObject" Target="../embeddings/oleObject95.bin"/><Relationship Id="rId39" Type="http://schemas.openxmlformats.org/officeDocument/2006/relationships/image" Target="../media/image87.wmf"/><Relationship Id="rId3" Type="http://schemas.openxmlformats.org/officeDocument/2006/relationships/tags" Target="../tags/tag183.xml"/><Relationship Id="rId21" Type="http://schemas.openxmlformats.org/officeDocument/2006/relationships/tags" Target="../tags/tag201.xml"/><Relationship Id="rId34" Type="http://schemas.openxmlformats.org/officeDocument/2006/relationships/oleObject" Target="../embeddings/oleObject99.bin"/><Relationship Id="rId42" Type="http://schemas.openxmlformats.org/officeDocument/2006/relationships/oleObject" Target="../embeddings/oleObject103.bin"/><Relationship Id="rId7" Type="http://schemas.openxmlformats.org/officeDocument/2006/relationships/tags" Target="../tags/tag187.xml"/><Relationship Id="rId12" Type="http://schemas.openxmlformats.org/officeDocument/2006/relationships/tags" Target="../tags/tag192.xml"/><Relationship Id="rId17" Type="http://schemas.openxmlformats.org/officeDocument/2006/relationships/tags" Target="../tags/tag197.xml"/><Relationship Id="rId25" Type="http://schemas.openxmlformats.org/officeDocument/2006/relationships/image" Target="../media/image80.wmf"/><Relationship Id="rId33" Type="http://schemas.openxmlformats.org/officeDocument/2006/relationships/image" Target="../media/image84.wmf"/><Relationship Id="rId38" Type="http://schemas.openxmlformats.org/officeDocument/2006/relationships/oleObject" Target="../embeddings/oleObject101.bin"/><Relationship Id="rId2" Type="http://schemas.openxmlformats.org/officeDocument/2006/relationships/tags" Target="../tags/tag182.xml"/><Relationship Id="rId16" Type="http://schemas.openxmlformats.org/officeDocument/2006/relationships/tags" Target="../tags/tag196.xml"/><Relationship Id="rId20" Type="http://schemas.openxmlformats.org/officeDocument/2006/relationships/tags" Target="../tags/tag200.xml"/><Relationship Id="rId29" Type="http://schemas.openxmlformats.org/officeDocument/2006/relationships/image" Target="../media/image82.wmf"/><Relationship Id="rId41" Type="http://schemas.openxmlformats.org/officeDocument/2006/relationships/image" Target="../media/image88.wmf"/><Relationship Id="rId1" Type="http://schemas.openxmlformats.org/officeDocument/2006/relationships/vmlDrawing" Target="../drawings/vmlDrawing14.vml"/><Relationship Id="rId6" Type="http://schemas.openxmlformats.org/officeDocument/2006/relationships/tags" Target="../tags/tag186.xml"/><Relationship Id="rId11" Type="http://schemas.openxmlformats.org/officeDocument/2006/relationships/tags" Target="../tags/tag191.xml"/><Relationship Id="rId24" Type="http://schemas.openxmlformats.org/officeDocument/2006/relationships/oleObject" Target="../embeddings/oleObject94.bin"/><Relationship Id="rId32" Type="http://schemas.openxmlformats.org/officeDocument/2006/relationships/oleObject" Target="../embeddings/oleObject98.bin"/><Relationship Id="rId37" Type="http://schemas.openxmlformats.org/officeDocument/2006/relationships/image" Target="../media/image86.wmf"/><Relationship Id="rId40" Type="http://schemas.openxmlformats.org/officeDocument/2006/relationships/oleObject" Target="../embeddings/oleObject102.bin"/><Relationship Id="rId45" Type="http://schemas.openxmlformats.org/officeDocument/2006/relationships/image" Target="../media/image90.wmf"/><Relationship Id="rId5" Type="http://schemas.openxmlformats.org/officeDocument/2006/relationships/tags" Target="../tags/tag185.xml"/><Relationship Id="rId15" Type="http://schemas.openxmlformats.org/officeDocument/2006/relationships/tags" Target="../tags/tag195.xml"/><Relationship Id="rId23" Type="http://schemas.openxmlformats.org/officeDocument/2006/relationships/notesSlide" Target="../notesSlides/notesSlide15.xml"/><Relationship Id="rId28" Type="http://schemas.openxmlformats.org/officeDocument/2006/relationships/oleObject" Target="../embeddings/oleObject96.bin"/><Relationship Id="rId36" Type="http://schemas.openxmlformats.org/officeDocument/2006/relationships/oleObject" Target="../embeddings/oleObject100.bin"/><Relationship Id="rId10" Type="http://schemas.openxmlformats.org/officeDocument/2006/relationships/tags" Target="../tags/tag190.xml"/><Relationship Id="rId19" Type="http://schemas.openxmlformats.org/officeDocument/2006/relationships/tags" Target="../tags/tag199.xml"/><Relationship Id="rId31" Type="http://schemas.openxmlformats.org/officeDocument/2006/relationships/image" Target="../media/image83.wmf"/><Relationship Id="rId44" Type="http://schemas.openxmlformats.org/officeDocument/2006/relationships/oleObject" Target="../embeddings/oleObject104.bin"/><Relationship Id="rId4" Type="http://schemas.openxmlformats.org/officeDocument/2006/relationships/tags" Target="../tags/tag184.xml"/><Relationship Id="rId9" Type="http://schemas.openxmlformats.org/officeDocument/2006/relationships/tags" Target="../tags/tag189.xml"/><Relationship Id="rId14" Type="http://schemas.openxmlformats.org/officeDocument/2006/relationships/tags" Target="../tags/tag194.xml"/><Relationship Id="rId22" Type="http://schemas.openxmlformats.org/officeDocument/2006/relationships/slideLayout" Target="../slideLayouts/slideLayout1.xml"/><Relationship Id="rId27" Type="http://schemas.openxmlformats.org/officeDocument/2006/relationships/image" Target="../media/image81.wmf"/><Relationship Id="rId30" Type="http://schemas.openxmlformats.org/officeDocument/2006/relationships/oleObject" Target="../embeddings/oleObject97.bin"/><Relationship Id="rId35" Type="http://schemas.openxmlformats.org/officeDocument/2006/relationships/image" Target="../media/image85.wmf"/><Relationship Id="rId43" Type="http://schemas.openxmlformats.org/officeDocument/2006/relationships/image" Target="../media/image89.wmf"/></Relationships>
</file>

<file path=ppt/slides/_rels/slide16.xml.rels><?xml version="1.0" encoding="UTF-8" standalone="yes"?>
<Relationships xmlns="http://schemas.openxmlformats.org/package/2006/relationships"><Relationship Id="rId8" Type="http://schemas.openxmlformats.org/officeDocument/2006/relationships/tags" Target="../tags/tag208.xml"/><Relationship Id="rId13" Type="http://schemas.openxmlformats.org/officeDocument/2006/relationships/tags" Target="../tags/tag213.xml"/><Relationship Id="rId18" Type="http://schemas.openxmlformats.org/officeDocument/2006/relationships/tags" Target="../tags/tag218.xml"/><Relationship Id="rId26" Type="http://schemas.openxmlformats.org/officeDocument/2006/relationships/oleObject" Target="../embeddings/oleObject105.bin"/><Relationship Id="rId39" Type="http://schemas.openxmlformats.org/officeDocument/2006/relationships/image" Target="../media/image97.wmf"/><Relationship Id="rId3" Type="http://schemas.openxmlformats.org/officeDocument/2006/relationships/tags" Target="../tags/tag203.xml"/><Relationship Id="rId21" Type="http://schemas.openxmlformats.org/officeDocument/2006/relationships/tags" Target="../tags/tag221.xml"/><Relationship Id="rId34" Type="http://schemas.openxmlformats.org/officeDocument/2006/relationships/oleObject" Target="../embeddings/oleObject109.bin"/><Relationship Id="rId42" Type="http://schemas.openxmlformats.org/officeDocument/2006/relationships/oleObject" Target="../embeddings/oleObject113.bin"/><Relationship Id="rId47" Type="http://schemas.openxmlformats.org/officeDocument/2006/relationships/image" Target="../media/image101.wmf"/><Relationship Id="rId7" Type="http://schemas.openxmlformats.org/officeDocument/2006/relationships/tags" Target="../tags/tag207.xml"/><Relationship Id="rId12" Type="http://schemas.openxmlformats.org/officeDocument/2006/relationships/tags" Target="../tags/tag212.xml"/><Relationship Id="rId17" Type="http://schemas.openxmlformats.org/officeDocument/2006/relationships/tags" Target="../tags/tag217.xml"/><Relationship Id="rId25" Type="http://schemas.openxmlformats.org/officeDocument/2006/relationships/notesSlide" Target="../notesSlides/notesSlide16.xml"/><Relationship Id="rId33" Type="http://schemas.openxmlformats.org/officeDocument/2006/relationships/image" Target="../media/image94.wmf"/><Relationship Id="rId38" Type="http://schemas.openxmlformats.org/officeDocument/2006/relationships/oleObject" Target="../embeddings/oleObject111.bin"/><Relationship Id="rId46" Type="http://schemas.openxmlformats.org/officeDocument/2006/relationships/oleObject" Target="../embeddings/oleObject115.bin"/><Relationship Id="rId2" Type="http://schemas.openxmlformats.org/officeDocument/2006/relationships/tags" Target="../tags/tag202.xml"/><Relationship Id="rId16" Type="http://schemas.openxmlformats.org/officeDocument/2006/relationships/tags" Target="../tags/tag216.xml"/><Relationship Id="rId20" Type="http://schemas.openxmlformats.org/officeDocument/2006/relationships/tags" Target="../tags/tag220.xml"/><Relationship Id="rId29" Type="http://schemas.openxmlformats.org/officeDocument/2006/relationships/image" Target="../media/image92.wmf"/><Relationship Id="rId41" Type="http://schemas.openxmlformats.org/officeDocument/2006/relationships/image" Target="../media/image98.wmf"/><Relationship Id="rId1" Type="http://schemas.openxmlformats.org/officeDocument/2006/relationships/vmlDrawing" Target="../drawings/vmlDrawing15.vml"/><Relationship Id="rId6" Type="http://schemas.openxmlformats.org/officeDocument/2006/relationships/tags" Target="../tags/tag206.xml"/><Relationship Id="rId11" Type="http://schemas.openxmlformats.org/officeDocument/2006/relationships/tags" Target="../tags/tag211.xml"/><Relationship Id="rId24" Type="http://schemas.openxmlformats.org/officeDocument/2006/relationships/slideLayout" Target="../slideLayouts/slideLayout1.xml"/><Relationship Id="rId32" Type="http://schemas.openxmlformats.org/officeDocument/2006/relationships/oleObject" Target="../embeddings/oleObject108.bin"/><Relationship Id="rId37" Type="http://schemas.openxmlformats.org/officeDocument/2006/relationships/image" Target="../media/image96.wmf"/><Relationship Id="rId40" Type="http://schemas.openxmlformats.org/officeDocument/2006/relationships/oleObject" Target="../embeddings/oleObject112.bin"/><Relationship Id="rId45" Type="http://schemas.openxmlformats.org/officeDocument/2006/relationships/image" Target="../media/image100.wmf"/><Relationship Id="rId5" Type="http://schemas.openxmlformats.org/officeDocument/2006/relationships/tags" Target="../tags/tag205.xml"/><Relationship Id="rId15" Type="http://schemas.openxmlformats.org/officeDocument/2006/relationships/tags" Target="../tags/tag215.xml"/><Relationship Id="rId23" Type="http://schemas.openxmlformats.org/officeDocument/2006/relationships/tags" Target="../tags/tag223.xml"/><Relationship Id="rId28" Type="http://schemas.openxmlformats.org/officeDocument/2006/relationships/oleObject" Target="../embeddings/oleObject106.bin"/><Relationship Id="rId36" Type="http://schemas.openxmlformats.org/officeDocument/2006/relationships/oleObject" Target="../embeddings/oleObject110.bin"/><Relationship Id="rId10" Type="http://schemas.openxmlformats.org/officeDocument/2006/relationships/tags" Target="../tags/tag210.xml"/><Relationship Id="rId19" Type="http://schemas.openxmlformats.org/officeDocument/2006/relationships/tags" Target="../tags/tag219.xml"/><Relationship Id="rId31" Type="http://schemas.openxmlformats.org/officeDocument/2006/relationships/image" Target="../media/image93.wmf"/><Relationship Id="rId44" Type="http://schemas.openxmlformats.org/officeDocument/2006/relationships/oleObject" Target="../embeddings/oleObject114.bin"/><Relationship Id="rId4" Type="http://schemas.openxmlformats.org/officeDocument/2006/relationships/tags" Target="../tags/tag204.xml"/><Relationship Id="rId9" Type="http://schemas.openxmlformats.org/officeDocument/2006/relationships/tags" Target="../tags/tag209.xml"/><Relationship Id="rId14" Type="http://schemas.openxmlformats.org/officeDocument/2006/relationships/tags" Target="../tags/tag214.xml"/><Relationship Id="rId22" Type="http://schemas.openxmlformats.org/officeDocument/2006/relationships/tags" Target="../tags/tag222.xml"/><Relationship Id="rId27" Type="http://schemas.openxmlformats.org/officeDocument/2006/relationships/image" Target="../media/image91.wmf"/><Relationship Id="rId30" Type="http://schemas.openxmlformats.org/officeDocument/2006/relationships/oleObject" Target="../embeddings/oleObject107.bin"/><Relationship Id="rId35" Type="http://schemas.openxmlformats.org/officeDocument/2006/relationships/image" Target="../media/image95.wmf"/><Relationship Id="rId43" Type="http://schemas.openxmlformats.org/officeDocument/2006/relationships/image" Target="../media/image99.wmf"/></Relationships>
</file>

<file path=ppt/slides/_rels/slide17.xml.rels><?xml version="1.0" encoding="UTF-8" standalone="yes"?>
<Relationships xmlns="http://schemas.openxmlformats.org/package/2006/relationships"><Relationship Id="rId8" Type="http://schemas.openxmlformats.org/officeDocument/2006/relationships/tags" Target="../tags/tag230.xml"/><Relationship Id="rId13" Type="http://schemas.openxmlformats.org/officeDocument/2006/relationships/image" Target="../media/image102.wmf"/><Relationship Id="rId18" Type="http://schemas.openxmlformats.org/officeDocument/2006/relationships/oleObject" Target="../embeddings/oleObject119.bin"/><Relationship Id="rId3" Type="http://schemas.openxmlformats.org/officeDocument/2006/relationships/tags" Target="../tags/tag225.xml"/><Relationship Id="rId21" Type="http://schemas.openxmlformats.org/officeDocument/2006/relationships/image" Target="../media/image106.wmf"/><Relationship Id="rId7" Type="http://schemas.openxmlformats.org/officeDocument/2006/relationships/tags" Target="../tags/tag229.xml"/><Relationship Id="rId12" Type="http://schemas.openxmlformats.org/officeDocument/2006/relationships/oleObject" Target="../embeddings/oleObject116.bin"/><Relationship Id="rId17" Type="http://schemas.openxmlformats.org/officeDocument/2006/relationships/image" Target="../media/image104.wmf"/><Relationship Id="rId2" Type="http://schemas.openxmlformats.org/officeDocument/2006/relationships/tags" Target="../tags/tag224.xml"/><Relationship Id="rId16" Type="http://schemas.openxmlformats.org/officeDocument/2006/relationships/oleObject" Target="../embeddings/oleObject118.bin"/><Relationship Id="rId20" Type="http://schemas.openxmlformats.org/officeDocument/2006/relationships/oleObject" Target="../embeddings/oleObject120.bin"/><Relationship Id="rId1" Type="http://schemas.openxmlformats.org/officeDocument/2006/relationships/vmlDrawing" Target="../drawings/vmlDrawing16.vml"/><Relationship Id="rId6" Type="http://schemas.openxmlformats.org/officeDocument/2006/relationships/tags" Target="../tags/tag228.xml"/><Relationship Id="rId11" Type="http://schemas.openxmlformats.org/officeDocument/2006/relationships/notesSlide" Target="../notesSlides/notesSlide17.xml"/><Relationship Id="rId5" Type="http://schemas.openxmlformats.org/officeDocument/2006/relationships/tags" Target="../tags/tag227.xml"/><Relationship Id="rId15" Type="http://schemas.openxmlformats.org/officeDocument/2006/relationships/image" Target="../media/image103.wmf"/><Relationship Id="rId23" Type="http://schemas.openxmlformats.org/officeDocument/2006/relationships/image" Target="../media/image107.wmf"/><Relationship Id="rId10" Type="http://schemas.openxmlformats.org/officeDocument/2006/relationships/slideLayout" Target="../slideLayouts/slideLayout1.xml"/><Relationship Id="rId19" Type="http://schemas.openxmlformats.org/officeDocument/2006/relationships/image" Target="../media/image105.wmf"/><Relationship Id="rId4" Type="http://schemas.openxmlformats.org/officeDocument/2006/relationships/tags" Target="../tags/tag226.xml"/><Relationship Id="rId9" Type="http://schemas.openxmlformats.org/officeDocument/2006/relationships/tags" Target="../tags/tag231.xml"/><Relationship Id="rId14" Type="http://schemas.openxmlformats.org/officeDocument/2006/relationships/oleObject" Target="../embeddings/oleObject117.bin"/><Relationship Id="rId22" Type="http://schemas.openxmlformats.org/officeDocument/2006/relationships/oleObject" Target="../embeddings/oleObject121.bin"/></Relationships>
</file>

<file path=ppt/slides/_rels/slide2.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slideLayout" Target="../slideLayouts/slideLayout1.xml"/><Relationship Id="rId18" Type="http://schemas.openxmlformats.org/officeDocument/2006/relationships/image" Target="../media/image4.wmf"/><Relationship Id="rId3" Type="http://schemas.openxmlformats.org/officeDocument/2006/relationships/tags" Target="../tags/tag10.xml"/><Relationship Id="rId21" Type="http://schemas.openxmlformats.org/officeDocument/2006/relationships/oleObject" Target="../embeddings/oleObject6.bin"/><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oleObject" Target="../embeddings/oleObject4.bin"/><Relationship Id="rId2" Type="http://schemas.openxmlformats.org/officeDocument/2006/relationships/tags" Target="../tags/tag9.xml"/><Relationship Id="rId16" Type="http://schemas.openxmlformats.org/officeDocument/2006/relationships/image" Target="../media/image3.wmf"/><Relationship Id="rId20" Type="http://schemas.openxmlformats.org/officeDocument/2006/relationships/image" Target="../media/image5.wmf"/><Relationship Id="rId1" Type="http://schemas.openxmlformats.org/officeDocument/2006/relationships/vmlDrawing" Target="../drawings/vmlDrawing2.v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image" Target="../media/image7.wmf"/><Relationship Id="rId5" Type="http://schemas.openxmlformats.org/officeDocument/2006/relationships/tags" Target="../tags/tag12.xml"/><Relationship Id="rId15" Type="http://schemas.openxmlformats.org/officeDocument/2006/relationships/oleObject" Target="../embeddings/oleObject3.bin"/><Relationship Id="rId23" Type="http://schemas.openxmlformats.org/officeDocument/2006/relationships/oleObject" Target="../embeddings/oleObject7.bin"/><Relationship Id="rId10" Type="http://schemas.openxmlformats.org/officeDocument/2006/relationships/tags" Target="../tags/tag17.xml"/><Relationship Id="rId19" Type="http://schemas.openxmlformats.org/officeDocument/2006/relationships/oleObject" Target="../embeddings/oleObject5.bin"/><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notesSlide" Target="../notesSlides/notesSlide2.xml"/><Relationship Id="rId22" Type="http://schemas.openxmlformats.org/officeDocument/2006/relationships/image" Target="../media/image6.wmf"/></Relationships>
</file>

<file path=ppt/slides/_rels/slide3.xml.rels><?xml version="1.0" encoding="UTF-8" standalone="yes"?>
<Relationships xmlns="http://schemas.openxmlformats.org/package/2006/relationships"><Relationship Id="rId8" Type="http://schemas.openxmlformats.org/officeDocument/2006/relationships/tags" Target="../tags/tag26.xml"/><Relationship Id="rId13" Type="http://schemas.openxmlformats.org/officeDocument/2006/relationships/slideLayout" Target="../slideLayouts/slideLayout1.xml"/><Relationship Id="rId18" Type="http://schemas.openxmlformats.org/officeDocument/2006/relationships/image" Target="../media/image9.wmf"/><Relationship Id="rId26" Type="http://schemas.openxmlformats.org/officeDocument/2006/relationships/image" Target="../media/image13.wmf"/><Relationship Id="rId3" Type="http://schemas.openxmlformats.org/officeDocument/2006/relationships/tags" Target="../tags/tag21.xml"/><Relationship Id="rId21" Type="http://schemas.openxmlformats.org/officeDocument/2006/relationships/oleObject" Target="../embeddings/oleObject11.bin"/><Relationship Id="rId7" Type="http://schemas.openxmlformats.org/officeDocument/2006/relationships/tags" Target="../tags/tag25.xml"/><Relationship Id="rId12" Type="http://schemas.openxmlformats.org/officeDocument/2006/relationships/tags" Target="../tags/tag30.xml"/><Relationship Id="rId17" Type="http://schemas.openxmlformats.org/officeDocument/2006/relationships/oleObject" Target="../embeddings/oleObject9.bin"/><Relationship Id="rId25" Type="http://schemas.openxmlformats.org/officeDocument/2006/relationships/oleObject" Target="../embeddings/oleObject13.bin"/><Relationship Id="rId2" Type="http://schemas.openxmlformats.org/officeDocument/2006/relationships/tags" Target="../tags/tag20.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vmlDrawing" Target="../drawings/vmlDrawing3.vml"/><Relationship Id="rId6" Type="http://schemas.openxmlformats.org/officeDocument/2006/relationships/tags" Target="../tags/tag24.xml"/><Relationship Id="rId11" Type="http://schemas.openxmlformats.org/officeDocument/2006/relationships/tags" Target="../tags/tag29.xml"/><Relationship Id="rId24" Type="http://schemas.openxmlformats.org/officeDocument/2006/relationships/image" Target="../media/image12.wmf"/><Relationship Id="rId5" Type="http://schemas.openxmlformats.org/officeDocument/2006/relationships/tags" Target="../tags/tag23.xml"/><Relationship Id="rId15" Type="http://schemas.openxmlformats.org/officeDocument/2006/relationships/oleObject" Target="../embeddings/oleObject8.bin"/><Relationship Id="rId23" Type="http://schemas.openxmlformats.org/officeDocument/2006/relationships/oleObject" Target="../embeddings/oleObject12.bin"/><Relationship Id="rId28" Type="http://schemas.openxmlformats.org/officeDocument/2006/relationships/image" Target="../media/image14.wmf"/><Relationship Id="rId10" Type="http://schemas.openxmlformats.org/officeDocument/2006/relationships/tags" Target="../tags/tag28.xml"/><Relationship Id="rId19" Type="http://schemas.openxmlformats.org/officeDocument/2006/relationships/oleObject" Target="../embeddings/oleObject10.bin"/><Relationship Id="rId4" Type="http://schemas.openxmlformats.org/officeDocument/2006/relationships/tags" Target="../tags/tag22.xml"/><Relationship Id="rId9" Type="http://schemas.openxmlformats.org/officeDocument/2006/relationships/tags" Target="../tags/tag27.xml"/><Relationship Id="rId14" Type="http://schemas.openxmlformats.org/officeDocument/2006/relationships/notesSlide" Target="../notesSlides/notesSlide3.xml"/><Relationship Id="rId22" Type="http://schemas.openxmlformats.org/officeDocument/2006/relationships/image" Target="../media/image11.wmf"/><Relationship Id="rId27"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tags" Target="../tags/tag42.xml"/><Relationship Id="rId18" Type="http://schemas.openxmlformats.org/officeDocument/2006/relationships/image" Target="../media/image15.wmf"/><Relationship Id="rId26" Type="http://schemas.openxmlformats.org/officeDocument/2006/relationships/image" Target="../media/image19.wmf"/><Relationship Id="rId3" Type="http://schemas.openxmlformats.org/officeDocument/2006/relationships/tags" Target="../tags/tag32.xml"/><Relationship Id="rId21" Type="http://schemas.openxmlformats.org/officeDocument/2006/relationships/oleObject" Target="../embeddings/oleObject17.bin"/><Relationship Id="rId7" Type="http://schemas.openxmlformats.org/officeDocument/2006/relationships/tags" Target="../tags/tag36.xml"/><Relationship Id="rId12" Type="http://schemas.openxmlformats.org/officeDocument/2006/relationships/tags" Target="../tags/tag41.xml"/><Relationship Id="rId17" Type="http://schemas.openxmlformats.org/officeDocument/2006/relationships/oleObject" Target="../embeddings/oleObject15.bin"/><Relationship Id="rId25" Type="http://schemas.openxmlformats.org/officeDocument/2006/relationships/oleObject" Target="../embeddings/oleObject19.bin"/><Relationship Id="rId2" Type="http://schemas.openxmlformats.org/officeDocument/2006/relationships/tags" Target="../tags/tag31.xml"/><Relationship Id="rId16" Type="http://schemas.openxmlformats.org/officeDocument/2006/relationships/notesSlide" Target="../notesSlides/notesSlide4.xml"/><Relationship Id="rId20" Type="http://schemas.openxmlformats.org/officeDocument/2006/relationships/image" Target="../media/image16.wmf"/><Relationship Id="rId29" Type="http://schemas.openxmlformats.org/officeDocument/2006/relationships/oleObject" Target="../embeddings/oleObject21.bin"/><Relationship Id="rId1" Type="http://schemas.openxmlformats.org/officeDocument/2006/relationships/vmlDrawing" Target="../drawings/vmlDrawing4.vml"/><Relationship Id="rId6" Type="http://schemas.openxmlformats.org/officeDocument/2006/relationships/tags" Target="../tags/tag35.xml"/><Relationship Id="rId11" Type="http://schemas.openxmlformats.org/officeDocument/2006/relationships/tags" Target="../tags/tag40.xml"/><Relationship Id="rId24" Type="http://schemas.openxmlformats.org/officeDocument/2006/relationships/image" Target="../media/image18.wmf"/><Relationship Id="rId5" Type="http://schemas.openxmlformats.org/officeDocument/2006/relationships/tags" Target="../tags/tag34.xml"/><Relationship Id="rId15" Type="http://schemas.openxmlformats.org/officeDocument/2006/relationships/slideLayout" Target="../slideLayouts/slideLayout1.xml"/><Relationship Id="rId23" Type="http://schemas.openxmlformats.org/officeDocument/2006/relationships/oleObject" Target="../embeddings/oleObject18.bin"/><Relationship Id="rId28" Type="http://schemas.openxmlformats.org/officeDocument/2006/relationships/image" Target="../media/image20.wmf"/><Relationship Id="rId10" Type="http://schemas.openxmlformats.org/officeDocument/2006/relationships/tags" Target="../tags/tag39.xml"/><Relationship Id="rId19" Type="http://schemas.openxmlformats.org/officeDocument/2006/relationships/oleObject" Target="../embeddings/oleObject16.bin"/><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tags" Target="../tags/tag43.xml"/><Relationship Id="rId22" Type="http://schemas.openxmlformats.org/officeDocument/2006/relationships/image" Target="../media/image17.wmf"/><Relationship Id="rId27" Type="http://schemas.openxmlformats.org/officeDocument/2006/relationships/oleObject" Target="../embeddings/oleObject20.bin"/><Relationship Id="rId30" Type="http://schemas.openxmlformats.org/officeDocument/2006/relationships/image" Target="../media/image21.wmf"/></Relationships>
</file>

<file path=ppt/slides/_rels/slide5.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slideLayout" Target="../slideLayouts/slideLayout1.xml"/><Relationship Id="rId18" Type="http://schemas.openxmlformats.org/officeDocument/2006/relationships/image" Target="../media/image23.wmf"/><Relationship Id="rId26" Type="http://schemas.openxmlformats.org/officeDocument/2006/relationships/image" Target="../media/image27.wmf"/><Relationship Id="rId3" Type="http://schemas.openxmlformats.org/officeDocument/2006/relationships/tags" Target="../tags/tag45.xml"/><Relationship Id="rId21" Type="http://schemas.openxmlformats.org/officeDocument/2006/relationships/oleObject" Target="../embeddings/oleObject25.bin"/><Relationship Id="rId7" Type="http://schemas.openxmlformats.org/officeDocument/2006/relationships/tags" Target="../tags/tag49.xml"/><Relationship Id="rId12" Type="http://schemas.openxmlformats.org/officeDocument/2006/relationships/tags" Target="../tags/tag54.xml"/><Relationship Id="rId17" Type="http://schemas.openxmlformats.org/officeDocument/2006/relationships/oleObject" Target="../embeddings/oleObject23.bin"/><Relationship Id="rId25" Type="http://schemas.openxmlformats.org/officeDocument/2006/relationships/oleObject" Target="../embeddings/oleObject27.bin"/><Relationship Id="rId2" Type="http://schemas.openxmlformats.org/officeDocument/2006/relationships/tags" Target="../tags/tag44.xml"/><Relationship Id="rId16" Type="http://schemas.openxmlformats.org/officeDocument/2006/relationships/image" Target="../media/image22.wmf"/><Relationship Id="rId20" Type="http://schemas.openxmlformats.org/officeDocument/2006/relationships/image" Target="../media/image24.wmf"/><Relationship Id="rId1" Type="http://schemas.openxmlformats.org/officeDocument/2006/relationships/vmlDrawing" Target="../drawings/vmlDrawing5.vml"/><Relationship Id="rId6" Type="http://schemas.openxmlformats.org/officeDocument/2006/relationships/tags" Target="../tags/tag48.xml"/><Relationship Id="rId11" Type="http://schemas.openxmlformats.org/officeDocument/2006/relationships/tags" Target="../tags/tag53.xml"/><Relationship Id="rId24" Type="http://schemas.openxmlformats.org/officeDocument/2006/relationships/image" Target="../media/image26.wmf"/><Relationship Id="rId5" Type="http://schemas.openxmlformats.org/officeDocument/2006/relationships/tags" Target="../tags/tag47.xml"/><Relationship Id="rId15" Type="http://schemas.openxmlformats.org/officeDocument/2006/relationships/oleObject" Target="../embeddings/oleObject22.bin"/><Relationship Id="rId23" Type="http://schemas.openxmlformats.org/officeDocument/2006/relationships/oleObject" Target="../embeddings/oleObject26.bin"/><Relationship Id="rId28" Type="http://schemas.openxmlformats.org/officeDocument/2006/relationships/image" Target="../media/image28.wmf"/><Relationship Id="rId10" Type="http://schemas.openxmlformats.org/officeDocument/2006/relationships/tags" Target="../tags/tag52.xml"/><Relationship Id="rId19" Type="http://schemas.openxmlformats.org/officeDocument/2006/relationships/oleObject" Target="../embeddings/oleObject24.bin"/><Relationship Id="rId4" Type="http://schemas.openxmlformats.org/officeDocument/2006/relationships/tags" Target="../tags/tag46.xml"/><Relationship Id="rId9" Type="http://schemas.openxmlformats.org/officeDocument/2006/relationships/tags" Target="../tags/tag51.xml"/><Relationship Id="rId14" Type="http://schemas.openxmlformats.org/officeDocument/2006/relationships/notesSlide" Target="../notesSlides/notesSlide5.xml"/><Relationship Id="rId22" Type="http://schemas.openxmlformats.org/officeDocument/2006/relationships/image" Target="../media/image25.wmf"/><Relationship Id="rId27" Type="http://schemas.openxmlformats.org/officeDocument/2006/relationships/oleObject" Target="../embeddings/oleObject28.bin"/></Relationships>
</file>

<file path=ppt/slides/_rels/slide6.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tags" Target="../tags/tag66.xml"/><Relationship Id="rId18" Type="http://schemas.openxmlformats.org/officeDocument/2006/relationships/slideLayout" Target="../slideLayouts/slideLayout1.xml"/><Relationship Id="rId26" Type="http://schemas.openxmlformats.org/officeDocument/2006/relationships/oleObject" Target="../embeddings/oleObject32.bin"/><Relationship Id="rId3" Type="http://schemas.openxmlformats.org/officeDocument/2006/relationships/tags" Target="../tags/tag56.xml"/><Relationship Id="rId21" Type="http://schemas.openxmlformats.org/officeDocument/2006/relationships/image" Target="../media/image29.wmf"/><Relationship Id="rId7" Type="http://schemas.openxmlformats.org/officeDocument/2006/relationships/tags" Target="../tags/tag60.xml"/><Relationship Id="rId12" Type="http://schemas.openxmlformats.org/officeDocument/2006/relationships/tags" Target="../tags/tag65.xml"/><Relationship Id="rId17" Type="http://schemas.openxmlformats.org/officeDocument/2006/relationships/tags" Target="../tags/tag70.xml"/><Relationship Id="rId25" Type="http://schemas.openxmlformats.org/officeDocument/2006/relationships/image" Target="../media/image31.wmf"/><Relationship Id="rId2" Type="http://schemas.openxmlformats.org/officeDocument/2006/relationships/tags" Target="../tags/tag55.xml"/><Relationship Id="rId16" Type="http://schemas.openxmlformats.org/officeDocument/2006/relationships/tags" Target="../tags/tag69.xml"/><Relationship Id="rId20" Type="http://schemas.openxmlformats.org/officeDocument/2006/relationships/oleObject" Target="../embeddings/oleObject29.bin"/><Relationship Id="rId29" Type="http://schemas.openxmlformats.org/officeDocument/2006/relationships/image" Target="../media/image33.wmf"/><Relationship Id="rId1" Type="http://schemas.openxmlformats.org/officeDocument/2006/relationships/vmlDrawing" Target="../drawings/vmlDrawing6.vml"/><Relationship Id="rId6" Type="http://schemas.openxmlformats.org/officeDocument/2006/relationships/tags" Target="../tags/tag59.xml"/><Relationship Id="rId11" Type="http://schemas.openxmlformats.org/officeDocument/2006/relationships/tags" Target="../tags/tag64.xml"/><Relationship Id="rId24" Type="http://schemas.openxmlformats.org/officeDocument/2006/relationships/oleObject" Target="../embeddings/oleObject31.bin"/><Relationship Id="rId5" Type="http://schemas.openxmlformats.org/officeDocument/2006/relationships/tags" Target="../tags/tag58.xml"/><Relationship Id="rId15" Type="http://schemas.openxmlformats.org/officeDocument/2006/relationships/tags" Target="../tags/tag68.xml"/><Relationship Id="rId23" Type="http://schemas.openxmlformats.org/officeDocument/2006/relationships/image" Target="../media/image30.wmf"/><Relationship Id="rId28" Type="http://schemas.openxmlformats.org/officeDocument/2006/relationships/oleObject" Target="../embeddings/oleObject33.bin"/><Relationship Id="rId10" Type="http://schemas.openxmlformats.org/officeDocument/2006/relationships/tags" Target="../tags/tag63.xml"/><Relationship Id="rId19" Type="http://schemas.openxmlformats.org/officeDocument/2006/relationships/notesSlide" Target="../notesSlides/notesSlide6.xml"/><Relationship Id="rId31" Type="http://schemas.openxmlformats.org/officeDocument/2006/relationships/image" Target="../media/image34.wmf"/><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tags" Target="../tags/tag67.xml"/><Relationship Id="rId22" Type="http://schemas.openxmlformats.org/officeDocument/2006/relationships/oleObject" Target="../embeddings/oleObject30.bin"/><Relationship Id="rId27" Type="http://schemas.openxmlformats.org/officeDocument/2006/relationships/image" Target="../media/image32.wmf"/><Relationship Id="rId30" Type="http://schemas.openxmlformats.org/officeDocument/2006/relationships/oleObject" Target="../embeddings/oleObject34.bin"/></Relationships>
</file>

<file path=ppt/slides/_rels/slide7.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18" Type="http://schemas.openxmlformats.org/officeDocument/2006/relationships/slideLayout" Target="../slideLayouts/slideLayout1.xml"/><Relationship Id="rId26" Type="http://schemas.openxmlformats.org/officeDocument/2006/relationships/oleObject" Target="../embeddings/oleObject38.bin"/><Relationship Id="rId39" Type="http://schemas.openxmlformats.org/officeDocument/2006/relationships/image" Target="../media/image44.wmf"/><Relationship Id="rId3" Type="http://schemas.openxmlformats.org/officeDocument/2006/relationships/tags" Target="../tags/tag72.xml"/><Relationship Id="rId21" Type="http://schemas.openxmlformats.org/officeDocument/2006/relationships/image" Target="../media/image35.wmf"/><Relationship Id="rId34" Type="http://schemas.openxmlformats.org/officeDocument/2006/relationships/oleObject" Target="../embeddings/oleObject42.bin"/><Relationship Id="rId7" Type="http://schemas.openxmlformats.org/officeDocument/2006/relationships/tags" Target="../tags/tag76.xml"/><Relationship Id="rId12" Type="http://schemas.openxmlformats.org/officeDocument/2006/relationships/tags" Target="../tags/tag81.xml"/><Relationship Id="rId17" Type="http://schemas.openxmlformats.org/officeDocument/2006/relationships/tags" Target="../tags/tag86.xml"/><Relationship Id="rId25" Type="http://schemas.openxmlformats.org/officeDocument/2006/relationships/image" Target="../media/image37.wmf"/><Relationship Id="rId33" Type="http://schemas.openxmlformats.org/officeDocument/2006/relationships/image" Target="../media/image41.wmf"/><Relationship Id="rId38" Type="http://schemas.openxmlformats.org/officeDocument/2006/relationships/oleObject" Target="../embeddings/oleObject44.bin"/><Relationship Id="rId2" Type="http://schemas.openxmlformats.org/officeDocument/2006/relationships/tags" Target="../tags/tag71.xml"/><Relationship Id="rId16" Type="http://schemas.openxmlformats.org/officeDocument/2006/relationships/tags" Target="../tags/tag85.xml"/><Relationship Id="rId20" Type="http://schemas.openxmlformats.org/officeDocument/2006/relationships/oleObject" Target="../embeddings/oleObject35.bin"/><Relationship Id="rId29" Type="http://schemas.openxmlformats.org/officeDocument/2006/relationships/image" Target="../media/image39.wmf"/><Relationship Id="rId1" Type="http://schemas.openxmlformats.org/officeDocument/2006/relationships/vmlDrawing" Target="../drawings/vmlDrawing7.vml"/><Relationship Id="rId6" Type="http://schemas.openxmlformats.org/officeDocument/2006/relationships/tags" Target="../tags/tag75.xml"/><Relationship Id="rId11" Type="http://schemas.openxmlformats.org/officeDocument/2006/relationships/tags" Target="../tags/tag80.xml"/><Relationship Id="rId24" Type="http://schemas.openxmlformats.org/officeDocument/2006/relationships/oleObject" Target="../embeddings/oleObject37.bin"/><Relationship Id="rId32" Type="http://schemas.openxmlformats.org/officeDocument/2006/relationships/oleObject" Target="../embeddings/oleObject41.bin"/><Relationship Id="rId37" Type="http://schemas.openxmlformats.org/officeDocument/2006/relationships/image" Target="../media/image43.wmf"/><Relationship Id="rId5" Type="http://schemas.openxmlformats.org/officeDocument/2006/relationships/tags" Target="../tags/tag74.xml"/><Relationship Id="rId15" Type="http://schemas.openxmlformats.org/officeDocument/2006/relationships/tags" Target="../tags/tag84.xml"/><Relationship Id="rId23" Type="http://schemas.openxmlformats.org/officeDocument/2006/relationships/image" Target="../media/image36.wmf"/><Relationship Id="rId28" Type="http://schemas.openxmlformats.org/officeDocument/2006/relationships/oleObject" Target="../embeddings/oleObject39.bin"/><Relationship Id="rId36" Type="http://schemas.openxmlformats.org/officeDocument/2006/relationships/oleObject" Target="../embeddings/oleObject43.bin"/><Relationship Id="rId10" Type="http://schemas.openxmlformats.org/officeDocument/2006/relationships/tags" Target="../tags/tag79.xml"/><Relationship Id="rId19" Type="http://schemas.openxmlformats.org/officeDocument/2006/relationships/notesSlide" Target="../notesSlides/notesSlide7.xml"/><Relationship Id="rId31" Type="http://schemas.openxmlformats.org/officeDocument/2006/relationships/image" Target="../media/image40.wmf"/><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tags" Target="../tags/tag83.xml"/><Relationship Id="rId22" Type="http://schemas.openxmlformats.org/officeDocument/2006/relationships/oleObject" Target="../embeddings/oleObject36.bin"/><Relationship Id="rId27" Type="http://schemas.openxmlformats.org/officeDocument/2006/relationships/image" Target="../media/image38.wmf"/><Relationship Id="rId30" Type="http://schemas.openxmlformats.org/officeDocument/2006/relationships/oleObject" Target="../embeddings/oleObject40.bin"/><Relationship Id="rId35" Type="http://schemas.openxmlformats.org/officeDocument/2006/relationships/image" Target="../media/image42.wmf"/></Relationships>
</file>

<file path=ppt/slides/_rels/slide8.xml.rels><?xml version="1.0" encoding="UTF-8" standalone="yes"?>
<Relationships xmlns="http://schemas.openxmlformats.org/package/2006/relationships"><Relationship Id="rId8" Type="http://schemas.openxmlformats.org/officeDocument/2006/relationships/tags" Target="../tags/tag93.xml"/><Relationship Id="rId13" Type="http://schemas.openxmlformats.org/officeDocument/2006/relationships/tags" Target="../tags/tag98.xml"/><Relationship Id="rId18" Type="http://schemas.openxmlformats.org/officeDocument/2006/relationships/slideLayout" Target="../slideLayouts/slideLayout1.xml"/><Relationship Id="rId26" Type="http://schemas.openxmlformats.org/officeDocument/2006/relationships/oleObject" Target="../embeddings/oleObject48.bin"/><Relationship Id="rId39" Type="http://schemas.openxmlformats.org/officeDocument/2006/relationships/image" Target="../media/image44.wmf"/><Relationship Id="rId3" Type="http://schemas.openxmlformats.org/officeDocument/2006/relationships/tags" Target="../tags/tag88.xml"/><Relationship Id="rId21" Type="http://schemas.openxmlformats.org/officeDocument/2006/relationships/image" Target="../media/image35.wmf"/><Relationship Id="rId34" Type="http://schemas.openxmlformats.org/officeDocument/2006/relationships/oleObject" Target="../embeddings/oleObject52.bin"/><Relationship Id="rId7" Type="http://schemas.openxmlformats.org/officeDocument/2006/relationships/tags" Target="../tags/tag92.xml"/><Relationship Id="rId12" Type="http://schemas.openxmlformats.org/officeDocument/2006/relationships/tags" Target="../tags/tag97.xml"/><Relationship Id="rId17" Type="http://schemas.openxmlformats.org/officeDocument/2006/relationships/tags" Target="../tags/tag102.xml"/><Relationship Id="rId25" Type="http://schemas.openxmlformats.org/officeDocument/2006/relationships/image" Target="../media/image45.wmf"/><Relationship Id="rId33" Type="http://schemas.openxmlformats.org/officeDocument/2006/relationships/image" Target="../media/image49.wmf"/><Relationship Id="rId38" Type="http://schemas.openxmlformats.org/officeDocument/2006/relationships/oleObject" Target="../embeddings/oleObject54.bin"/><Relationship Id="rId2" Type="http://schemas.openxmlformats.org/officeDocument/2006/relationships/tags" Target="../tags/tag87.xml"/><Relationship Id="rId16" Type="http://schemas.openxmlformats.org/officeDocument/2006/relationships/tags" Target="../tags/tag101.xml"/><Relationship Id="rId20" Type="http://schemas.openxmlformats.org/officeDocument/2006/relationships/oleObject" Target="../embeddings/oleObject45.bin"/><Relationship Id="rId29" Type="http://schemas.openxmlformats.org/officeDocument/2006/relationships/image" Target="../media/image47.wmf"/><Relationship Id="rId1" Type="http://schemas.openxmlformats.org/officeDocument/2006/relationships/vmlDrawing" Target="../drawings/vmlDrawing8.vml"/><Relationship Id="rId6" Type="http://schemas.openxmlformats.org/officeDocument/2006/relationships/tags" Target="../tags/tag91.xml"/><Relationship Id="rId11" Type="http://schemas.openxmlformats.org/officeDocument/2006/relationships/tags" Target="../tags/tag96.xml"/><Relationship Id="rId24" Type="http://schemas.openxmlformats.org/officeDocument/2006/relationships/oleObject" Target="../embeddings/oleObject47.bin"/><Relationship Id="rId32" Type="http://schemas.openxmlformats.org/officeDocument/2006/relationships/oleObject" Target="../embeddings/oleObject51.bin"/><Relationship Id="rId37" Type="http://schemas.openxmlformats.org/officeDocument/2006/relationships/image" Target="../media/image43.wmf"/><Relationship Id="rId5" Type="http://schemas.openxmlformats.org/officeDocument/2006/relationships/tags" Target="../tags/tag90.xml"/><Relationship Id="rId15" Type="http://schemas.openxmlformats.org/officeDocument/2006/relationships/tags" Target="../tags/tag100.xml"/><Relationship Id="rId23" Type="http://schemas.openxmlformats.org/officeDocument/2006/relationships/image" Target="../media/image36.wmf"/><Relationship Id="rId28" Type="http://schemas.openxmlformats.org/officeDocument/2006/relationships/oleObject" Target="../embeddings/oleObject49.bin"/><Relationship Id="rId36" Type="http://schemas.openxmlformats.org/officeDocument/2006/relationships/oleObject" Target="../embeddings/oleObject53.bin"/><Relationship Id="rId10" Type="http://schemas.openxmlformats.org/officeDocument/2006/relationships/tags" Target="../tags/tag95.xml"/><Relationship Id="rId19" Type="http://schemas.openxmlformats.org/officeDocument/2006/relationships/notesSlide" Target="../notesSlides/notesSlide8.xml"/><Relationship Id="rId31" Type="http://schemas.openxmlformats.org/officeDocument/2006/relationships/image" Target="../media/image48.wmf"/><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 Id="rId22" Type="http://schemas.openxmlformats.org/officeDocument/2006/relationships/oleObject" Target="../embeddings/oleObject46.bin"/><Relationship Id="rId27" Type="http://schemas.openxmlformats.org/officeDocument/2006/relationships/image" Target="../media/image46.wmf"/><Relationship Id="rId30" Type="http://schemas.openxmlformats.org/officeDocument/2006/relationships/oleObject" Target="../embeddings/oleObject50.bin"/><Relationship Id="rId35" Type="http://schemas.openxmlformats.org/officeDocument/2006/relationships/image" Target="../media/image42.wmf"/></Relationships>
</file>

<file path=ppt/slides/_rels/slide9.xml.rels><?xml version="1.0" encoding="UTF-8" standalone="yes"?>
<Relationships xmlns="http://schemas.openxmlformats.org/package/2006/relationships"><Relationship Id="rId8" Type="http://schemas.openxmlformats.org/officeDocument/2006/relationships/tags" Target="../tags/tag109.xml"/><Relationship Id="rId13" Type="http://schemas.openxmlformats.org/officeDocument/2006/relationships/tags" Target="../tags/tag114.xml"/><Relationship Id="rId18" Type="http://schemas.openxmlformats.org/officeDocument/2006/relationships/slideLayout" Target="../slideLayouts/slideLayout1.xml"/><Relationship Id="rId26" Type="http://schemas.openxmlformats.org/officeDocument/2006/relationships/oleObject" Target="../embeddings/oleObject58.bin"/><Relationship Id="rId39" Type="http://schemas.openxmlformats.org/officeDocument/2006/relationships/image" Target="../media/image57.wmf"/><Relationship Id="rId3" Type="http://schemas.openxmlformats.org/officeDocument/2006/relationships/tags" Target="../tags/tag104.xml"/><Relationship Id="rId21" Type="http://schemas.openxmlformats.org/officeDocument/2006/relationships/image" Target="../media/image50.wmf"/><Relationship Id="rId34" Type="http://schemas.openxmlformats.org/officeDocument/2006/relationships/oleObject" Target="../embeddings/oleObject62.bin"/><Relationship Id="rId7" Type="http://schemas.openxmlformats.org/officeDocument/2006/relationships/tags" Target="../tags/tag108.xml"/><Relationship Id="rId12" Type="http://schemas.openxmlformats.org/officeDocument/2006/relationships/tags" Target="../tags/tag113.xml"/><Relationship Id="rId17" Type="http://schemas.openxmlformats.org/officeDocument/2006/relationships/tags" Target="../tags/tag118.xml"/><Relationship Id="rId25" Type="http://schemas.openxmlformats.org/officeDocument/2006/relationships/image" Target="../media/image51.wmf"/><Relationship Id="rId33" Type="http://schemas.openxmlformats.org/officeDocument/2006/relationships/image" Target="../media/image55.wmf"/><Relationship Id="rId38" Type="http://schemas.openxmlformats.org/officeDocument/2006/relationships/oleObject" Target="../embeddings/oleObject64.bin"/><Relationship Id="rId2" Type="http://schemas.openxmlformats.org/officeDocument/2006/relationships/tags" Target="../tags/tag103.xml"/><Relationship Id="rId16" Type="http://schemas.openxmlformats.org/officeDocument/2006/relationships/tags" Target="../tags/tag117.xml"/><Relationship Id="rId20" Type="http://schemas.openxmlformats.org/officeDocument/2006/relationships/oleObject" Target="../embeddings/oleObject55.bin"/><Relationship Id="rId29" Type="http://schemas.openxmlformats.org/officeDocument/2006/relationships/image" Target="../media/image53.wmf"/><Relationship Id="rId1" Type="http://schemas.openxmlformats.org/officeDocument/2006/relationships/vmlDrawing" Target="../drawings/vmlDrawing9.vml"/><Relationship Id="rId6" Type="http://schemas.openxmlformats.org/officeDocument/2006/relationships/tags" Target="../tags/tag107.xml"/><Relationship Id="rId11" Type="http://schemas.openxmlformats.org/officeDocument/2006/relationships/tags" Target="../tags/tag112.xml"/><Relationship Id="rId24" Type="http://schemas.openxmlformats.org/officeDocument/2006/relationships/oleObject" Target="../embeddings/oleObject57.bin"/><Relationship Id="rId32" Type="http://schemas.openxmlformats.org/officeDocument/2006/relationships/oleObject" Target="../embeddings/oleObject61.bin"/><Relationship Id="rId37" Type="http://schemas.openxmlformats.org/officeDocument/2006/relationships/image" Target="../media/image43.wmf"/><Relationship Id="rId5" Type="http://schemas.openxmlformats.org/officeDocument/2006/relationships/tags" Target="../tags/tag106.xml"/><Relationship Id="rId15" Type="http://schemas.openxmlformats.org/officeDocument/2006/relationships/tags" Target="../tags/tag116.xml"/><Relationship Id="rId23" Type="http://schemas.openxmlformats.org/officeDocument/2006/relationships/image" Target="../media/image36.wmf"/><Relationship Id="rId28" Type="http://schemas.openxmlformats.org/officeDocument/2006/relationships/oleObject" Target="../embeddings/oleObject59.bin"/><Relationship Id="rId36" Type="http://schemas.openxmlformats.org/officeDocument/2006/relationships/oleObject" Target="../embeddings/oleObject63.bin"/><Relationship Id="rId10" Type="http://schemas.openxmlformats.org/officeDocument/2006/relationships/tags" Target="../tags/tag111.xml"/><Relationship Id="rId19" Type="http://schemas.openxmlformats.org/officeDocument/2006/relationships/notesSlide" Target="../notesSlides/notesSlide9.xml"/><Relationship Id="rId31" Type="http://schemas.openxmlformats.org/officeDocument/2006/relationships/image" Target="../media/image54.wmf"/><Relationship Id="rId4" Type="http://schemas.openxmlformats.org/officeDocument/2006/relationships/tags" Target="../tags/tag105.xml"/><Relationship Id="rId9" Type="http://schemas.openxmlformats.org/officeDocument/2006/relationships/tags" Target="../tags/tag110.xml"/><Relationship Id="rId14" Type="http://schemas.openxmlformats.org/officeDocument/2006/relationships/tags" Target="../tags/tag115.xml"/><Relationship Id="rId22" Type="http://schemas.openxmlformats.org/officeDocument/2006/relationships/oleObject" Target="../embeddings/oleObject56.bin"/><Relationship Id="rId27" Type="http://schemas.openxmlformats.org/officeDocument/2006/relationships/image" Target="../media/image52.wmf"/><Relationship Id="rId30" Type="http://schemas.openxmlformats.org/officeDocument/2006/relationships/oleObject" Target="../embeddings/oleObject60.bin"/><Relationship Id="rId35" Type="http://schemas.openxmlformats.org/officeDocument/2006/relationships/image" Target="../media/image5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1981200" y="152400"/>
            <a:ext cx="80772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FF0000"/>
                </a:solidFill>
              </a:rPr>
              <a:t>Direct comparison Test and Limit Comparison Test</a:t>
            </a:r>
          </a:p>
        </p:txBody>
      </p:sp>
      <p:sp>
        <p:nvSpPr>
          <p:cNvPr id="197635" name="Text Box 3"/>
          <p:cNvSpPr txBox="1">
            <a:spLocks noChangeArrowheads="1"/>
          </p:cNvSpPr>
          <p:nvPr>
            <p:custDataLst>
              <p:tags r:id="rId3"/>
            </p:custDataLst>
          </p:nvPr>
        </p:nvSpPr>
        <p:spPr bwMode="auto">
          <a:xfrm>
            <a:off x="1752600" y="1447801"/>
            <a:ext cx="8305800" cy="13112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If </a:t>
            </a:r>
            <a:r>
              <a:rPr lang="en-US" sz="2000" b="1">
                <a:solidFill>
                  <a:srgbClr val="FF0000"/>
                </a:solidFill>
              </a:rPr>
              <a:t>a</a:t>
            </a:r>
            <a:r>
              <a:rPr lang="en-US" sz="2000" b="1" baseline="-25000">
                <a:solidFill>
                  <a:srgbClr val="FF0000"/>
                </a:solidFill>
              </a:rPr>
              <a:t>n</a:t>
            </a:r>
            <a:r>
              <a:rPr lang="en-US" sz="2000" b="1">
                <a:solidFill>
                  <a:srgbClr val="0000CC"/>
                </a:solidFill>
              </a:rPr>
              <a:t> and </a:t>
            </a:r>
            <a:r>
              <a:rPr lang="en-US" sz="2000" b="1">
                <a:solidFill>
                  <a:srgbClr val="FF0000"/>
                </a:solidFill>
              </a:rPr>
              <a:t>b</a:t>
            </a:r>
            <a:r>
              <a:rPr lang="en-US" sz="2000" b="1" baseline="-25000">
                <a:solidFill>
                  <a:srgbClr val="FF0000"/>
                </a:solidFill>
              </a:rPr>
              <a:t>n</a:t>
            </a:r>
            <a:r>
              <a:rPr lang="en-US" sz="2000" b="1">
                <a:solidFill>
                  <a:srgbClr val="0000CC"/>
                </a:solidFill>
              </a:rPr>
              <a:t> are the </a:t>
            </a:r>
            <a:r>
              <a:rPr lang="en-US" sz="2000" b="1">
                <a:solidFill>
                  <a:srgbClr val="FF0000"/>
                </a:solidFill>
              </a:rPr>
              <a:t>n</a:t>
            </a:r>
            <a:r>
              <a:rPr lang="en-US" sz="2000" b="1" baseline="30000">
                <a:solidFill>
                  <a:srgbClr val="FF0000"/>
                </a:solidFill>
              </a:rPr>
              <a:t>th</a:t>
            </a:r>
            <a:r>
              <a:rPr lang="en-US" sz="2000" b="1">
                <a:solidFill>
                  <a:srgbClr val="0000CC"/>
                </a:solidFill>
              </a:rPr>
              <a:t> terms of two infinite series, and if we know the behavior of one of them, then the behavior of the other can be obtained using the direct comparison test, provided the following conditions are satisfied</a:t>
            </a:r>
            <a:r>
              <a:rPr lang="en-US" sz="2000">
                <a:solidFill>
                  <a:srgbClr val="0000CC"/>
                </a:solidFill>
              </a:rPr>
              <a:t>.</a:t>
            </a:r>
          </a:p>
        </p:txBody>
      </p:sp>
      <p:sp>
        <p:nvSpPr>
          <p:cNvPr id="197640" name="Text Box 8"/>
          <p:cNvSpPr txBox="1">
            <a:spLocks noChangeArrowheads="1"/>
          </p:cNvSpPr>
          <p:nvPr>
            <p:custDataLst>
              <p:tags r:id="rId4"/>
            </p:custDataLst>
          </p:nvPr>
        </p:nvSpPr>
        <p:spPr bwMode="auto">
          <a:xfrm>
            <a:off x="2819400" y="3048001"/>
            <a:ext cx="5029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If 0 &lt; a</a:t>
            </a:r>
            <a:r>
              <a:rPr lang="en-US" sz="2000" b="1" baseline="-25000">
                <a:solidFill>
                  <a:srgbClr val="006600"/>
                </a:solidFill>
              </a:rPr>
              <a:t>n</a:t>
            </a:r>
            <a:r>
              <a:rPr lang="en-US" sz="2000" b="1">
                <a:solidFill>
                  <a:srgbClr val="006600"/>
                </a:solidFill>
              </a:rPr>
              <a:t> </a:t>
            </a:r>
            <a:r>
              <a:rPr lang="en-US" sz="2000" b="1">
                <a:solidFill>
                  <a:srgbClr val="006600"/>
                </a:solidFill>
                <a:sym typeface="Symbol" pitchFamily="18" charset="2"/>
              </a:rPr>
              <a:t></a:t>
            </a:r>
            <a:r>
              <a:rPr lang="en-US" sz="2000" b="1">
                <a:solidFill>
                  <a:srgbClr val="006600"/>
                </a:solidFill>
              </a:rPr>
              <a:t> b</a:t>
            </a:r>
            <a:r>
              <a:rPr lang="en-US" sz="2000" b="1" baseline="-25000">
                <a:solidFill>
                  <a:srgbClr val="006600"/>
                </a:solidFill>
              </a:rPr>
              <a:t>n</a:t>
            </a:r>
            <a:r>
              <a:rPr lang="en-US" sz="2000" b="1">
                <a:solidFill>
                  <a:srgbClr val="006600"/>
                </a:solidFill>
              </a:rPr>
              <a:t> for all values of n, then</a:t>
            </a:r>
          </a:p>
        </p:txBody>
      </p:sp>
      <p:sp>
        <p:nvSpPr>
          <p:cNvPr id="197648" name="Rectangle 16"/>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197650" name="Rectangle 18"/>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197649" name="Object 17"/>
          <p:cNvGraphicFramePr>
            <a:graphicFrameLocks noChangeAspect="1"/>
          </p:cNvGraphicFramePr>
          <p:nvPr>
            <p:custDataLst>
              <p:tags r:id="rId5"/>
            </p:custDataLst>
          </p:nvPr>
        </p:nvGraphicFramePr>
        <p:xfrm>
          <a:off x="2133600" y="3886200"/>
          <a:ext cx="7010400" cy="1023938"/>
        </p:xfrm>
        <a:graphic>
          <a:graphicData uri="http://schemas.openxmlformats.org/presentationml/2006/ole">
            <mc:AlternateContent xmlns:mc="http://schemas.openxmlformats.org/markup-compatibility/2006">
              <mc:Choice xmlns:v="urn:schemas-microsoft-com:vml" Requires="v">
                <p:oleObj spid="_x0000_s197652" name="Equation" r:id="rId11" imgW="3213000" imgH="469800" progId="Equation.DSMT4">
                  <p:embed/>
                </p:oleObj>
              </mc:Choice>
              <mc:Fallback>
                <p:oleObj name="Equation" r:id="rId11" imgW="3213000" imgH="469800" progId="Equation.DSMT4">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33600" y="3886200"/>
                        <a:ext cx="7010400" cy="1023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7651" name="Object 19"/>
          <p:cNvGraphicFramePr>
            <a:graphicFrameLocks noChangeAspect="1"/>
          </p:cNvGraphicFramePr>
          <p:nvPr>
            <p:custDataLst>
              <p:tags r:id="rId6"/>
            </p:custDataLst>
          </p:nvPr>
        </p:nvGraphicFramePr>
        <p:xfrm>
          <a:off x="2133601" y="4953000"/>
          <a:ext cx="6538913" cy="1023938"/>
        </p:xfrm>
        <a:graphic>
          <a:graphicData uri="http://schemas.openxmlformats.org/presentationml/2006/ole">
            <mc:AlternateContent xmlns:mc="http://schemas.openxmlformats.org/markup-compatibility/2006">
              <mc:Choice xmlns:v="urn:schemas-microsoft-com:vml" Requires="v">
                <p:oleObj spid="_x0000_s197653" name="Equation" r:id="rId13" imgW="2997000" imgH="469800" progId="Equation.DSMT4">
                  <p:embed/>
                </p:oleObj>
              </mc:Choice>
              <mc:Fallback>
                <p:oleObj name="Equation" r:id="rId13" imgW="2997000" imgH="469800" progId="Equation.DSMT4">
                  <p:embed/>
                  <p:pic>
                    <p:nvPicPr>
                      <p:cNvPr id="0"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33601" y="4953000"/>
                        <a:ext cx="6538913" cy="1023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7652" name="Text Box 20"/>
          <p:cNvSpPr txBox="1">
            <a:spLocks noChangeArrowheads="1"/>
          </p:cNvSpPr>
          <p:nvPr>
            <p:custDataLst>
              <p:tags r:id="rId7"/>
            </p:custDataLst>
          </p:nvPr>
        </p:nvSpPr>
        <p:spPr bwMode="auto">
          <a:xfrm>
            <a:off x="1752600" y="914401"/>
            <a:ext cx="5029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Direct Comparison Test</a:t>
            </a:r>
          </a:p>
        </p:txBody>
      </p:sp>
      <p:sp>
        <p:nvSpPr>
          <p:cNvPr id="197653" name="Rectangle 21"/>
          <p:cNvSpPr>
            <a:spLocks noChangeArrowheads="1"/>
          </p:cNvSpPr>
          <p:nvPr>
            <p:custDataLst>
              <p:tags r:id="rId8"/>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7652"/>
                                        </p:tgtEl>
                                        <p:attrNameLst>
                                          <p:attrName>style.visibility</p:attrName>
                                        </p:attrNameLst>
                                      </p:cBhvr>
                                      <p:to>
                                        <p:strVal val="visible"/>
                                      </p:to>
                                    </p:set>
                                    <p:animEffect transition="in" filter="wipe(left)">
                                      <p:cBhvr>
                                        <p:cTn id="7" dur="500"/>
                                        <p:tgtEl>
                                          <p:spTgt spid="1976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7635"/>
                                        </p:tgtEl>
                                        <p:attrNameLst>
                                          <p:attrName>style.visibility</p:attrName>
                                        </p:attrNameLst>
                                      </p:cBhvr>
                                      <p:to>
                                        <p:strVal val="visible"/>
                                      </p:to>
                                    </p:set>
                                    <p:animEffect transition="in" filter="wipe(left)">
                                      <p:cBhvr>
                                        <p:cTn id="12" dur="500"/>
                                        <p:tgtEl>
                                          <p:spTgt spid="1976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7640"/>
                                        </p:tgtEl>
                                        <p:attrNameLst>
                                          <p:attrName>style.visibility</p:attrName>
                                        </p:attrNameLst>
                                      </p:cBhvr>
                                      <p:to>
                                        <p:strVal val="visible"/>
                                      </p:to>
                                    </p:set>
                                    <p:animEffect transition="in" filter="wipe(left)">
                                      <p:cBhvr>
                                        <p:cTn id="17" dur="500"/>
                                        <p:tgtEl>
                                          <p:spTgt spid="1976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97649"/>
                                        </p:tgtEl>
                                        <p:attrNameLst>
                                          <p:attrName>style.visibility</p:attrName>
                                        </p:attrNameLst>
                                      </p:cBhvr>
                                      <p:to>
                                        <p:strVal val="visible"/>
                                      </p:to>
                                    </p:set>
                                    <p:animEffect transition="in" filter="wipe(left)">
                                      <p:cBhvr>
                                        <p:cTn id="22" dur="500"/>
                                        <p:tgtEl>
                                          <p:spTgt spid="1976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97651"/>
                                        </p:tgtEl>
                                        <p:attrNameLst>
                                          <p:attrName>style.visibility</p:attrName>
                                        </p:attrNameLst>
                                      </p:cBhvr>
                                      <p:to>
                                        <p:strVal val="visible"/>
                                      </p:to>
                                    </p:set>
                                    <p:animEffect transition="in" filter="wipe(left)">
                                      <p:cBhvr>
                                        <p:cTn id="27" dur="500"/>
                                        <p:tgtEl>
                                          <p:spTgt spid="19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p:bldP spid="197640" grpId="0"/>
      <p:bldP spid="1976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the limit comparison test to determine the convergence or divergence of the series </a:t>
            </a:r>
          </a:p>
        </p:txBody>
      </p:sp>
      <p:sp>
        <p:nvSpPr>
          <p:cNvPr id="300036"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0037"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0038" name="Text Box 6"/>
          <p:cNvSpPr txBox="1">
            <a:spLocks noChangeArrowheads="1"/>
          </p:cNvSpPr>
          <p:nvPr>
            <p:custDataLst>
              <p:tags r:id="rId4"/>
            </p:custDataLst>
          </p:nvPr>
        </p:nvSpPr>
        <p:spPr bwMode="auto">
          <a:xfrm>
            <a:off x="4267200" y="1295401"/>
            <a:ext cx="6172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a:t>
            </a:r>
            <a:endParaRPr lang="en-US" sz="2000" b="1" baseline="-25000">
              <a:solidFill>
                <a:srgbClr val="FF0000"/>
              </a:solidFill>
            </a:endParaRPr>
          </a:p>
        </p:txBody>
      </p:sp>
      <p:sp>
        <p:nvSpPr>
          <p:cNvPr id="300039" name="Text Box 7"/>
          <p:cNvSpPr txBox="1">
            <a:spLocks noChangeArrowheads="1"/>
          </p:cNvSpPr>
          <p:nvPr>
            <p:custDataLst>
              <p:tags r:id="rId5"/>
            </p:custDataLst>
          </p:nvPr>
        </p:nvSpPr>
        <p:spPr bwMode="auto">
          <a:xfrm>
            <a:off x="1828800" y="21336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300040" name="Object 8"/>
          <p:cNvGraphicFramePr>
            <a:graphicFrameLocks noChangeAspect="1"/>
          </p:cNvGraphicFramePr>
          <p:nvPr>
            <p:custDataLst>
              <p:tags r:id="rId6"/>
            </p:custDataLst>
          </p:nvPr>
        </p:nvGraphicFramePr>
        <p:xfrm>
          <a:off x="4953000" y="1892300"/>
          <a:ext cx="939800" cy="914400"/>
        </p:xfrm>
        <a:graphic>
          <a:graphicData uri="http://schemas.openxmlformats.org/presentationml/2006/ole">
            <mc:AlternateContent xmlns:mc="http://schemas.openxmlformats.org/markup-compatibility/2006">
              <mc:Choice xmlns:v="urn:schemas-microsoft-com:vml" Requires="v">
                <p:oleObj spid="_x0000_s300062" name="Equation" r:id="rId20" imgW="469800" imgH="457200" progId="Equation.DSMT4">
                  <p:embed/>
                </p:oleObj>
              </mc:Choice>
              <mc:Fallback>
                <p:oleObj name="Equation" r:id="rId20" imgW="469800" imgH="457200" progId="Equation.DSMT4">
                  <p:embed/>
                  <p:pic>
                    <p:nvPicPr>
                      <p:cNvPr id="0" name="Picture 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53000" y="1892300"/>
                        <a:ext cx="939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41" name="Object 9"/>
          <p:cNvGraphicFramePr>
            <a:graphicFrameLocks noChangeAspect="1"/>
          </p:cNvGraphicFramePr>
          <p:nvPr>
            <p:custDataLst>
              <p:tags r:id="rId7"/>
            </p:custDataLst>
          </p:nvPr>
        </p:nvGraphicFramePr>
        <p:xfrm>
          <a:off x="1905001" y="3657600"/>
          <a:ext cx="1025525" cy="952500"/>
        </p:xfrm>
        <a:graphic>
          <a:graphicData uri="http://schemas.openxmlformats.org/presentationml/2006/ole">
            <mc:AlternateContent xmlns:mc="http://schemas.openxmlformats.org/markup-compatibility/2006">
              <mc:Choice xmlns:v="urn:schemas-microsoft-com:vml" Requires="v">
                <p:oleObj spid="_x0000_s300063" name="Equation" r:id="rId22" imgW="533160" imgH="495000" progId="Equation.DSMT4">
                  <p:embed/>
                </p:oleObj>
              </mc:Choice>
              <mc:Fallback>
                <p:oleObj name="Equation" r:id="rId22" imgW="533160" imgH="495000" progId="Equation.DSMT4">
                  <p:embed/>
                  <p:pic>
                    <p:nvPicPr>
                      <p:cNvPr id="0" name="Picture 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905001" y="3657600"/>
                        <a:ext cx="10255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42" name="Object 10"/>
          <p:cNvGraphicFramePr>
            <a:graphicFrameLocks noChangeAspect="1"/>
          </p:cNvGraphicFramePr>
          <p:nvPr>
            <p:custDataLst>
              <p:tags r:id="rId8"/>
            </p:custDataLst>
          </p:nvPr>
        </p:nvGraphicFramePr>
        <p:xfrm>
          <a:off x="1828800" y="990600"/>
          <a:ext cx="2198688" cy="903288"/>
        </p:xfrm>
        <a:graphic>
          <a:graphicData uri="http://schemas.openxmlformats.org/presentationml/2006/ole">
            <mc:AlternateContent xmlns:mc="http://schemas.openxmlformats.org/markup-compatibility/2006">
              <mc:Choice xmlns:v="urn:schemas-microsoft-com:vml" Requires="v">
                <p:oleObj spid="_x0000_s300064" name="Equation" r:id="rId24" imgW="1168200" imgH="482400" progId="Equation.DSMT4">
                  <p:embed/>
                </p:oleObj>
              </mc:Choice>
              <mc:Fallback>
                <p:oleObj name="Equation" r:id="rId24" imgW="1168200" imgH="482400" progId="Equation.DSMT4">
                  <p:embed/>
                  <p:pic>
                    <p:nvPicPr>
                      <p:cNvPr id="0" name="Picture 1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28800" y="990600"/>
                        <a:ext cx="2198688" cy="903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0043"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0044" name="Object 12"/>
          <p:cNvGraphicFramePr>
            <a:graphicFrameLocks noChangeAspect="1"/>
          </p:cNvGraphicFramePr>
          <p:nvPr>
            <p:custDataLst>
              <p:tags r:id="rId9"/>
            </p:custDataLst>
          </p:nvPr>
        </p:nvGraphicFramePr>
        <p:xfrm>
          <a:off x="2959100" y="3251200"/>
          <a:ext cx="2516188" cy="1735138"/>
        </p:xfrm>
        <a:graphic>
          <a:graphicData uri="http://schemas.openxmlformats.org/presentationml/2006/ole">
            <mc:AlternateContent xmlns:mc="http://schemas.openxmlformats.org/markup-compatibility/2006">
              <mc:Choice xmlns:v="urn:schemas-microsoft-com:vml" Requires="v">
                <p:oleObj spid="_x0000_s300065" name="Equation" r:id="rId26" imgW="1307880" imgH="901440" progId="Equation.DSMT4">
                  <p:embed/>
                </p:oleObj>
              </mc:Choice>
              <mc:Fallback>
                <p:oleObj name="Equation" r:id="rId26" imgW="1307880" imgH="901440" progId="Equation.DSMT4">
                  <p:embed/>
                  <p:pic>
                    <p:nvPicPr>
                      <p:cNvPr id="0" name="Picture 1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959100" y="3251200"/>
                        <a:ext cx="2516188" cy="173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45" name="Object 13"/>
          <p:cNvGraphicFramePr>
            <a:graphicFrameLocks noChangeAspect="1"/>
          </p:cNvGraphicFramePr>
          <p:nvPr>
            <p:custDataLst>
              <p:tags r:id="rId10"/>
            </p:custDataLst>
          </p:nvPr>
        </p:nvGraphicFramePr>
        <p:xfrm>
          <a:off x="5562601" y="3657600"/>
          <a:ext cx="2468563" cy="928688"/>
        </p:xfrm>
        <a:graphic>
          <a:graphicData uri="http://schemas.openxmlformats.org/presentationml/2006/ole">
            <mc:AlternateContent xmlns:mc="http://schemas.openxmlformats.org/markup-compatibility/2006">
              <mc:Choice xmlns:v="urn:schemas-microsoft-com:vml" Requires="v">
                <p:oleObj spid="_x0000_s300066" name="Equation" r:id="rId28" imgW="1282680" imgH="482400" progId="Equation.DSMT4">
                  <p:embed/>
                </p:oleObj>
              </mc:Choice>
              <mc:Fallback>
                <p:oleObj name="Equation" r:id="rId28" imgW="1282680" imgH="482400" progId="Equation.DSMT4">
                  <p:embed/>
                  <p:pic>
                    <p:nvPicPr>
                      <p:cNvPr id="0" name="Picture 1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562601" y="3657600"/>
                        <a:ext cx="246856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46" name="Object 14"/>
          <p:cNvGraphicFramePr>
            <a:graphicFrameLocks noChangeAspect="1"/>
          </p:cNvGraphicFramePr>
          <p:nvPr>
            <p:custDataLst>
              <p:tags r:id="rId11"/>
            </p:custDataLst>
          </p:nvPr>
        </p:nvGraphicFramePr>
        <p:xfrm>
          <a:off x="9448801" y="3733801"/>
          <a:ext cx="561975" cy="854075"/>
        </p:xfrm>
        <a:graphic>
          <a:graphicData uri="http://schemas.openxmlformats.org/presentationml/2006/ole">
            <mc:AlternateContent xmlns:mc="http://schemas.openxmlformats.org/markup-compatibility/2006">
              <mc:Choice xmlns:v="urn:schemas-microsoft-com:vml" Requires="v">
                <p:oleObj spid="_x0000_s300067" name="Equation" r:id="rId30" imgW="291960" imgH="444240" progId="Equation.DSMT4">
                  <p:embed/>
                </p:oleObj>
              </mc:Choice>
              <mc:Fallback>
                <p:oleObj name="Equation" r:id="rId30" imgW="291960" imgH="444240" progId="Equation.DSMT4">
                  <p:embed/>
                  <p:pic>
                    <p:nvPicPr>
                      <p:cNvPr id="0" name="Picture 1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9448801" y="3733801"/>
                        <a:ext cx="561975"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0049" name="Rectangle 17"/>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0050" name="Rectangle 18"/>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0054" name="Text Box 22"/>
          <p:cNvSpPr txBox="1">
            <a:spLocks noChangeArrowheads="1"/>
          </p:cNvSpPr>
          <p:nvPr>
            <p:custDataLst>
              <p:tags r:id="rId12"/>
            </p:custDataLst>
          </p:nvPr>
        </p:nvSpPr>
        <p:spPr bwMode="auto">
          <a:xfrm>
            <a:off x="1828800" y="2895601"/>
            <a:ext cx="8153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is a diverging harmonic series.</a:t>
            </a:r>
            <a:endParaRPr lang="en-US" sz="2000" b="1" baseline="-25000">
              <a:solidFill>
                <a:srgbClr val="FF0000"/>
              </a:solidFill>
            </a:endParaRPr>
          </a:p>
        </p:txBody>
      </p:sp>
      <p:sp>
        <p:nvSpPr>
          <p:cNvPr id="300056" name="Rectangle 24"/>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0055" name="Object 23"/>
          <p:cNvGraphicFramePr>
            <a:graphicFrameLocks noChangeAspect="1"/>
          </p:cNvGraphicFramePr>
          <p:nvPr/>
        </p:nvGraphicFramePr>
        <p:xfrm>
          <a:off x="7543800" y="228601"/>
          <a:ext cx="1981200" cy="936625"/>
        </p:xfrm>
        <a:graphic>
          <a:graphicData uri="http://schemas.openxmlformats.org/presentationml/2006/ole">
            <mc:AlternateContent xmlns:mc="http://schemas.openxmlformats.org/markup-compatibility/2006">
              <mc:Choice xmlns:v="urn:schemas-microsoft-com:vml" Requires="v">
                <p:oleObj spid="_x0000_s300068" name="Equation" r:id="rId32" imgW="1028520" imgH="482400" progId="Equation.DSMT4">
                  <p:embed/>
                </p:oleObj>
              </mc:Choice>
              <mc:Fallback>
                <p:oleObj name="Equation" r:id="rId32" imgW="1028520" imgH="482400" progId="Equation.DSMT4">
                  <p:embed/>
                  <p:pic>
                    <p:nvPicPr>
                      <p:cNvPr id="0" name="Picture 23"/>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543800" y="228601"/>
                        <a:ext cx="198120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57" name="Object 25"/>
          <p:cNvGraphicFramePr>
            <a:graphicFrameLocks noChangeAspect="1"/>
          </p:cNvGraphicFramePr>
          <p:nvPr>
            <p:custDataLst>
              <p:tags r:id="rId13"/>
            </p:custDataLst>
          </p:nvPr>
        </p:nvGraphicFramePr>
        <p:xfrm>
          <a:off x="8077201" y="3657601"/>
          <a:ext cx="1344613" cy="881063"/>
        </p:xfrm>
        <a:graphic>
          <a:graphicData uri="http://schemas.openxmlformats.org/presentationml/2006/ole">
            <mc:AlternateContent xmlns:mc="http://schemas.openxmlformats.org/markup-compatibility/2006">
              <mc:Choice xmlns:v="urn:schemas-microsoft-com:vml" Requires="v">
                <p:oleObj spid="_x0000_s300069" name="Equation" r:id="rId34" imgW="698400" imgH="457200" progId="Equation.DSMT4">
                  <p:embed/>
                </p:oleObj>
              </mc:Choice>
              <mc:Fallback>
                <p:oleObj name="Equation" r:id="rId34" imgW="698400" imgH="457200" progId="Equation.DSMT4">
                  <p:embed/>
                  <p:pic>
                    <p:nvPicPr>
                      <p:cNvPr id="0" name="Picture 25"/>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8077201" y="3657601"/>
                        <a:ext cx="1344613"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0058" name="Rectangle 26"/>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
        <p:nvSpPr>
          <p:cNvPr id="300059" name="Text Box 27"/>
          <p:cNvSpPr txBox="1">
            <a:spLocks noChangeArrowheads="1"/>
          </p:cNvSpPr>
          <p:nvPr>
            <p:custDataLst>
              <p:tags r:id="rId15"/>
            </p:custDataLst>
          </p:nvPr>
        </p:nvSpPr>
        <p:spPr bwMode="auto">
          <a:xfrm>
            <a:off x="1905000" y="4953001"/>
            <a:ext cx="4572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limit is finite and positive</a:t>
            </a:r>
            <a:endParaRPr lang="en-US" sz="2000" b="1" baseline="-25000">
              <a:solidFill>
                <a:srgbClr val="FF0000"/>
              </a:solidFill>
              <a:sym typeface="MT Symbol" pitchFamily="82" charset="2"/>
            </a:endParaRPr>
          </a:p>
        </p:txBody>
      </p:sp>
      <p:graphicFrame>
        <p:nvGraphicFramePr>
          <p:cNvPr id="300060" name="Object 28"/>
          <p:cNvGraphicFramePr>
            <a:graphicFrameLocks noChangeAspect="1"/>
          </p:cNvGraphicFramePr>
          <p:nvPr>
            <p:custDataLst>
              <p:tags r:id="rId16"/>
            </p:custDataLst>
          </p:nvPr>
        </p:nvGraphicFramePr>
        <p:xfrm>
          <a:off x="1981200" y="5181600"/>
          <a:ext cx="6675438" cy="1022350"/>
        </p:xfrm>
        <a:graphic>
          <a:graphicData uri="http://schemas.openxmlformats.org/presentationml/2006/ole">
            <mc:AlternateContent xmlns:mc="http://schemas.openxmlformats.org/markup-compatibility/2006">
              <mc:Choice xmlns:v="urn:schemas-microsoft-com:vml" Requires="v">
                <p:oleObj spid="_x0000_s300070" name="Equation" r:id="rId36" imgW="3390840" imgH="520560" progId="Equation.DSMT4">
                  <p:embed/>
                </p:oleObj>
              </mc:Choice>
              <mc:Fallback>
                <p:oleObj name="Equation" r:id="rId36" imgW="3390840" imgH="520560" progId="Equation.DSMT4">
                  <p:embed/>
                  <p:pic>
                    <p:nvPicPr>
                      <p:cNvPr id="0" name="Picture 2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981200" y="5181600"/>
                        <a:ext cx="667543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0061" name="Object 29"/>
          <p:cNvGraphicFramePr>
            <a:graphicFrameLocks noChangeAspect="1"/>
          </p:cNvGraphicFramePr>
          <p:nvPr>
            <p:custDataLst>
              <p:tags r:id="rId17"/>
            </p:custDataLst>
          </p:nvPr>
        </p:nvGraphicFramePr>
        <p:xfrm>
          <a:off x="1981201" y="6019800"/>
          <a:ext cx="5000625" cy="649288"/>
        </p:xfrm>
        <a:graphic>
          <a:graphicData uri="http://schemas.openxmlformats.org/presentationml/2006/ole">
            <mc:AlternateContent xmlns:mc="http://schemas.openxmlformats.org/markup-compatibility/2006">
              <mc:Choice xmlns:v="urn:schemas-microsoft-com:vml" Requires="v">
                <p:oleObj spid="_x0000_s300071" name="Equation" r:id="rId38" imgW="2539800" imgH="330120" progId="Equation.DSMT4">
                  <p:embed/>
                </p:oleObj>
              </mc:Choice>
              <mc:Fallback>
                <p:oleObj name="Equation" r:id="rId38" imgW="2539800" imgH="330120" progId="Equation.DSMT4">
                  <p:embed/>
                  <p:pic>
                    <p:nvPicPr>
                      <p:cNvPr id="0" name="Picture 2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81201" y="6019800"/>
                        <a:ext cx="5000625"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0042"/>
                                        </p:tgtEl>
                                        <p:attrNameLst>
                                          <p:attrName>style.visibility</p:attrName>
                                        </p:attrNameLst>
                                      </p:cBhvr>
                                      <p:to>
                                        <p:strVal val="visible"/>
                                      </p:to>
                                    </p:set>
                                    <p:animEffect transition="in" filter="wipe(left)">
                                      <p:cBhvr>
                                        <p:cTn id="7" dur="500"/>
                                        <p:tgtEl>
                                          <p:spTgt spid="3000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0038"/>
                                        </p:tgtEl>
                                        <p:attrNameLst>
                                          <p:attrName>style.visibility</p:attrName>
                                        </p:attrNameLst>
                                      </p:cBhvr>
                                      <p:to>
                                        <p:strVal val="visible"/>
                                      </p:to>
                                    </p:set>
                                    <p:animEffect transition="in" filter="wipe(left)">
                                      <p:cBhvr>
                                        <p:cTn id="12" dur="500"/>
                                        <p:tgtEl>
                                          <p:spTgt spid="30003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0039"/>
                                        </p:tgtEl>
                                        <p:attrNameLst>
                                          <p:attrName>style.visibility</p:attrName>
                                        </p:attrNameLst>
                                      </p:cBhvr>
                                      <p:to>
                                        <p:strVal val="visible"/>
                                      </p:to>
                                    </p:set>
                                    <p:animEffect transition="in" filter="wipe(left)">
                                      <p:cBhvr>
                                        <p:cTn id="17" dur="500"/>
                                        <p:tgtEl>
                                          <p:spTgt spid="30003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0040"/>
                                        </p:tgtEl>
                                        <p:attrNameLst>
                                          <p:attrName>style.visibility</p:attrName>
                                        </p:attrNameLst>
                                      </p:cBhvr>
                                      <p:to>
                                        <p:strVal val="visible"/>
                                      </p:to>
                                    </p:set>
                                    <p:animEffect transition="in" filter="wipe(left)">
                                      <p:cBhvr>
                                        <p:cTn id="22" dur="500"/>
                                        <p:tgtEl>
                                          <p:spTgt spid="30004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0054"/>
                                        </p:tgtEl>
                                        <p:attrNameLst>
                                          <p:attrName>style.visibility</p:attrName>
                                        </p:attrNameLst>
                                      </p:cBhvr>
                                      <p:to>
                                        <p:strVal val="visible"/>
                                      </p:to>
                                    </p:set>
                                    <p:animEffect transition="in" filter="wipe(left)">
                                      <p:cBhvr>
                                        <p:cTn id="27" dur="500"/>
                                        <p:tgtEl>
                                          <p:spTgt spid="30005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00041"/>
                                        </p:tgtEl>
                                        <p:attrNameLst>
                                          <p:attrName>style.visibility</p:attrName>
                                        </p:attrNameLst>
                                      </p:cBhvr>
                                      <p:to>
                                        <p:strVal val="visible"/>
                                      </p:to>
                                    </p:set>
                                    <p:animEffect transition="in" filter="wipe(left)">
                                      <p:cBhvr>
                                        <p:cTn id="32" dur="500"/>
                                        <p:tgtEl>
                                          <p:spTgt spid="3000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00044"/>
                                        </p:tgtEl>
                                        <p:attrNameLst>
                                          <p:attrName>style.visibility</p:attrName>
                                        </p:attrNameLst>
                                      </p:cBhvr>
                                      <p:to>
                                        <p:strVal val="visible"/>
                                      </p:to>
                                    </p:set>
                                    <p:animEffect transition="in" filter="wipe(left)">
                                      <p:cBhvr>
                                        <p:cTn id="37" dur="500"/>
                                        <p:tgtEl>
                                          <p:spTgt spid="30004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00045"/>
                                        </p:tgtEl>
                                        <p:attrNameLst>
                                          <p:attrName>style.visibility</p:attrName>
                                        </p:attrNameLst>
                                      </p:cBhvr>
                                      <p:to>
                                        <p:strVal val="visible"/>
                                      </p:to>
                                    </p:set>
                                    <p:animEffect transition="in" filter="wipe(left)">
                                      <p:cBhvr>
                                        <p:cTn id="42" dur="500"/>
                                        <p:tgtEl>
                                          <p:spTgt spid="30004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00057"/>
                                        </p:tgtEl>
                                        <p:attrNameLst>
                                          <p:attrName>style.visibility</p:attrName>
                                        </p:attrNameLst>
                                      </p:cBhvr>
                                      <p:to>
                                        <p:strVal val="visible"/>
                                      </p:to>
                                    </p:set>
                                    <p:animEffect transition="in" filter="wipe(left)">
                                      <p:cBhvr>
                                        <p:cTn id="47" dur="500"/>
                                        <p:tgtEl>
                                          <p:spTgt spid="30005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00046"/>
                                        </p:tgtEl>
                                        <p:attrNameLst>
                                          <p:attrName>style.visibility</p:attrName>
                                        </p:attrNameLst>
                                      </p:cBhvr>
                                      <p:to>
                                        <p:strVal val="visible"/>
                                      </p:to>
                                    </p:set>
                                    <p:animEffect transition="in" filter="wipe(left)">
                                      <p:cBhvr>
                                        <p:cTn id="52" dur="500"/>
                                        <p:tgtEl>
                                          <p:spTgt spid="30004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00059"/>
                                        </p:tgtEl>
                                        <p:attrNameLst>
                                          <p:attrName>style.visibility</p:attrName>
                                        </p:attrNameLst>
                                      </p:cBhvr>
                                      <p:to>
                                        <p:strVal val="visible"/>
                                      </p:to>
                                    </p:set>
                                    <p:animEffect transition="in" filter="wipe(left)">
                                      <p:cBhvr>
                                        <p:cTn id="57" dur="500"/>
                                        <p:tgtEl>
                                          <p:spTgt spid="30005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00060"/>
                                        </p:tgtEl>
                                        <p:attrNameLst>
                                          <p:attrName>style.visibility</p:attrName>
                                        </p:attrNameLst>
                                      </p:cBhvr>
                                      <p:to>
                                        <p:strVal val="visible"/>
                                      </p:to>
                                    </p:set>
                                    <p:animEffect transition="in" filter="wipe(left)">
                                      <p:cBhvr>
                                        <p:cTn id="62" dur="500"/>
                                        <p:tgtEl>
                                          <p:spTgt spid="30006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00061"/>
                                        </p:tgtEl>
                                        <p:attrNameLst>
                                          <p:attrName>style.visibility</p:attrName>
                                        </p:attrNameLst>
                                      </p:cBhvr>
                                      <p:to>
                                        <p:strVal val="visible"/>
                                      </p:to>
                                    </p:set>
                                    <p:animEffect transition="in" filter="wipe(left)">
                                      <p:cBhvr>
                                        <p:cTn id="67" dur="500"/>
                                        <p:tgtEl>
                                          <p:spTgt spid="300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8" grpId="0"/>
      <p:bldP spid="300039" grpId="0"/>
      <p:bldP spid="300054" grpId="0"/>
      <p:bldP spid="3000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3" name="Text Box 3"/>
          <p:cNvSpPr txBox="1">
            <a:spLocks noChangeArrowheads="1"/>
          </p:cNvSpPr>
          <p:nvPr>
            <p:custDataLst>
              <p:tags r:id="rId2"/>
            </p:custDataLst>
          </p:nvPr>
        </p:nvSpPr>
        <p:spPr bwMode="auto">
          <a:xfrm>
            <a:off x="2819400" y="13716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1.	n</a:t>
            </a:r>
            <a:r>
              <a:rPr lang="en-US" sz="2000" b="1" baseline="30000">
                <a:solidFill>
                  <a:srgbClr val="006600"/>
                </a:solidFill>
              </a:rPr>
              <a:t>th</a:t>
            </a:r>
            <a:r>
              <a:rPr lang="en-US" sz="2000" b="1">
                <a:solidFill>
                  <a:srgbClr val="006600"/>
                </a:solidFill>
              </a:rPr>
              <a:t> Term Test</a:t>
            </a:r>
          </a:p>
        </p:txBody>
      </p:sp>
      <p:sp>
        <p:nvSpPr>
          <p:cNvPr id="302085"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2087" name="Text Box 7"/>
          <p:cNvSpPr txBox="1">
            <a:spLocks noChangeArrowheads="1"/>
          </p:cNvSpPr>
          <p:nvPr>
            <p:custDataLst>
              <p:tags r:id="rId3"/>
            </p:custDataLst>
          </p:nvPr>
        </p:nvSpPr>
        <p:spPr bwMode="auto">
          <a:xfrm>
            <a:off x="1752600" y="533401"/>
            <a:ext cx="58674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rPr>
              <a:t>Review of Tests so far</a:t>
            </a:r>
          </a:p>
        </p:txBody>
      </p:sp>
      <p:sp>
        <p:nvSpPr>
          <p:cNvPr id="302091" name="Text Box 11"/>
          <p:cNvSpPr txBox="1">
            <a:spLocks noChangeArrowheads="1"/>
          </p:cNvSpPr>
          <p:nvPr>
            <p:custDataLst>
              <p:tags r:id="rId4"/>
            </p:custDataLst>
          </p:nvPr>
        </p:nvSpPr>
        <p:spPr bwMode="auto">
          <a:xfrm>
            <a:off x="2819400" y="19812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2.	Geometric Series Test</a:t>
            </a:r>
          </a:p>
        </p:txBody>
      </p:sp>
      <p:sp>
        <p:nvSpPr>
          <p:cNvPr id="302092" name="Text Box 12"/>
          <p:cNvSpPr txBox="1">
            <a:spLocks noChangeArrowheads="1"/>
          </p:cNvSpPr>
          <p:nvPr>
            <p:custDataLst>
              <p:tags r:id="rId5"/>
            </p:custDataLst>
          </p:nvPr>
        </p:nvSpPr>
        <p:spPr bwMode="auto">
          <a:xfrm>
            <a:off x="2819400" y="25908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3.	Telescopic Series Test</a:t>
            </a:r>
          </a:p>
        </p:txBody>
      </p:sp>
      <p:sp>
        <p:nvSpPr>
          <p:cNvPr id="302093" name="Text Box 13"/>
          <p:cNvSpPr txBox="1">
            <a:spLocks noChangeArrowheads="1"/>
          </p:cNvSpPr>
          <p:nvPr>
            <p:custDataLst>
              <p:tags r:id="rId6"/>
            </p:custDataLst>
          </p:nvPr>
        </p:nvSpPr>
        <p:spPr bwMode="auto">
          <a:xfrm>
            <a:off x="2819400" y="31242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4.	Integral Test</a:t>
            </a:r>
          </a:p>
        </p:txBody>
      </p:sp>
      <p:sp>
        <p:nvSpPr>
          <p:cNvPr id="302094" name="Text Box 14"/>
          <p:cNvSpPr txBox="1">
            <a:spLocks noChangeArrowheads="1"/>
          </p:cNvSpPr>
          <p:nvPr>
            <p:custDataLst>
              <p:tags r:id="rId7"/>
            </p:custDataLst>
          </p:nvPr>
        </p:nvSpPr>
        <p:spPr bwMode="auto">
          <a:xfrm>
            <a:off x="2819400" y="37338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5.	Direct Comparison Test</a:t>
            </a:r>
          </a:p>
        </p:txBody>
      </p:sp>
      <p:sp>
        <p:nvSpPr>
          <p:cNvPr id="302095" name="Text Box 15"/>
          <p:cNvSpPr txBox="1">
            <a:spLocks noChangeArrowheads="1"/>
          </p:cNvSpPr>
          <p:nvPr>
            <p:custDataLst>
              <p:tags r:id="rId8"/>
            </p:custDataLst>
          </p:nvPr>
        </p:nvSpPr>
        <p:spPr bwMode="auto">
          <a:xfrm>
            <a:off x="2819400" y="43434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6.	Limit Comparison Test</a:t>
            </a:r>
          </a:p>
        </p:txBody>
      </p:sp>
      <p:sp>
        <p:nvSpPr>
          <p:cNvPr id="302096" name="Rectangle 16"/>
          <p:cNvSpPr>
            <a:spLocks noChangeArrowheads="1"/>
          </p:cNvSpPr>
          <p:nvPr>
            <p:custDataLst>
              <p:tags r:id="rId9"/>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2083"/>
                                        </p:tgtEl>
                                        <p:attrNameLst>
                                          <p:attrName>style.visibility</p:attrName>
                                        </p:attrNameLst>
                                      </p:cBhvr>
                                      <p:to>
                                        <p:strVal val="visible"/>
                                      </p:to>
                                    </p:set>
                                    <p:animEffect transition="in" filter="wipe(left)">
                                      <p:cBhvr>
                                        <p:cTn id="7" dur="500"/>
                                        <p:tgtEl>
                                          <p:spTgt spid="3020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2091"/>
                                        </p:tgtEl>
                                        <p:attrNameLst>
                                          <p:attrName>style.visibility</p:attrName>
                                        </p:attrNameLst>
                                      </p:cBhvr>
                                      <p:to>
                                        <p:strVal val="visible"/>
                                      </p:to>
                                    </p:set>
                                    <p:animEffect transition="in" filter="wipe(left)">
                                      <p:cBhvr>
                                        <p:cTn id="12" dur="500"/>
                                        <p:tgtEl>
                                          <p:spTgt spid="30209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2092"/>
                                        </p:tgtEl>
                                        <p:attrNameLst>
                                          <p:attrName>style.visibility</p:attrName>
                                        </p:attrNameLst>
                                      </p:cBhvr>
                                      <p:to>
                                        <p:strVal val="visible"/>
                                      </p:to>
                                    </p:set>
                                    <p:animEffect transition="in" filter="wipe(left)">
                                      <p:cBhvr>
                                        <p:cTn id="17" dur="500"/>
                                        <p:tgtEl>
                                          <p:spTgt spid="30209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2093"/>
                                        </p:tgtEl>
                                        <p:attrNameLst>
                                          <p:attrName>style.visibility</p:attrName>
                                        </p:attrNameLst>
                                      </p:cBhvr>
                                      <p:to>
                                        <p:strVal val="visible"/>
                                      </p:to>
                                    </p:set>
                                    <p:animEffect transition="in" filter="wipe(left)">
                                      <p:cBhvr>
                                        <p:cTn id="22" dur="500"/>
                                        <p:tgtEl>
                                          <p:spTgt spid="30209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2094"/>
                                        </p:tgtEl>
                                        <p:attrNameLst>
                                          <p:attrName>style.visibility</p:attrName>
                                        </p:attrNameLst>
                                      </p:cBhvr>
                                      <p:to>
                                        <p:strVal val="visible"/>
                                      </p:to>
                                    </p:set>
                                    <p:animEffect transition="in" filter="wipe(left)">
                                      <p:cBhvr>
                                        <p:cTn id="27" dur="500"/>
                                        <p:tgtEl>
                                          <p:spTgt spid="30209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2095"/>
                                        </p:tgtEl>
                                        <p:attrNameLst>
                                          <p:attrName>style.visibility</p:attrName>
                                        </p:attrNameLst>
                                      </p:cBhvr>
                                      <p:to>
                                        <p:strVal val="visible"/>
                                      </p:to>
                                    </p:set>
                                    <p:animEffect transition="in" filter="wipe(left)">
                                      <p:cBhvr>
                                        <p:cTn id="32" dur="500"/>
                                        <p:tgtEl>
                                          <p:spTgt spid="302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p:bldP spid="302091" grpId="0"/>
      <p:bldP spid="302092" grpId="0"/>
      <p:bldP spid="302093" grpId="0"/>
      <p:bldP spid="302094" grpId="0"/>
      <p:bldP spid="30209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Test the convergence or divergence of the series: of the series </a:t>
            </a:r>
          </a:p>
        </p:txBody>
      </p:sp>
      <p:sp>
        <p:nvSpPr>
          <p:cNvPr id="304132"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4133"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4134" name="Text Box 6"/>
          <p:cNvSpPr txBox="1">
            <a:spLocks noChangeArrowheads="1"/>
          </p:cNvSpPr>
          <p:nvPr>
            <p:custDataLst>
              <p:tags r:id="rId4"/>
            </p:custDataLst>
          </p:nvPr>
        </p:nvSpPr>
        <p:spPr bwMode="auto">
          <a:xfrm>
            <a:off x="1905000" y="1295401"/>
            <a:ext cx="708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Which of the tests is appropriate in this case?</a:t>
            </a:r>
            <a:endParaRPr lang="en-US" sz="2000" b="1" baseline="-25000">
              <a:solidFill>
                <a:srgbClr val="FF0000"/>
              </a:solidFill>
            </a:endParaRPr>
          </a:p>
        </p:txBody>
      </p:sp>
      <p:sp>
        <p:nvSpPr>
          <p:cNvPr id="304135" name="Text Box 7"/>
          <p:cNvSpPr txBox="1">
            <a:spLocks noChangeArrowheads="1"/>
          </p:cNvSpPr>
          <p:nvPr>
            <p:custDataLst>
              <p:tags r:id="rId5"/>
            </p:custDataLst>
          </p:nvPr>
        </p:nvSpPr>
        <p:spPr bwMode="auto">
          <a:xfrm>
            <a:off x="1828800" y="2133601"/>
            <a:ext cx="5562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is a geometric series with a = 5 and </a:t>
            </a:r>
            <a:endParaRPr lang="en-US" sz="2000" b="1" baseline="-25000">
              <a:solidFill>
                <a:srgbClr val="FF0000"/>
              </a:solidFill>
            </a:endParaRPr>
          </a:p>
        </p:txBody>
      </p:sp>
      <p:graphicFrame>
        <p:nvGraphicFramePr>
          <p:cNvPr id="304136" name="Object 8"/>
          <p:cNvGraphicFramePr>
            <a:graphicFrameLocks noChangeAspect="1"/>
          </p:cNvGraphicFramePr>
          <p:nvPr>
            <p:custDataLst>
              <p:tags r:id="rId6"/>
            </p:custDataLst>
          </p:nvPr>
        </p:nvGraphicFramePr>
        <p:xfrm>
          <a:off x="7086600" y="1828800"/>
          <a:ext cx="1041400" cy="914400"/>
        </p:xfrm>
        <a:graphic>
          <a:graphicData uri="http://schemas.openxmlformats.org/presentationml/2006/ole">
            <mc:AlternateContent xmlns:mc="http://schemas.openxmlformats.org/markup-compatibility/2006">
              <mc:Choice xmlns:v="urn:schemas-microsoft-com:vml" Requires="v">
                <p:oleObj spid="_x0000_s304155" name="Equation" r:id="rId17" imgW="520560" imgH="457200" progId="Equation.DSMT4">
                  <p:embed/>
                </p:oleObj>
              </mc:Choice>
              <mc:Fallback>
                <p:oleObj name="Equation" r:id="rId17" imgW="520560" imgH="457200" progId="Equation.DSMT4">
                  <p:embed/>
                  <p:pic>
                    <p:nvPicPr>
                      <p:cNvPr id="0" name="Picture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86600" y="1828800"/>
                        <a:ext cx="10414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4137" name="Object 9"/>
          <p:cNvGraphicFramePr>
            <a:graphicFrameLocks noChangeAspect="1"/>
          </p:cNvGraphicFramePr>
          <p:nvPr>
            <p:custDataLst>
              <p:tags r:id="rId7"/>
            </p:custDataLst>
          </p:nvPr>
        </p:nvGraphicFramePr>
        <p:xfrm>
          <a:off x="2057400" y="2743200"/>
          <a:ext cx="1220788" cy="952500"/>
        </p:xfrm>
        <a:graphic>
          <a:graphicData uri="http://schemas.openxmlformats.org/presentationml/2006/ole">
            <mc:AlternateContent xmlns:mc="http://schemas.openxmlformats.org/markup-compatibility/2006">
              <mc:Choice xmlns:v="urn:schemas-microsoft-com:vml" Requires="v">
                <p:oleObj spid="_x0000_s304156" name="Equation" r:id="rId19" imgW="634680" imgH="495000" progId="Equation.DSMT4">
                  <p:embed/>
                </p:oleObj>
              </mc:Choice>
              <mc:Fallback>
                <p:oleObj name="Equation" r:id="rId19" imgW="634680" imgH="495000" progId="Equation.DSMT4">
                  <p:embed/>
                  <p:pic>
                    <p:nvPicPr>
                      <p:cNvPr id="0" name="Picture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057400" y="2743200"/>
                        <a:ext cx="1220788"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39"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4140" name="Object 12"/>
          <p:cNvGraphicFramePr>
            <a:graphicFrameLocks noChangeAspect="1"/>
          </p:cNvGraphicFramePr>
          <p:nvPr>
            <p:custDataLst>
              <p:tags r:id="rId8"/>
            </p:custDataLst>
          </p:nvPr>
        </p:nvGraphicFramePr>
        <p:xfrm>
          <a:off x="3352801" y="2743201"/>
          <a:ext cx="563563" cy="881063"/>
        </p:xfrm>
        <a:graphic>
          <a:graphicData uri="http://schemas.openxmlformats.org/presentationml/2006/ole">
            <mc:AlternateContent xmlns:mc="http://schemas.openxmlformats.org/markup-compatibility/2006">
              <mc:Choice xmlns:v="urn:schemas-microsoft-com:vml" Requires="v">
                <p:oleObj spid="_x0000_s304157" name="Equation" r:id="rId21" imgW="291960" imgH="457200" progId="Equation.DSMT4">
                  <p:embed/>
                </p:oleObj>
              </mc:Choice>
              <mc:Fallback>
                <p:oleObj name="Equation" r:id="rId21" imgW="291960" imgH="457200" progId="Equation.DSMT4">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52801" y="2743201"/>
                        <a:ext cx="563563"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4141" name="Object 13"/>
          <p:cNvGraphicFramePr>
            <a:graphicFrameLocks noChangeAspect="1"/>
          </p:cNvGraphicFramePr>
          <p:nvPr>
            <p:custDataLst>
              <p:tags r:id="rId9"/>
            </p:custDataLst>
          </p:nvPr>
        </p:nvGraphicFramePr>
        <p:xfrm>
          <a:off x="3962400" y="3048001"/>
          <a:ext cx="463550" cy="341313"/>
        </p:xfrm>
        <a:graphic>
          <a:graphicData uri="http://schemas.openxmlformats.org/presentationml/2006/ole">
            <mc:AlternateContent xmlns:mc="http://schemas.openxmlformats.org/markup-compatibility/2006">
              <mc:Choice xmlns:v="urn:schemas-microsoft-com:vml" Requires="v">
                <p:oleObj spid="_x0000_s304158" name="Equation" r:id="rId23" imgW="241200" imgH="177480" progId="Equation.DSMT4">
                  <p:embed/>
                </p:oleObj>
              </mc:Choice>
              <mc:Fallback>
                <p:oleObj name="Equation" r:id="rId23" imgW="241200" imgH="177480" progId="Equation.DSMT4">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962400" y="3048001"/>
                        <a:ext cx="463550"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43" name="Text Box 15"/>
          <p:cNvSpPr txBox="1">
            <a:spLocks noChangeArrowheads="1"/>
          </p:cNvSpPr>
          <p:nvPr>
            <p:custDataLst>
              <p:tags r:id="rId10"/>
            </p:custDataLst>
          </p:nvPr>
        </p:nvSpPr>
        <p:spPr bwMode="auto">
          <a:xfrm>
            <a:off x="1905000" y="3733801"/>
            <a:ext cx="5486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is a converging geometric series.</a:t>
            </a:r>
            <a:endParaRPr lang="en-US" sz="2000" b="1" baseline="-25000">
              <a:solidFill>
                <a:srgbClr val="FF0000"/>
              </a:solidFill>
              <a:sym typeface="MT Symbol" pitchFamily="82" charset="2"/>
            </a:endParaRPr>
          </a:p>
        </p:txBody>
      </p:sp>
      <p:sp>
        <p:nvSpPr>
          <p:cNvPr id="304144" name="Text Box 16"/>
          <p:cNvSpPr txBox="1">
            <a:spLocks noChangeArrowheads="1"/>
          </p:cNvSpPr>
          <p:nvPr>
            <p:custDataLst>
              <p:tags r:id="rId11"/>
            </p:custDataLst>
          </p:nvPr>
        </p:nvSpPr>
        <p:spPr bwMode="auto">
          <a:xfrm>
            <a:off x="1905000" y="4343401"/>
            <a:ext cx="6248400" cy="7016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sym typeface="Symbol" pitchFamily="18" charset="2"/>
              </a:rPr>
              <a:t>Can you find the sum of this converging geometric series?</a:t>
            </a:r>
            <a:endParaRPr lang="en-US" sz="2000" b="1" baseline="-25000">
              <a:solidFill>
                <a:srgbClr val="006600"/>
              </a:solidFill>
              <a:sym typeface="MT Symbol" pitchFamily="82" charset="2"/>
            </a:endParaRPr>
          </a:p>
        </p:txBody>
      </p:sp>
      <p:sp>
        <p:nvSpPr>
          <p:cNvPr id="304145" name="Rectangle 17"/>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4146" name="Rectangle 18"/>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4148" name="Rectangle 20"/>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4151" name="Object 23"/>
          <p:cNvGraphicFramePr>
            <a:graphicFrameLocks noChangeAspect="1"/>
          </p:cNvGraphicFramePr>
          <p:nvPr/>
        </p:nvGraphicFramePr>
        <p:xfrm>
          <a:off x="7239000" y="150814"/>
          <a:ext cx="1371600" cy="923925"/>
        </p:xfrm>
        <a:graphic>
          <a:graphicData uri="http://schemas.openxmlformats.org/presentationml/2006/ole">
            <mc:AlternateContent xmlns:mc="http://schemas.openxmlformats.org/markup-compatibility/2006">
              <mc:Choice xmlns:v="urn:schemas-microsoft-com:vml" Requires="v">
                <p:oleObj spid="_x0000_s304159" name="Equation" r:id="rId25" imgW="774360" imgH="520560" progId="Equation.DSMT4">
                  <p:embed/>
                </p:oleObj>
              </mc:Choice>
              <mc:Fallback>
                <p:oleObj name="Equation" r:id="rId25" imgW="774360" imgH="520560" progId="Equation.DSMT4">
                  <p:embed/>
                  <p:pic>
                    <p:nvPicPr>
                      <p:cNvPr id="0" name="Picture 2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239000" y="150814"/>
                        <a:ext cx="1371600"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53" name="Text Box 25"/>
          <p:cNvSpPr txBox="1">
            <a:spLocks noChangeArrowheads="1"/>
          </p:cNvSpPr>
          <p:nvPr>
            <p:custDataLst>
              <p:tags r:id="rId12"/>
            </p:custDataLst>
          </p:nvPr>
        </p:nvSpPr>
        <p:spPr bwMode="auto">
          <a:xfrm>
            <a:off x="1905000" y="5257801"/>
            <a:ext cx="1524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Answer: </a:t>
            </a:r>
            <a:endParaRPr lang="en-US" sz="2000" b="1" baseline="-25000">
              <a:solidFill>
                <a:srgbClr val="FF0000"/>
              </a:solidFill>
              <a:sym typeface="MT Symbol" pitchFamily="82" charset="2"/>
            </a:endParaRPr>
          </a:p>
        </p:txBody>
      </p:sp>
      <p:graphicFrame>
        <p:nvGraphicFramePr>
          <p:cNvPr id="304154" name="Object 26"/>
          <p:cNvGraphicFramePr>
            <a:graphicFrameLocks noChangeAspect="1"/>
          </p:cNvGraphicFramePr>
          <p:nvPr>
            <p:custDataLst>
              <p:tags r:id="rId13"/>
            </p:custDataLst>
          </p:nvPr>
        </p:nvGraphicFramePr>
        <p:xfrm>
          <a:off x="3200400" y="5029200"/>
          <a:ext cx="482600" cy="914400"/>
        </p:xfrm>
        <a:graphic>
          <a:graphicData uri="http://schemas.openxmlformats.org/presentationml/2006/ole">
            <mc:AlternateContent xmlns:mc="http://schemas.openxmlformats.org/markup-compatibility/2006">
              <mc:Choice xmlns:v="urn:schemas-microsoft-com:vml" Requires="v">
                <p:oleObj spid="_x0000_s304160" name="Equation" r:id="rId27" imgW="241200" imgH="457200" progId="Equation.DSMT4">
                  <p:embed/>
                </p:oleObj>
              </mc:Choice>
              <mc:Fallback>
                <p:oleObj name="Equation" r:id="rId27" imgW="241200" imgH="457200" progId="Equation.DSMT4">
                  <p:embed/>
                  <p:pic>
                    <p:nvPicPr>
                      <p:cNvPr id="0" name="Picture 2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200400" y="5029200"/>
                        <a:ext cx="4826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55" name="Rectangle 27"/>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4134"/>
                                        </p:tgtEl>
                                        <p:attrNameLst>
                                          <p:attrName>style.visibility</p:attrName>
                                        </p:attrNameLst>
                                      </p:cBhvr>
                                      <p:to>
                                        <p:strVal val="visible"/>
                                      </p:to>
                                    </p:set>
                                    <p:animEffect transition="in" filter="wipe(left)">
                                      <p:cBhvr>
                                        <p:cTn id="7" dur="500"/>
                                        <p:tgtEl>
                                          <p:spTgt spid="3041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4135"/>
                                        </p:tgtEl>
                                        <p:attrNameLst>
                                          <p:attrName>style.visibility</p:attrName>
                                        </p:attrNameLst>
                                      </p:cBhvr>
                                      <p:to>
                                        <p:strVal val="visible"/>
                                      </p:to>
                                    </p:set>
                                    <p:animEffect transition="in" filter="wipe(left)">
                                      <p:cBhvr>
                                        <p:cTn id="12" dur="500"/>
                                        <p:tgtEl>
                                          <p:spTgt spid="3041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04136"/>
                                        </p:tgtEl>
                                        <p:attrNameLst>
                                          <p:attrName>style.visibility</p:attrName>
                                        </p:attrNameLst>
                                      </p:cBhvr>
                                      <p:to>
                                        <p:strVal val="visible"/>
                                      </p:to>
                                    </p:set>
                                    <p:animEffect transition="in" filter="wipe(left)">
                                      <p:cBhvr>
                                        <p:cTn id="17" dur="500"/>
                                        <p:tgtEl>
                                          <p:spTgt spid="3041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4137"/>
                                        </p:tgtEl>
                                        <p:attrNameLst>
                                          <p:attrName>style.visibility</p:attrName>
                                        </p:attrNameLst>
                                      </p:cBhvr>
                                      <p:to>
                                        <p:strVal val="visible"/>
                                      </p:to>
                                    </p:set>
                                    <p:animEffect transition="in" filter="wipe(left)">
                                      <p:cBhvr>
                                        <p:cTn id="22" dur="500"/>
                                        <p:tgtEl>
                                          <p:spTgt spid="30413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04140"/>
                                        </p:tgtEl>
                                        <p:attrNameLst>
                                          <p:attrName>style.visibility</p:attrName>
                                        </p:attrNameLst>
                                      </p:cBhvr>
                                      <p:to>
                                        <p:strVal val="visible"/>
                                      </p:to>
                                    </p:set>
                                    <p:animEffect transition="in" filter="wipe(left)">
                                      <p:cBhvr>
                                        <p:cTn id="27" dur="500"/>
                                        <p:tgtEl>
                                          <p:spTgt spid="30414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04141"/>
                                        </p:tgtEl>
                                        <p:attrNameLst>
                                          <p:attrName>style.visibility</p:attrName>
                                        </p:attrNameLst>
                                      </p:cBhvr>
                                      <p:to>
                                        <p:strVal val="visible"/>
                                      </p:to>
                                    </p:set>
                                    <p:animEffect transition="in" filter="wipe(left)">
                                      <p:cBhvr>
                                        <p:cTn id="32" dur="500"/>
                                        <p:tgtEl>
                                          <p:spTgt spid="3041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4143"/>
                                        </p:tgtEl>
                                        <p:attrNameLst>
                                          <p:attrName>style.visibility</p:attrName>
                                        </p:attrNameLst>
                                      </p:cBhvr>
                                      <p:to>
                                        <p:strVal val="visible"/>
                                      </p:to>
                                    </p:set>
                                    <p:animEffect transition="in" filter="wipe(left)">
                                      <p:cBhvr>
                                        <p:cTn id="37" dur="500"/>
                                        <p:tgtEl>
                                          <p:spTgt spid="30414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4144"/>
                                        </p:tgtEl>
                                        <p:attrNameLst>
                                          <p:attrName>style.visibility</p:attrName>
                                        </p:attrNameLst>
                                      </p:cBhvr>
                                      <p:to>
                                        <p:strVal val="visible"/>
                                      </p:to>
                                    </p:set>
                                    <p:animEffect transition="in" filter="wipe(left)">
                                      <p:cBhvr>
                                        <p:cTn id="42" dur="500"/>
                                        <p:tgtEl>
                                          <p:spTgt spid="30414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04153"/>
                                        </p:tgtEl>
                                        <p:attrNameLst>
                                          <p:attrName>style.visibility</p:attrName>
                                        </p:attrNameLst>
                                      </p:cBhvr>
                                      <p:to>
                                        <p:strVal val="visible"/>
                                      </p:to>
                                    </p:set>
                                    <p:animEffect transition="in" filter="wipe(left)">
                                      <p:cBhvr>
                                        <p:cTn id="47" dur="500"/>
                                        <p:tgtEl>
                                          <p:spTgt spid="30415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04154"/>
                                        </p:tgtEl>
                                        <p:attrNameLst>
                                          <p:attrName>style.visibility</p:attrName>
                                        </p:attrNameLst>
                                      </p:cBhvr>
                                      <p:to>
                                        <p:strVal val="visible"/>
                                      </p:to>
                                    </p:set>
                                    <p:animEffect transition="in" filter="wipe(left)">
                                      <p:cBhvr>
                                        <p:cTn id="52" dur="500"/>
                                        <p:tgtEl>
                                          <p:spTgt spid="304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4" grpId="0"/>
      <p:bldP spid="304135" grpId="0"/>
      <p:bldP spid="304143" grpId="0"/>
      <p:bldP spid="304144" grpId="0"/>
      <p:bldP spid="30415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the limit comparison test to determine the convergence or divergence of the series </a:t>
            </a:r>
          </a:p>
        </p:txBody>
      </p:sp>
      <p:sp>
        <p:nvSpPr>
          <p:cNvPr id="308228"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8229"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8230" name="Text Box 6"/>
          <p:cNvSpPr txBox="1">
            <a:spLocks noChangeArrowheads="1"/>
          </p:cNvSpPr>
          <p:nvPr>
            <p:custDataLst>
              <p:tags r:id="rId4"/>
            </p:custDataLst>
          </p:nvPr>
        </p:nvSpPr>
        <p:spPr bwMode="auto">
          <a:xfrm>
            <a:off x="1828800" y="1981201"/>
            <a:ext cx="7315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a:t>
            </a:r>
            <a:endParaRPr lang="en-US" sz="2000" b="1" baseline="-25000">
              <a:solidFill>
                <a:srgbClr val="FF0000"/>
              </a:solidFill>
            </a:endParaRPr>
          </a:p>
        </p:txBody>
      </p:sp>
      <p:sp>
        <p:nvSpPr>
          <p:cNvPr id="308231" name="Text Box 7"/>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308232" name="Object 8"/>
          <p:cNvGraphicFramePr>
            <a:graphicFrameLocks noChangeAspect="1"/>
          </p:cNvGraphicFramePr>
          <p:nvPr>
            <p:custDataLst>
              <p:tags r:id="rId6"/>
            </p:custDataLst>
          </p:nvPr>
        </p:nvGraphicFramePr>
        <p:xfrm>
          <a:off x="4724400" y="2438400"/>
          <a:ext cx="1092200" cy="914400"/>
        </p:xfrm>
        <a:graphic>
          <a:graphicData uri="http://schemas.openxmlformats.org/presentationml/2006/ole">
            <mc:AlternateContent xmlns:mc="http://schemas.openxmlformats.org/markup-compatibility/2006">
              <mc:Choice xmlns:v="urn:schemas-microsoft-com:vml" Requires="v">
                <p:oleObj spid="_x0000_s308251" name="Equation" r:id="rId21" imgW="545760" imgH="457200" progId="Equation.DSMT4">
                  <p:embed/>
                </p:oleObj>
              </mc:Choice>
              <mc:Fallback>
                <p:oleObj name="Equation" r:id="rId21" imgW="545760" imgH="457200" progId="Equation.DSMT4">
                  <p:embed/>
                  <p:pic>
                    <p:nvPicPr>
                      <p:cNvPr id="0" name="Picture 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724400" y="2438400"/>
                        <a:ext cx="10922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33" name="Object 9"/>
          <p:cNvGraphicFramePr>
            <a:graphicFrameLocks noChangeAspect="1"/>
          </p:cNvGraphicFramePr>
          <p:nvPr>
            <p:custDataLst>
              <p:tags r:id="rId7"/>
            </p:custDataLst>
          </p:nvPr>
        </p:nvGraphicFramePr>
        <p:xfrm>
          <a:off x="1905001" y="3657600"/>
          <a:ext cx="1025525" cy="952500"/>
        </p:xfrm>
        <a:graphic>
          <a:graphicData uri="http://schemas.openxmlformats.org/presentationml/2006/ole">
            <mc:AlternateContent xmlns:mc="http://schemas.openxmlformats.org/markup-compatibility/2006">
              <mc:Choice xmlns:v="urn:schemas-microsoft-com:vml" Requires="v">
                <p:oleObj spid="_x0000_s308252" name="Equation" r:id="rId23" imgW="533160" imgH="495000" progId="Equation.DSMT4">
                  <p:embed/>
                </p:oleObj>
              </mc:Choice>
              <mc:Fallback>
                <p:oleObj name="Equation" r:id="rId23" imgW="533160" imgH="495000" progId="Equation.DSMT4">
                  <p:embed/>
                  <p:pic>
                    <p:nvPicPr>
                      <p:cNvPr id="0" name="Picture 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05001" y="3657600"/>
                        <a:ext cx="10255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34" name="Object 10"/>
          <p:cNvGraphicFramePr>
            <a:graphicFrameLocks noChangeAspect="1"/>
          </p:cNvGraphicFramePr>
          <p:nvPr>
            <p:custDataLst>
              <p:tags r:id="rId8"/>
            </p:custDataLst>
          </p:nvPr>
        </p:nvGraphicFramePr>
        <p:xfrm>
          <a:off x="7543800" y="1143001"/>
          <a:ext cx="2463800" cy="855663"/>
        </p:xfrm>
        <a:graphic>
          <a:graphicData uri="http://schemas.openxmlformats.org/presentationml/2006/ole">
            <mc:AlternateContent xmlns:mc="http://schemas.openxmlformats.org/markup-compatibility/2006">
              <mc:Choice xmlns:v="urn:schemas-microsoft-com:vml" Requires="v">
                <p:oleObj spid="_x0000_s308253" name="Equation" r:id="rId25" imgW="1307880" imgH="457200" progId="Equation.DSMT4">
                  <p:embed/>
                </p:oleObj>
              </mc:Choice>
              <mc:Fallback>
                <p:oleObj name="Equation" r:id="rId25" imgW="1307880" imgH="457200" progId="Equation.DSMT4">
                  <p:embed/>
                  <p:pic>
                    <p:nvPicPr>
                      <p:cNvPr id="0" name="Picture 1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543800" y="1143001"/>
                        <a:ext cx="24638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235"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8236" name="Object 12"/>
          <p:cNvGraphicFramePr>
            <a:graphicFrameLocks noChangeAspect="1"/>
          </p:cNvGraphicFramePr>
          <p:nvPr>
            <p:custDataLst>
              <p:tags r:id="rId9"/>
            </p:custDataLst>
          </p:nvPr>
        </p:nvGraphicFramePr>
        <p:xfrm>
          <a:off x="2895601" y="3276600"/>
          <a:ext cx="2784475" cy="1684338"/>
        </p:xfrm>
        <a:graphic>
          <a:graphicData uri="http://schemas.openxmlformats.org/presentationml/2006/ole">
            <mc:AlternateContent xmlns:mc="http://schemas.openxmlformats.org/markup-compatibility/2006">
              <mc:Choice xmlns:v="urn:schemas-microsoft-com:vml" Requires="v">
                <p:oleObj spid="_x0000_s308254" name="Equation" r:id="rId27" imgW="1447560" imgH="876240" progId="Equation.DSMT4">
                  <p:embed/>
                </p:oleObj>
              </mc:Choice>
              <mc:Fallback>
                <p:oleObj name="Equation" r:id="rId27" imgW="1447560" imgH="876240" progId="Equation.DSMT4">
                  <p:embed/>
                  <p:pic>
                    <p:nvPicPr>
                      <p:cNvPr id="0" name="Picture 1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895601" y="3276600"/>
                        <a:ext cx="2784475" cy="1684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37" name="Object 13"/>
          <p:cNvGraphicFramePr>
            <a:graphicFrameLocks noChangeAspect="1"/>
          </p:cNvGraphicFramePr>
          <p:nvPr>
            <p:custDataLst>
              <p:tags r:id="rId10"/>
            </p:custDataLst>
          </p:nvPr>
        </p:nvGraphicFramePr>
        <p:xfrm>
          <a:off x="5715000" y="3657600"/>
          <a:ext cx="2736850" cy="903288"/>
        </p:xfrm>
        <a:graphic>
          <a:graphicData uri="http://schemas.openxmlformats.org/presentationml/2006/ole">
            <mc:AlternateContent xmlns:mc="http://schemas.openxmlformats.org/markup-compatibility/2006">
              <mc:Choice xmlns:v="urn:schemas-microsoft-com:vml" Requires="v">
                <p:oleObj spid="_x0000_s308255" name="Equation" r:id="rId29" imgW="1422360" imgH="469800" progId="Equation.DSMT4">
                  <p:embed/>
                </p:oleObj>
              </mc:Choice>
              <mc:Fallback>
                <p:oleObj name="Equation" r:id="rId29" imgW="1422360" imgH="469800" progId="Equation.DSMT4">
                  <p:embed/>
                  <p:pic>
                    <p:nvPicPr>
                      <p:cNvPr id="0" name="Picture 1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15000" y="3657600"/>
                        <a:ext cx="2736850" cy="903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38" name="Object 14"/>
          <p:cNvGraphicFramePr>
            <a:graphicFrameLocks noChangeAspect="1"/>
          </p:cNvGraphicFramePr>
          <p:nvPr>
            <p:custDataLst>
              <p:tags r:id="rId11"/>
            </p:custDataLst>
          </p:nvPr>
        </p:nvGraphicFramePr>
        <p:xfrm>
          <a:off x="8534401" y="3733801"/>
          <a:ext cx="538163" cy="881063"/>
        </p:xfrm>
        <a:graphic>
          <a:graphicData uri="http://schemas.openxmlformats.org/presentationml/2006/ole">
            <mc:AlternateContent xmlns:mc="http://schemas.openxmlformats.org/markup-compatibility/2006">
              <mc:Choice xmlns:v="urn:schemas-microsoft-com:vml" Requires="v">
                <p:oleObj spid="_x0000_s308256" name="Equation" r:id="rId31" imgW="279360" imgH="457200" progId="Equation.DSMT4">
                  <p:embed/>
                </p:oleObj>
              </mc:Choice>
              <mc:Fallback>
                <p:oleObj name="Equation" r:id="rId31" imgW="279360" imgH="457200" progId="Equation.DSMT4">
                  <p:embed/>
                  <p:pic>
                    <p:nvPicPr>
                      <p:cNvPr id="0" name="Picture 1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8534401" y="3733801"/>
                        <a:ext cx="538163"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239" name="Text Box 15"/>
          <p:cNvSpPr txBox="1">
            <a:spLocks noChangeArrowheads="1"/>
          </p:cNvSpPr>
          <p:nvPr>
            <p:custDataLst>
              <p:tags r:id="rId12"/>
            </p:custDataLst>
          </p:nvPr>
        </p:nvSpPr>
        <p:spPr bwMode="auto">
          <a:xfrm>
            <a:off x="6858000" y="2667001"/>
            <a:ext cx="3505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MT Symbol" pitchFamily="82" charset="2"/>
              </a:rPr>
              <a:t>is a converging </a:t>
            </a:r>
            <a:r>
              <a:rPr lang="en-US" sz="2000" b="1" i="1">
                <a:solidFill>
                  <a:srgbClr val="0000CC"/>
                </a:solidFill>
                <a:sym typeface="MT Symbol" pitchFamily="82" charset="2"/>
              </a:rPr>
              <a:t>p</a:t>
            </a:r>
            <a:r>
              <a:rPr lang="en-US" sz="2000" b="1">
                <a:solidFill>
                  <a:srgbClr val="0000CC"/>
                </a:solidFill>
                <a:sym typeface="MT Symbol" pitchFamily="82" charset="2"/>
              </a:rPr>
              <a:t>-series.</a:t>
            </a:r>
            <a:endParaRPr lang="en-US" sz="2000" b="1" baseline="-25000">
              <a:solidFill>
                <a:srgbClr val="FF0000"/>
              </a:solidFill>
              <a:sym typeface="MT Symbol" pitchFamily="82" charset="2"/>
            </a:endParaRPr>
          </a:p>
        </p:txBody>
      </p:sp>
      <p:sp>
        <p:nvSpPr>
          <p:cNvPr id="308240" name="Text Box 16"/>
          <p:cNvSpPr txBox="1">
            <a:spLocks noChangeArrowheads="1"/>
          </p:cNvSpPr>
          <p:nvPr>
            <p:custDataLst>
              <p:tags r:id="rId13"/>
            </p:custDataLst>
          </p:nvPr>
        </p:nvSpPr>
        <p:spPr bwMode="auto">
          <a:xfrm>
            <a:off x="1905000" y="4876801"/>
            <a:ext cx="5486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limit is finite and positive.</a:t>
            </a:r>
            <a:endParaRPr lang="en-US" sz="2000" b="1" baseline="-25000">
              <a:solidFill>
                <a:srgbClr val="FF0000"/>
              </a:solidFill>
              <a:sym typeface="MT Symbol" pitchFamily="82" charset="2"/>
            </a:endParaRPr>
          </a:p>
        </p:txBody>
      </p:sp>
      <p:sp>
        <p:nvSpPr>
          <p:cNvPr id="308242" name="Rectangle 18"/>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08245" name="Rectangle 21"/>
          <p:cNvSpPr>
            <a:spLocks noChangeArrowheads="1"/>
          </p:cNvSpPr>
          <p:nvPr/>
        </p:nvSpPr>
        <p:spPr bwMode="auto">
          <a:xfrm>
            <a:off x="6003634" y="-184666"/>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08244" name="Object 20"/>
          <p:cNvGraphicFramePr>
            <a:graphicFrameLocks noChangeAspect="1"/>
          </p:cNvGraphicFramePr>
          <p:nvPr/>
        </p:nvGraphicFramePr>
        <p:xfrm>
          <a:off x="7620000" y="152401"/>
          <a:ext cx="2362200" cy="936625"/>
        </p:xfrm>
        <a:graphic>
          <a:graphicData uri="http://schemas.openxmlformats.org/presentationml/2006/ole">
            <mc:AlternateContent xmlns:mc="http://schemas.openxmlformats.org/markup-compatibility/2006">
              <mc:Choice xmlns:v="urn:schemas-microsoft-com:vml" Requires="v">
                <p:oleObj spid="_x0000_s308257" name="Equation" r:id="rId33" imgW="1155600" imgH="457200" progId="Equation.DSMT4">
                  <p:embed/>
                </p:oleObj>
              </mc:Choice>
              <mc:Fallback>
                <p:oleObj name="Equation" r:id="rId33" imgW="1155600" imgH="457200" progId="Equation.DSMT4">
                  <p:embed/>
                  <p:pic>
                    <p:nvPicPr>
                      <p:cNvPr id="0" name="Picture 20"/>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620000" y="152401"/>
                        <a:ext cx="236220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246" name="Text Box 22"/>
          <p:cNvSpPr txBox="1">
            <a:spLocks noChangeArrowheads="1"/>
          </p:cNvSpPr>
          <p:nvPr>
            <p:custDataLst>
              <p:tags r:id="rId14"/>
            </p:custDataLst>
          </p:nvPr>
        </p:nvSpPr>
        <p:spPr bwMode="auto">
          <a:xfrm>
            <a:off x="1828800" y="1295401"/>
            <a:ext cx="4572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Use limit comparison test</a:t>
            </a:r>
            <a:endParaRPr lang="en-US" sz="2000" b="1" baseline="-25000">
              <a:solidFill>
                <a:srgbClr val="FF0000"/>
              </a:solidFill>
            </a:endParaRPr>
          </a:p>
        </p:txBody>
      </p:sp>
      <p:sp>
        <p:nvSpPr>
          <p:cNvPr id="308247" name="Rectangle 23"/>
          <p:cNvSpPr>
            <a:spLocks noChangeArrowheads="1"/>
          </p:cNvSpPr>
          <p:nvPr>
            <p:custDataLst>
              <p:tags r:id="rId15"/>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graphicFrame>
        <p:nvGraphicFramePr>
          <p:cNvPr id="308248" name="Object 24"/>
          <p:cNvGraphicFramePr>
            <a:graphicFrameLocks noChangeAspect="1"/>
          </p:cNvGraphicFramePr>
          <p:nvPr>
            <p:custDataLst>
              <p:tags r:id="rId16"/>
            </p:custDataLst>
          </p:nvPr>
        </p:nvGraphicFramePr>
        <p:xfrm>
          <a:off x="6248400" y="2590800"/>
          <a:ext cx="736600" cy="482600"/>
        </p:xfrm>
        <a:graphic>
          <a:graphicData uri="http://schemas.openxmlformats.org/presentationml/2006/ole">
            <mc:AlternateContent xmlns:mc="http://schemas.openxmlformats.org/markup-compatibility/2006">
              <mc:Choice xmlns:v="urn:schemas-microsoft-com:vml" Requires="v">
                <p:oleObj spid="_x0000_s308258" name="Equation" r:id="rId35" imgW="368280" imgH="241200" progId="Equation.DSMT4">
                  <p:embed/>
                </p:oleObj>
              </mc:Choice>
              <mc:Fallback>
                <p:oleObj name="Equation" r:id="rId35" imgW="368280" imgH="241200" progId="Equation.DSMT4">
                  <p:embed/>
                  <p:pic>
                    <p:nvPicPr>
                      <p:cNvPr id="0" name="Picture 2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248400" y="2590800"/>
                        <a:ext cx="736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49" name="Object 25"/>
          <p:cNvGraphicFramePr>
            <a:graphicFrameLocks noChangeAspect="1"/>
          </p:cNvGraphicFramePr>
          <p:nvPr>
            <p:custDataLst>
              <p:tags r:id="rId17"/>
            </p:custDataLst>
          </p:nvPr>
        </p:nvGraphicFramePr>
        <p:xfrm>
          <a:off x="1981200" y="5181600"/>
          <a:ext cx="6675438" cy="1022350"/>
        </p:xfrm>
        <a:graphic>
          <a:graphicData uri="http://schemas.openxmlformats.org/presentationml/2006/ole">
            <mc:AlternateContent xmlns:mc="http://schemas.openxmlformats.org/markup-compatibility/2006">
              <mc:Choice xmlns:v="urn:schemas-microsoft-com:vml" Requires="v">
                <p:oleObj spid="_x0000_s308259" name="Equation" r:id="rId37" imgW="3390840" imgH="520560" progId="Equation.DSMT4">
                  <p:embed/>
                </p:oleObj>
              </mc:Choice>
              <mc:Fallback>
                <p:oleObj name="Equation" r:id="rId37" imgW="3390840" imgH="520560" progId="Equation.DSMT4">
                  <p:embed/>
                  <p:pic>
                    <p:nvPicPr>
                      <p:cNvPr id="0" name="Picture 2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981200" y="5181600"/>
                        <a:ext cx="667543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50" name="Object 26"/>
          <p:cNvGraphicFramePr>
            <a:graphicFrameLocks noChangeAspect="1"/>
          </p:cNvGraphicFramePr>
          <p:nvPr>
            <p:custDataLst>
              <p:tags r:id="rId18"/>
            </p:custDataLst>
          </p:nvPr>
        </p:nvGraphicFramePr>
        <p:xfrm>
          <a:off x="1981200" y="6019800"/>
          <a:ext cx="5449888" cy="649288"/>
        </p:xfrm>
        <a:graphic>
          <a:graphicData uri="http://schemas.openxmlformats.org/presentationml/2006/ole">
            <mc:AlternateContent xmlns:mc="http://schemas.openxmlformats.org/markup-compatibility/2006">
              <mc:Choice xmlns:v="urn:schemas-microsoft-com:vml" Requires="v">
                <p:oleObj spid="_x0000_s308260" name="Equation" r:id="rId39" imgW="2768400" imgH="330120" progId="Equation.DSMT4">
                  <p:embed/>
                </p:oleObj>
              </mc:Choice>
              <mc:Fallback>
                <p:oleObj name="Equation" r:id="rId39" imgW="2768400" imgH="330120" progId="Equation.DSMT4">
                  <p:embed/>
                  <p:pic>
                    <p:nvPicPr>
                      <p:cNvPr id="0" name="Picture 26"/>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1981200" y="6019800"/>
                        <a:ext cx="5449888"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246"/>
                                        </p:tgtEl>
                                        <p:attrNameLst>
                                          <p:attrName>style.visibility</p:attrName>
                                        </p:attrNameLst>
                                      </p:cBhvr>
                                      <p:to>
                                        <p:strVal val="visible"/>
                                      </p:to>
                                    </p:set>
                                    <p:animEffect transition="in" filter="wipe(left)">
                                      <p:cBhvr>
                                        <p:cTn id="7" dur="500"/>
                                        <p:tgtEl>
                                          <p:spTgt spid="3082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08234"/>
                                        </p:tgtEl>
                                        <p:attrNameLst>
                                          <p:attrName>style.visibility</p:attrName>
                                        </p:attrNameLst>
                                      </p:cBhvr>
                                      <p:to>
                                        <p:strVal val="visible"/>
                                      </p:to>
                                    </p:set>
                                    <p:animEffect transition="in" filter="wipe(left)">
                                      <p:cBhvr>
                                        <p:cTn id="12" dur="500"/>
                                        <p:tgtEl>
                                          <p:spTgt spid="3082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8230"/>
                                        </p:tgtEl>
                                        <p:attrNameLst>
                                          <p:attrName>style.visibility</p:attrName>
                                        </p:attrNameLst>
                                      </p:cBhvr>
                                      <p:to>
                                        <p:strVal val="visible"/>
                                      </p:to>
                                    </p:set>
                                    <p:animEffect transition="in" filter="wipe(left)">
                                      <p:cBhvr>
                                        <p:cTn id="17" dur="500"/>
                                        <p:tgtEl>
                                          <p:spTgt spid="3082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8231"/>
                                        </p:tgtEl>
                                        <p:attrNameLst>
                                          <p:attrName>style.visibility</p:attrName>
                                        </p:attrNameLst>
                                      </p:cBhvr>
                                      <p:to>
                                        <p:strVal val="visible"/>
                                      </p:to>
                                    </p:set>
                                    <p:animEffect transition="in" filter="wipe(left)">
                                      <p:cBhvr>
                                        <p:cTn id="22" dur="500"/>
                                        <p:tgtEl>
                                          <p:spTgt spid="30823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08232"/>
                                        </p:tgtEl>
                                        <p:attrNameLst>
                                          <p:attrName>style.visibility</p:attrName>
                                        </p:attrNameLst>
                                      </p:cBhvr>
                                      <p:to>
                                        <p:strVal val="visible"/>
                                      </p:to>
                                    </p:set>
                                    <p:animEffect transition="in" filter="wipe(left)">
                                      <p:cBhvr>
                                        <p:cTn id="27" dur="500"/>
                                        <p:tgtEl>
                                          <p:spTgt spid="3082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08248"/>
                                        </p:tgtEl>
                                        <p:attrNameLst>
                                          <p:attrName>style.visibility</p:attrName>
                                        </p:attrNameLst>
                                      </p:cBhvr>
                                      <p:to>
                                        <p:strVal val="visible"/>
                                      </p:to>
                                    </p:set>
                                    <p:animEffect transition="in" filter="wipe(left)">
                                      <p:cBhvr>
                                        <p:cTn id="32" dur="500"/>
                                        <p:tgtEl>
                                          <p:spTgt spid="30824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8239"/>
                                        </p:tgtEl>
                                        <p:attrNameLst>
                                          <p:attrName>style.visibility</p:attrName>
                                        </p:attrNameLst>
                                      </p:cBhvr>
                                      <p:to>
                                        <p:strVal val="visible"/>
                                      </p:to>
                                    </p:set>
                                    <p:animEffect transition="in" filter="wipe(left)">
                                      <p:cBhvr>
                                        <p:cTn id="37" dur="500"/>
                                        <p:tgtEl>
                                          <p:spTgt spid="30823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08233"/>
                                        </p:tgtEl>
                                        <p:attrNameLst>
                                          <p:attrName>style.visibility</p:attrName>
                                        </p:attrNameLst>
                                      </p:cBhvr>
                                      <p:to>
                                        <p:strVal val="visible"/>
                                      </p:to>
                                    </p:set>
                                    <p:animEffect transition="in" filter="wipe(left)">
                                      <p:cBhvr>
                                        <p:cTn id="42" dur="500"/>
                                        <p:tgtEl>
                                          <p:spTgt spid="30823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08236"/>
                                        </p:tgtEl>
                                        <p:attrNameLst>
                                          <p:attrName>style.visibility</p:attrName>
                                        </p:attrNameLst>
                                      </p:cBhvr>
                                      <p:to>
                                        <p:strVal val="visible"/>
                                      </p:to>
                                    </p:set>
                                    <p:animEffect transition="in" filter="wipe(left)">
                                      <p:cBhvr>
                                        <p:cTn id="47" dur="500"/>
                                        <p:tgtEl>
                                          <p:spTgt spid="30823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08237"/>
                                        </p:tgtEl>
                                        <p:attrNameLst>
                                          <p:attrName>style.visibility</p:attrName>
                                        </p:attrNameLst>
                                      </p:cBhvr>
                                      <p:to>
                                        <p:strVal val="visible"/>
                                      </p:to>
                                    </p:set>
                                    <p:animEffect transition="in" filter="wipe(left)">
                                      <p:cBhvr>
                                        <p:cTn id="52" dur="500"/>
                                        <p:tgtEl>
                                          <p:spTgt spid="30823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08238"/>
                                        </p:tgtEl>
                                        <p:attrNameLst>
                                          <p:attrName>style.visibility</p:attrName>
                                        </p:attrNameLst>
                                      </p:cBhvr>
                                      <p:to>
                                        <p:strVal val="visible"/>
                                      </p:to>
                                    </p:set>
                                    <p:animEffect transition="in" filter="wipe(left)">
                                      <p:cBhvr>
                                        <p:cTn id="57" dur="500"/>
                                        <p:tgtEl>
                                          <p:spTgt spid="30823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08240"/>
                                        </p:tgtEl>
                                        <p:attrNameLst>
                                          <p:attrName>style.visibility</p:attrName>
                                        </p:attrNameLst>
                                      </p:cBhvr>
                                      <p:to>
                                        <p:strVal val="visible"/>
                                      </p:to>
                                    </p:set>
                                    <p:animEffect transition="in" filter="wipe(left)">
                                      <p:cBhvr>
                                        <p:cTn id="62" dur="500"/>
                                        <p:tgtEl>
                                          <p:spTgt spid="30824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08249"/>
                                        </p:tgtEl>
                                        <p:attrNameLst>
                                          <p:attrName>style.visibility</p:attrName>
                                        </p:attrNameLst>
                                      </p:cBhvr>
                                      <p:to>
                                        <p:strVal val="visible"/>
                                      </p:to>
                                    </p:set>
                                    <p:animEffect transition="in" filter="wipe(left)">
                                      <p:cBhvr>
                                        <p:cTn id="67" dur="500"/>
                                        <p:tgtEl>
                                          <p:spTgt spid="30824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08250"/>
                                        </p:tgtEl>
                                        <p:attrNameLst>
                                          <p:attrName>style.visibility</p:attrName>
                                        </p:attrNameLst>
                                      </p:cBhvr>
                                      <p:to>
                                        <p:strVal val="visible"/>
                                      </p:to>
                                    </p:set>
                                    <p:animEffect transition="in" filter="wipe(left)">
                                      <p:cBhvr>
                                        <p:cTn id="72" dur="500"/>
                                        <p:tgtEl>
                                          <p:spTgt spid="308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30" grpId="0"/>
      <p:bldP spid="308231" grpId="0"/>
      <p:bldP spid="308239" grpId="0"/>
      <p:bldP spid="308240" grpId="0"/>
      <p:bldP spid="3082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Test the convergence or divergence of the series:</a:t>
            </a:r>
          </a:p>
        </p:txBody>
      </p:sp>
      <p:sp>
        <p:nvSpPr>
          <p:cNvPr id="310276"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0277"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0278" name="Text Box 6"/>
          <p:cNvSpPr txBox="1">
            <a:spLocks noChangeArrowheads="1"/>
          </p:cNvSpPr>
          <p:nvPr>
            <p:custDataLst>
              <p:tags r:id="rId4"/>
            </p:custDataLst>
          </p:nvPr>
        </p:nvSpPr>
        <p:spPr bwMode="auto">
          <a:xfrm>
            <a:off x="1905000" y="1295401"/>
            <a:ext cx="708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an appropriate test in this case?</a:t>
            </a:r>
            <a:endParaRPr lang="en-US" sz="2000" b="1" baseline="-25000">
              <a:solidFill>
                <a:srgbClr val="FF0000"/>
              </a:solidFill>
            </a:endParaRPr>
          </a:p>
        </p:txBody>
      </p:sp>
      <p:sp>
        <p:nvSpPr>
          <p:cNvPr id="310279" name="Text Box 7"/>
          <p:cNvSpPr txBox="1">
            <a:spLocks noChangeArrowheads="1"/>
          </p:cNvSpPr>
          <p:nvPr>
            <p:custDataLst>
              <p:tags r:id="rId5"/>
            </p:custDataLst>
          </p:nvPr>
        </p:nvSpPr>
        <p:spPr bwMode="auto">
          <a:xfrm>
            <a:off x="1828800" y="2133601"/>
            <a:ext cx="7315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When you are in doubt, always try the </a:t>
            </a:r>
            <a:r>
              <a:rPr lang="en-US" sz="2000" b="1">
                <a:solidFill>
                  <a:srgbClr val="FF0000"/>
                </a:solidFill>
                <a:sym typeface="Symbol" pitchFamily="18" charset="2"/>
              </a:rPr>
              <a:t>n</a:t>
            </a:r>
            <a:r>
              <a:rPr lang="en-US" sz="2000" b="1" baseline="30000">
                <a:solidFill>
                  <a:srgbClr val="FF0000"/>
                </a:solidFill>
                <a:sym typeface="Symbol" pitchFamily="18" charset="2"/>
              </a:rPr>
              <a:t>th</a:t>
            </a:r>
            <a:r>
              <a:rPr lang="en-US" sz="2000" b="1">
                <a:solidFill>
                  <a:srgbClr val="0000CC"/>
                </a:solidFill>
                <a:sym typeface="Symbol" pitchFamily="18" charset="2"/>
              </a:rPr>
              <a:t> term test?</a:t>
            </a:r>
            <a:endParaRPr lang="en-US" sz="2000" b="1" baseline="-25000">
              <a:solidFill>
                <a:srgbClr val="FF0000"/>
              </a:solidFill>
            </a:endParaRPr>
          </a:p>
        </p:txBody>
      </p:sp>
      <p:graphicFrame>
        <p:nvGraphicFramePr>
          <p:cNvPr id="310281" name="Object 9"/>
          <p:cNvGraphicFramePr>
            <a:graphicFrameLocks noChangeAspect="1"/>
          </p:cNvGraphicFramePr>
          <p:nvPr>
            <p:custDataLst>
              <p:tags r:id="rId6"/>
            </p:custDataLst>
          </p:nvPr>
        </p:nvGraphicFramePr>
        <p:xfrm>
          <a:off x="1898650" y="2779714"/>
          <a:ext cx="1538288" cy="879475"/>
        </p:xfrm>
        <a:graphic>
          <a:graphicData uri="http://schemas.openxmlformats.org/presentationml/2006/ole">
            <mc:AlternateContent xmlns:mc="http://schemas.openxmlformats.org/markup-compatibility/2006">
              <mc:Choice xmlns:v="urn:schemas-microsoft-com:vml" Requires="v">
                <p:oleObj spid="_x0000_s310294" name="Equation" r:id="rId12" imgW="799920" imgH="457200" progId="Equation.DSMT4">
                  <p:embed/>
                </p:oleObj>
              </mc:Choice>
              <mc:Fallback>
                <p:oleObj name="Equation" r:id="rId12" imgW="799920" imgH="457200" progId="Equation.DSMT4">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98650" y="2779714"/>
                        <a:ext cx="1538288"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282" name="Rectangle 10"/>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0283" name="Object 11"/>
          <p:cNvGraphicFramePr>
            <a:graphicFrameLocks noChangeAspect="1"/>
          </p:cNvGraphicFramePr>
          <p:nvPr>
            <p:custDataLst>
              <p:tags r:id="rId7"/>
            </p:custDataLst>
          </p:nvPr>
        </p:nvGraphicFramePr>
        <p:xfrm>
          <a:off x="3429001" y="2819400"/>
          <a:ext cx="563563" cy="857250"/>
        </p:xfrm>
        <a:graphic>
          <a:graphicData uri="http://schemas.openxmlformats.org/presentationml/2006/ole">
            <mc:AlternateContent xmlns:mc="http://schemas.openxmlformats.org/markup-compatibility/2006">
              <mc:Choice xmlns:v="urn:schemas-microsoft-com:vml" Requires="v">
                <p:oleObj spid="_x0000_s310295" name="Equation" r:id="rId14" imgW="291960" imgH="444240" progId="Equation.DSMT4">
                  <p:embed/>
                </p:oleObj>
              </mc:Choice>
              <mc:Fallback>
                <p:oleObj name="Equation" r:id="rId14" imgW="291960" imgH="444240" progId="Equation.DSMT4">
                  <p:embed/>
                  <p:pic>
                    <p:nvPicPr>
                      <p:cNvPr id="0" name="Picture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1" y="2819400"/>
                        <a:ext cx="563563"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285" name="Text Box 13"/>
          <p:cNvSpPr txBox="1">
            <a:spLocks noChangeArrowheads="1"/>
          </p:cNvSpPr>
          <p:nvPr>
            <p:custDataLst>
              <p:tags r:id="rId8"/>
            </p:custDataLst>
          </p:nvPr>
        </p:nvSpPr>
        <p:spPr bwMode="auto">
          <a:xfrm>
            <a:off x="1828800" y="4114801"/>
            <a:ext cx="78486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Since the limiting value of the n</a:t>
            </a:r>
            <a:r>
              <a:rPr lang="en-US" sz="2000" b="1" baseline="30000">
                <a:solidFill>
                  <a:srgbClr val="0000CC"/>
                </a:solidFill>
                <a:sym typeface="Symbol" pitchFamily="18" charset="2"/>
              </a:rPr>
              <a:t>th</a:t>
            </a:r>
            <a:r>
              <a:rPr lang="en-US" sz="2000" b="1">
                <a:solidFill>
                  <a:srgbClr val="0000CC"/>
                </a:solidFill>
                <a:sym typeface="Symbol" pitchFamily="18" charset="2"/>
              </a:rPr>
              <a:t> term is not zero, this series diverges.</a:t>
            </a:r>
            <a:endParaRPr lang="en-US" sz="2000" b="1" baseline="-25000">
              <a:solidFill>
                <a:srgbClr val="FF0000"/>
              </a:solidFill>
              <a:sym typeface="MT Symbol" pitchFamily="82" charset="2"/>
            </a:endParaRPr>
          </a:p>
        </p:txBody>
      </p:sp>
      <p:sp>
        <p:nvSpPr>
          <p:cNvPr id="310287" name="Rectangle 15"/>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0288" name="Rectangle 16"/>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0289" name="Rectangle 17"/>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0294" name="Rectangle 22"/>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0293" name="Object 21"/>
          <p:cNvGraphicFramePr>
            <a:graphicFrameLocks noChangeAspect="1"/>
          </p:cNvGraphicFramePr>
          <p:nvPr/>
        </p:nvGraphicFramePr>
        <p:xfrm>
          <a:off x="7391400" y="228601"/>
          <a:ext cx="1377950" cy="912813"/>
        </p:xfrm>
        <a:graphic>
          <a:graphicData uri="http://schemas.openxmlformats.org/presentationml/2006/ole">
            <mc:AlternateContent xmlns:mc="http://schemas.openxmlformats.org/markup-compatibility/2006">
              <mc:Choice xmlns:v="urn:schemas-microsoft-com:vml" Requires="v">
                <p:oleObj spid="_x0000_s310296" name="Equation" r:id="rId16" imgW="685800" imgH="457200" progId="Equation.DSMT4">
                  <p:embed/>
                </p:oleObj>
              </mc:Choice>
              <mc:Fallback>
                <p:oleObj name="Equation" r:id="rId16" imgW="685800" imgH="457200" progId="Equation.DSMT4">
                  <p:embed/>
                  <p:pic>
                    <p:nvPicPr>
                      <p:cNvPr id="0" name="Picture 2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91400" y="228601"/>
                        <a:ext cx="1377950" cy="912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295" name="Rectangle 23"/>
          <p:cNvSpPr>
            <a:spLocks noChangeArrowheads="1"/>
          </p:cNvSpPr>
          <p:nvPr>
            <p:custDataLst>
              <p:tags r:id="rId9"/>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0278"/>
                                        </p:tgtEl>
                                        <p:attrNameLst>
                                          <p:attrName>style.visibility</p:attrName>
                                        </p:attrNameLst>
                                      </p:cBhvr>
                                      <p:to>
                                        <p:strVal val="visible"/>
                                      </p:to>
                                    </p:set>
                                    <p:animEffect transition="in" filter="wipe(left)">
                                      <p:cBhvr>
                                        <p:cTn id="7" dur="500"/>
                                        <p:tgtEl>
                                          <p:spTgt spid="3102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0279"/>
                                        </p:tgtEl>
                                        <p:attrNameLst>
                                          <p:attrName>style.visibility</p:attrName>
                                        </p:attrNameLst>
                                      </p:cBhvr>
                                      <p:to>
                                        <p:strVal val="visible"/>
                                      </p:to>
                                    </p:set>
                                    <p:animEffect transition="in" filter="wipe(left)">
                                      <p:cBhvr>
                                        <p:cTn id="12" dur="500"/>
                                        <p:tgtEl>
                                          <p:spTgt spid="3102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0281"/>
                                        </p:tgtEl>
                                        <p:attrNameLst>
                                          <p:attrName>style.visibility</p:attrName>
                                        </p:attrNameLst>
                                      </p:cBhvr>
                                      <p:to>
                                        <p:strVal val="visible"/>
                                      </p:to>
                                    </p:set>
                                    <p:animEffect transition="in" filter="wipe(left)">
                                      <p:cBhvr>
                                        <p:cTn id="17" dur="500"/>
                                        <p:tgtEl>
                                          <p:spTgt spid="31028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0283"/>
                                        </p:tgtEl>
                                        <p:attrNameLst>
                                          <p:attrName>style.visibility</p:attrName>
                                        </p:attrNameLst>
                                      </p:cBhvr>
                                      <p:to>
                                        <p:strVal val="visible"/>
                                      </p:to>
                                    </p:set>
                                    <p:animEffect transition="in" filter="wipe(left)">
                                      <p:cBhvr>
                                        <p:cTn id="22" dur="500"/>
                                        <p:tgtEl>
                                          <p:spTgt spid="3102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0285"/>
                                        </p:tgtEl>
                                        <p:attrNameLst>
                                          <p:attrName>style.visibility</p:attrName>
                                        </p:attrNameLst>
                                      </p:cBhvr>
                                      <p:to>
                                        <p:strVal val="visible"/>
                                      </p:to>
                                    </p:set>
                                    <p:animEffect transition="in" filter="wipe(left)">
                                      <p:cBhvr>
                                        <p:cTn id="27" dur="500"/>
                                        <p:tgtEl>
                                          <p:spTgt spid="310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8" grpId="0"/>
      <p:bldP spid="310279" grpId="0"/>
      <p:bldP spid="31028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Test the convergence or divergence of the series: of the series </a:t>
            </a:r>
          </a:p>
        </p:txBody>
      </p:sp>
      <p:sp>
        <p:nvSpPr>
          <p:cNvPr id="312324"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2325"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2326" name="Text Box 6"/>
          <p:cNvSpPr txBox="1">
            <a:spLocks noChangeArrowheads="1"/>
          </p:cNvSpPr>
          <p:nvPr>
            <p:custDataLst>
              <p:tags r:id="rId4"/>
            </p:custDataLst>
          </p:nvPr>
        </p:nvSpPr>
        <p:spPr bwMode="auto">
          <a:xfrm>
            <a:off x="1828800" y="1295401"/>
            <a:ext cx="708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an appropriate test in this case?</a:t>
            </a:r>
            <a:endParaRPr lang="en-US" sz="2000" b="1" baseline="-25000">
              <a:solidFill>
                <a:srgbClr val="FF0000"/>
              </a:solidFill>
            </a:endParaRPr>
          </a:p>
        </p:txBody>
      </p:sp>
      <p:sp>
        <p:nvSpPr>
          <p:cNvPr id="312327" name="Text Box 7"/>
          <p:cNvSpPr txBox="1">
            <a:spLocks noChangeArrowheads="1"/>
          </p:cNvSpPr>
          <p:nvPr>
            <p:custDataLst>
              <p:tags r:id="rId5"/>
            </p:custDataLst>
          </p:nvPr>
        </p:nvSpPr>
        <p:spPr bwMode="auto">
          <a:xfrm>
            <a:off x="1828800" y="19050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Since the corresponding function can be integrated, we should try integral test.</a:t>
            </a:r>
            <a:endParaRPr lang="en-US" sz="2000" b="1" baseline="-25000">
              <a:solidFill>
                <a:srgbClr val="FF0000"/>
              </a:solidFill>
            </a:endParaRPr>
          </a:p>
        </p:txBody>
      </p:sp>
      <p:graphicFrame>
        <p:nvGraphicFramePr>
          <p:cNvPr id="312328" name="Object 8"/>
          <p:cNvGraphicFramePr>
            <a:graphicFrameLocks noChangeAspect="1"/>
          </p:cNvGraphicFramePr>
          <p:nvPr>
            <p:custDataLst>
              <p:tags r:id="rId6"/>
            </p:custDataLst>
          </p:nvPr>
        </p:nvGraphicFramePr>
        <p:xfrm>
          <a:off x="5791201" y="2514600"/>
          <a:ext cx="2220913" cy="928688"/>
        </p:xfrm>
        <a:graphic>
          <a:graphicData uri="http://schemas.openxmlformats.org/presentationml/2006/ole">
            <mc:AlternateContent xmlns:mc="http://schemas.openxmlformats.org/markup-compatibility/2006">
              <mc:Choice xmlns:v="urn:schemas-microsoft-com:vml" Requires="v">
                <p:oleObj spid="_x0000_s312353" name="Equation" r:id="rId24" imgW="1155600" imgH="482400" progId="Equation.DSMT4">
                  <p:embed/>
                </p:oleObj>
              </mc:Choice>
              <mc:Fallback>
                <p:oleObj name="Equation" r:id="rId24" imgW="1155600" imgH="482400" progId="Equation.DSMT4">
                  <p:embed/>
                  <p:pic>
                    <p:nvPicPr>
                      <p:cNvPr id="0" name="Picture 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791201" y="2514600"/>
                        <a:ext cx="222091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329" name="Rectangle 9"/>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2332" name="Rectangle 12"/>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2333" name="Rectangle 13"/>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2334" name="Rectangle 14"/>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2337" name="Object 17"/>
          <p:cNvGraphicFramePr>
            <a:graphicFrameLocks noChangeAspect="1"/>
          </p:cNvGraphicFramePr>
          <p:nvPr/>
        </p:nvGraphicFramePr>
        <p:xfrm>
          <a:off x="7162800" y="134939"/>
          <a:ext cx="1676400" cy="987425"/>
        </p:xfrm>
        <a:graphic>
          <a:graphicData uri="http://schemas.openxmlformats.org/presentationml/2006/ole">
            <mc:AlternateContent xmlns:mc="http://schemas.openxmlformats.org/markup-compatibility/2006">
              <mc:Choice xmlns:v="urn:schemas-microsoft-com:vml" Requires="v">
                <p:oleObj spid="_x0000_s312354" name="Equation" r:id="rId26" imgW="825480" imgH="482400" progId="Equation.DSMT4">
                  <p:embed/>
                </p:oleObj>
              </mc:Choice>
              <mc:Fallback>
                <p:oleObj name="Equation" r:id="rId26" imgW="825480" imgH="482400" progId="Equation.DSMT4">
                  <p:embed/>
                  <p:pic>
                    <p:nvPicPr>
                      <p:cNvPr id="0" name="Picture 17"/>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162800" y="134939"/>
                        <a:ext cx="1676400" cy="98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339" name="Text Box 19"/>
          <p:cNvSpPr txBox="1">
            <a:spLocks noChangeArrowheads="1"/>
          </p:cNvSpPr>
          <p:nvPr>
            <p:custDataLst>
              <p:tags r:id="rId7"/>
            </p:custDataLst>
          </p:nvPr>
        </p:nvSpPr>
        <p:spPr bwMode="auto">
          <a:xfrm>
            <a:off x="1828800" y="2743201"/>
            <a:ext cx="6096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corresponding function is:</a:t>
            </a:r>
            <a:endParaRPr lang="en-US" sz="2000" b="1" baseline="-25000">
              <a:solidFill>
                <a:srgbClr val="FF0000"/>
              </a:solidFill>
            </a:endParaRPr>
          </a:p>
        </p:txBody>
      </p:sp>
      <p:graphicFrame>
        <p:nvGraphicFramePr>
          <p:cNvPr id="312340" name="Object 20"/>
          <p:cNvGraphicFramePr>
            <a:graphicFrameLocks noChangeAspect="1"/>
          </p:cNvGraphicFramePr>
          <p:nvPr>
            <p:custDataLst>
              <p:tags r:id="rId8"/>
            </p:custDataLst>
          </p:nvPr>
        </p:nvGraphicFramePr>
        <p:xfrm>
          <a:off x="1828800" y="3352800"/>
          <a:ext cx="1709738" cy="928688"/>
        </p:xfrm>
        <a:graphic>
          <a:graphicData uri="http://schemas.openxmlformats.org/presentationml/2006/ole">
            <mc:AlternateContent xmlns:mc="http://schemas.openxmlformats.org/markup-compatibility/2006">
              <mc:Choice xmlns:v="urn:schemas-microsoft-com:vml" Requires="v">
                <p:oleObj spid="_x0000_s312355" name="Equation" r:id="rId28" imgW="888840" imgH="482400" progId="Equation.DSMT4">
                  <p:embed/>
                </p:oleObj>
              </mc:Choice>
              <mc:Fallback>
                <p:oleObj name="Equation" r:id="rId28" imgW="888840" imgH="482400" progId="Equation.DSMT4">
                  <p:embed/>
                  <p:pic>
                    <p:nvPicPr>
                      <p:cNvPr id="0" name="Picture 2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828800" y="3352800"/>
                        <a:ext cx="1709738"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341" name="Text Box 21"/>
          <p:cNvSpPr txBox="1">
            <a:spLocks noChangeArrowheads="1"/>
          </p:cNvSpPr>
          <p:nvPr>
            <p:custDataLst>
              <p:tags r:id="rId9"/>
            </p:custDataLst>
          </p:nvPr>
        </p:nvSpPr>
        <p:spPr bwMode="auto">
          <a:xfrm>
            <a:off x="8534400" y="3352801"/>
            <a:ext cx="16764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sym typeface="Symbol" pitchFamily="18" charset="2"/>
              </a:rPr>
              <a:t>x</a:t>
            </a:r>
            <a:r>
              <a:rPr lang="en-US" sz="2000" b="1" baseline="30000">
                <a:solidFill>
                  <a:srgbClr val="FF0000"/>
                </a:solidFill>
                <a:sym typeface="Symbol" pitchFamily="18" charset="2"/>
              </a:rPr>
              <a:t>2</a:t>
            </a:r>
            <a:r>
              <a:rPr lang="en-US" sz="2000" b="1">
                <a:solidFill>
                  <a:srgbClr val="FF0000"/>
                </a:solidFill>
                <a:sym typeface="Symbol" pitchFamily="18" charset="2"/>
              </a:rPr>
              <a:t> + 1 = u</a:t>
            </a:r>
            <a:endParaRPr lang="en-US" sz="2000" b="1" baseline="-25000">
              <a:solidFill>
                <a:srgbClr val="FF0000"/>
              </a:solidFill>
            </a:endParaRPr>
          </a:p>
        </p:txBody>
      </p:sp>
      <p:sp>
        <p:nvSpPr>
          <p:cNvPr id="312342" name="Text Box 22"/>
          <p:cNvSpPr txBox="1">
            <a:spLocks noChangeArrowheads="1"/>
          </p:cNvSpPr>
          <p:nvPr>
            <p:custDataLst>
              <p:tags r:id="rId10"/>
            </p:custDataLst>
          </p:nvPr>
        </p:nvSpPr>
        <p:spPr bwMode="auto">
          <a:xfrm>
            <a:off x="8610600" y="3733801"/>
            <a:ext cx="1676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2xdx = du</a:t>
            </a:r>
            <a:endParaRPr lang="en-US" sz="2000" b="1" baseline="-25000">
              <a:solidFill>
                <a:srgbClr val="FF0000"/>
              </a:solidFill>
            </a:endParaRPr>
          </a:p>
        </p:txBody>
      </p:sp>
      <p:sp>
        <p:nvSpPr>
          <p:cNvPr id="312343" name="Text Box 23"/>
          <p:cNvSpPr txBox="1">
            <a:spLocks noChangeArrowheads="1"/>
          </p:cNvSpPr>
          <p:nvPr>
            <p:custDataLst>
              <p:tags r:id="rId11"/>
            </p:custDataLst>
          </p:nvPr>
        </p:nvSpPr>
        <p:spPr bwMode="auto">
          <a:xfrm>
            <a:off x="8763000" y="4114801"/>
            <a:ext cx="1676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FF00"/>
                </a:solidFill>
                <a:sym typeface="Symbol" pitchFamily="18" charset="2"/>
              </a:rPr>
              <a:t>xdx = du/2</a:t>
            </a:r>
            <a:endParaRPr lang="en-US" sz="2000" b="1" baseline="-25000">
              <a:solidFill>
                <a:srgbClr val="00FF00"/>
              </a:solidFill>
            </a:endParaRPr>
          </a:p>
        </p:txBody>
      </p:sp>
      <p:graphicFrame>
        <p:nvGraphicFramePr>
          <p:cNvPr id="312344" name="Object 24"/>
          <p:cNvGraphicFramePr>
            <a:graphicFrameLocks noChangeAspect="1"/>
          </p:cNvGraphicFramePr>
          <p:nvPr>
            <p:custDataLst>
              <p:tags r:id="rId12"/>
            </p:custDataLst>
          </p:nvPr>
        </p:nvGraphicFramePr>
        <p:xfrm>
          <a:off x="3581401" y="3352801"/>
          <a:ext cx="1317625" cy="881063"/>
        </p:xfrm>
        <a:graphic>
          <a:graphicData uri="http://schemas.openxmlformats.org/presentationml/2006/ole">
            <mc:AlternateContent xmlns:mc="http://schemas.openxmlformats.org/markup-compatibility/2006">
              <mc:Choice xmlns:v="urn:schemas-microsoft-com:vml" Requires="v">
                <p:oleObj spid="_x0000_s312356" name="Equation" r:id="rId30" imgW="685800" imgH="457200" progId="Equation.DSMT4">
                  <p:embed/>
                </p:oleObj>
              </mc:Choice>
              <mc:Fallback>
                <p:oleObj name="Equation" r:id="rId30" imgW="685800" imgH="457200" progId="Equation.DSMT4">
                  <p:embed/>
                  <p:pic>
                    <p:nvPicPr>
                      <p:cNvPr id="0" name="Picture 2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581401" y="3352801"/>
                        <a:ext cx="1317625"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45" name="Object 25"/>
          <p:cNvGraphicFramePr>
            <a:graphicFrameLocks noChangeAspect="1"/>
          </p:cNvGraphicFramePr>
          <p:nvPr>
            <p:custDataLst>
              <p:tags r:id="rId13"/>
            </p:custDataLst>
          </p:nvPr>
        </p:nvGraphicFramePr>
        <p:xfrm>
          <a:off x="4953001" y="3352801"/>
          <a:ext cx="976313" cy="881063"/>
        </p:xfrm>
        <a:graphic>
          <a:graphicData uri="http://schemas.openxmlformats.org/presentationml/2006/ole">
            <mc:AlternateContent xmlns:mc="http://schemas.openxmlformats.org/markup-compatibility/2006">
              <mc:Choice xmlns:v="urn:schemas-microsoft-com:vml" Requires="v">
                <p:oleObj spid="_x0000_s312357" name="Equation" r:id="rId32" imgW="507960" imgH="457200" progId="Equation.DSMT4">
                  <p:embed/>
                </p:oleObj>
              </mc:Choice>
              <mc:Fallback>
                <p:oleObj name="Equation" r:id="rId32" imgW="507960" imgH="457200" progId="Equation.DSMT4">
                  <p:embed/>
                  <p:pic>
                    <p:nvPicPr>
                      <p:cNvPr id="0" name="Picture 2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953001" y="3352801"/>
                        <a:ext cx="976313"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46" name="Object 26"/>
          <p:cNvGraphicFramePr>
            <a:graphicFrameLocks noChangeAspect="1"/>
          </p:cNvGraphicFramePr>
          <p:nvPr>
            <p:custDataLst>
              <p:tags r:id="rId14"/>
            </p:custDataLst>
          </p:nvPr>
        </p:nvGraphicFramePr>
        <p:xfrm>
          <a:off x="5943601" y="3276601"/>
          <a:ext cx="1757363" cy="930275"/>
        </p:xfrm>
        <a:graphic>
          <a:graphicData uri="http://schemas.openxmlformats.org/presentationml/2006/ole">
            <mc:AlternateContent xmlns:mc="http://schemas.openxmlformats.org/markup-compatibility/2006">
              <mc:Choice xmlns:v="urn:schemas-microsoft-com:vml" Requires="v">
                <p:oleObj spid="_x0000_s312358" name="Equation" r:id="rId34" imgW="914400" imgH="482400" progId="Equation.DSMT4">
                  <p:embed/>
                </p:oleObj>
              </mc:Choice>
              <mc:Fallback>
                <p:oleObj name="Equation" r:id="rId34" imgW="914400" imgH="482400" progId="Equation.DSMT4">
                  <p:embed/>
                  <p:pic>
                    <p:nvPicPr>
                      <p:cNvPr id="0" name="Picture 2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943601" y="3276601"/>
                        <a:ext cx="1757363" cy="930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47" name="Object 27"/>
          <p:cNvGraphicFramePr>
            <a:graphicFrameLocks noChangeAspect="1"/>
          </p:cNvGraphicFramePr>
          <p:nvPr>
            <p:custDataLst>
              <p:tags r:id="rId15"/>
            </p:custDataLst>
          </p:nvPr>
        </p:nvGraphicFramePr>
        <p:xfrm>
          <a:off x="1752601" y="4419600"/>
          <a:ext cx="1755775" cy="928688"/>
        </p:xfrm>
        <a:graphic>
          <a:graphicData uri="http://schemas.openxmlformats.org/presentationml/2006/ole">
            <mc:AlternateContent xmlns:mc="http://schemas.openxmlformats.org/markup-compatibility/2006">
              <mc:Choice xmlns:v="urn:schemas-microsoft-com:vml" Requires="v">
                <p:oleObj spid="_x0000_s312359" name="Equation" r:id="rId36" imgW="914400" imgH="482400" progId="Equation.DSMT4">
                  <p:embed/>
                </p:oleObj>
              </mc:Choice>
              <mc:Fallback>
                <p:oleObj name="Equation" r:id="rId36" imgW="914400" imgH="482400" progId="Equation.DSMT4">
                  <p:embed/>
                  <p:pic>
                    <p:nvPicPr>
                      <p:cNvPr id="0" name="Picture 27"/>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752601" y="4419600"/>
                        <a:ext cx="1755775"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49" name="Object 29"/>
          <p:cNvGraphicFramePr>
            <a:graphicFrameLocks noChangeAspect="1"/>
          </p:cNvGraphicFramePr>
          <p:nvPr>
            <p:custDataLst>
              <p:tags r:id="rId16"/>
            </p:custDataLst>
          </p:nvPr>
        </p:nvGraphicFramePr>
        <p:xfrm>
          <a:off x="3581401" y="4495800"/>
          <a:ext cx="2511425" cy="928688"/>
        </p:xfrm>
        <a:graphic>
          <a:graphicData uri="http://schemas.openxmlformats.org/presentationml/2006/ole">
            <mc:AlternateContent xmlns:mc="http://schemas.openxmlformats.org/markup-compatibility/2006">
              <mc:Choice xmlns:v="urn:schemas-microsoft-com:vml" Requires="v">
                <p:oleObj spid="_x0000_s312360" name="Equation" r:id="rId38" imgW="1307880" imgH="482400" progId="Equation.DSMT4">
                  <p:embed/>
                </p:oleObj>
              </mc:Choice>
              <mc:Fallback>
                <p:oleObj name="Equation" r:id="rId38" imgW="1307880" imgH="482400" progId="Equation.DSMT4">
                  <p:embed/>
                  <p:pic>
                    <p:nvPicPr>
                      <p:cNvPr id="0" name="Picture 2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581401" y="4495800"/>
                        <a:ext cx="2511425"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50" name="Object 30"/>
          <p:cNvGraphicFramePr>
            <a:graphicFrameLocks noChangeAspect="1"/>
          </p:cNvGraphicFramePr>
          <p:nvPr>
            <p:custDataLst>
              <p:tags r:id="rId17"/>
            </p:custDataLst>
          </p:nvPr>
        </p:nvGraphicFramePr>
        <p:xfrm>
          <a:off x="6096001" y="4343400"/>
          <a:ext cx="2659063" cy="1098550"/>
        </p:xfrm>
        <a:graphic>
          <a:graphicData uri="http://schemas.openxmlformats.org/presentationml/2006/ole">
            <mc:AlternateContent xmlns:mc="http://schemas.openxmlformats.org/markup-compatibility/2006">
              <mc:Choice xmlns:v="urn:schemas-microsoft-com:vml" Requires="v">
                <p:oleObj spid="_x0000_s312361" name="Equation" r:id="rId40" imgW="1384200" imgH="571320" progId="Equation.DSMT4">
                  <p:embed/>
                </p:oleObj>
              </mc:Choice>
              <mc:Fallback>
                <p:oleObj name="Equation" r:id="rId40" imgW="1384200" imgH="571320" progId="Equation.DSMT4">
                  <p:embed/>
                  <p:pic>
                    <p:nvPicPr>
                      <p:cNvPr id="0" name="Picture 3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096001" y="4343400"/>
                        <a:ext cx="2659063" cy="109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51" name="Object 31"/>
          <p:cNvGraphicFramePr>
            <a:graphicFrameLocks noChangeAspect="1"/>
          </p:cNvGraphicFramePr>
          <p:nvPr>
            <p:custDataLst>
              <p:tags r:id="rId18"/>
            </p:custDataLst>
          </p:nvPr>
        </p:nvGraphicFramePr>
        <p:xfrm>
          <a:off x="1654176" y="5486401"/>
          <a:ext cx="3927475" cy="1050925"/>
        </p:xfrm>
        <a:graphic>
          <a:graphicData uri="http://schemas.openxmlformats.org/presentationml/2006/ole">
            <mc:AlternateContent xmlns:mc="http://schemas.openxmlformats.org/markup-compatibility/2006">
              <mc:Choice xmlns:v="urn:schemas-microsoft-com:vml" Requires="v">
                <p:oleObj spid="_x0000_s312362" name="Equation" r:id="rId42" imgW="2044440" imgH="545760" progId="Equation.DSMT4">
                  <p:embed/>
                </p:oleObj>
              </mc:Choice>
              <mc:Fallback>
                <p:oleObj name="Equation" r:id="rId42" imgW="2044440" imgH="545760" progId="Equation.DSMT4">
                  <p:embed/>
                  <p:pic>
                    <p:nvPicPr>
                      <p:cNvPr id="0" name="Picture 3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654176" y="5486401"/>
                        <a:ext cx="3927475"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352" name="Object 32"/>
          <p:cNvGraphicFramePr>
            <a:graphicFrameLocks noChangeAspect="1"/>
          </p:cNvGraphicFramePr>
          <p:nvPr>
            <p:custDataLst>
              <p:tags r:id="rId19"/>
            </p:custDataLst>
          </p:nvPr>
        </p:nvGraphicFramePr>
        <p:xfrm>
          <a:off x="5715000" y="5562601"/>
          <a:ext cx="560388" cy="855663"/>
        </p:xfrm>
        <a:graphic>
          <a:graphicData uri="http://schemas.openxmlformats.org/presentationml/2006/ole">
            <mc:AlternateContent xmlns:mc="http://schemas.openxmlformats.org/markup-compatibility/2006">
              <mc:Choice xmlns:v="urn:schemas-microsoft-com:vml" Requires="v">
                <p:oleObj spid="_x0000_s312363" name="Equation" r:id="rId44" imgW="291960" imgH="444240" progId="Equation.DSMT4">
                  <p:embed/>
                </p:oleObj>
              </mc:Choice>
              <mc:Fallback>
                <p:oleObj name="Equation" r:id="rId44" imgW="291960" imgH="444240" progId="Equation.DSMT4">
                  <p:embed/>
                  <p:pic>
                    <p:nvPicPr>
                      <p:cNvPr id="0" name="Picture 32"/>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715000" y="5562601"/>
                        <a:ext cx="560388"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353" name="Text Box 33"/>
          <p:cNvSpPr txBox="1">
            <a:spLocks noChangeArrowheads="1"/>
          </p:cNvSpPr>
          <p:nvPr>
            <p:custDataLst>
              <p:tags r:id="rId20"/>
            </p:custDataLst>
          </p:nvPr>
        </p:nvSpPr>
        <p:spPr bwMode="auto">
          <a:xfrm>
            <a:off x="6553200" y="5638801"/>
            <a:ext cx="38862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Since the integral converges, the series converges.</a:t>
            </a:r>
            <a:endParaRPr lang="en-US" sz="2000" b="1" baseline="-25000">
              <a:solidFill>
                <a:srgbClr val="FF0000"/>
              </a:solidFill>
            </a:endParaRPr>
          </a:p>
        </p:txBody>
      </p:sp>
      <p:sp>
        <p:nvSpPr>
          <p:cNvPr id="312354" name="Rectangle 34"/>
          <p:cNvSpPr>
            <a:spLocks noChangeArrowheads="1"/>
          </p:cNvSpPr>
          <p:nvPr>
            <p:custDataLst>
              <p:tags r:id="rId21"/>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2326"/>
                                        </p:tgtEl>
                                        <p:attrNameLst>
                                          <p:attrName>style.visibility</p:attrName>
                                        </p:attrNameLst>
                                      </p:cBhvr>
                                      <p:to>
                                        <p:strVal val="visible"/>
                                      </p:to>
                                    </p:set>
                                    <p:animEffect transition="in" filter="wipe(left)">
                                      <p:cBhvr>
                                        <p:cTn id="7" dur="500"/>
                                        <p:tgtEl>
                                          <p:spTgt spid="3123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2327"/>
                                        </p:tgtEl>
                                        <p:attrNameLst>
                                          <p:attrName>style.visibility</p:attrName>
                                        </p:attrNameLst>
                                      </p:cBhvr>
                                      <p:to>
                                        <p:strVal val="visible"/>
                                      </p:to>
                                    </p:set>
                                    <p:animEffect transition="in" filter="wipe(left)">
                                      <p:cBhvr>
                                        <p:cTn id="12" dur="500"/>
                                        <p:tgtEl>
                                          <p:spTgt spid="3123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2339"/>
                                        </p:tgtEl>
                                        <p:attrNameLst>
                                          <p:attrName>style.visibility</p:attrName>
                                        </p:attrNameLst>
                                      </p:cBhvr>
                                      <p:to>
                                        <p:strVal val="visible"/>
                                      </p:to>
                                    </p:set>
                                    <p:animEffect transition="in" filter="wipe(left)">
                                      <p:cBhvr>
                                        <p:cTn id="17" dur="500"/>
                                        <p:tgtEl>
                                          <p:spTgt spid="31233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2328"/>
                                        </p:tgtEl>
                                        <p:attrNameLst>
                                          <p:attrName>style.visibility</p:attrName>
                                        </p:attrNameLst>
                                      </p:cBhvr>
                                      <p:to>
                                        <p:strVal val="visible"/>
                                      </p:to>
                                    </p:set>
                                    <p:animEffect transition="in" filter="wipe(left)">
                                      <p:cBhvr>
                                        <p:cTn id="22" dur="500"/>
                                        <p:tgtEl>
                                          <p:spTgt spid="31232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2340"/>
                                        </p:tgtEl>
                                        <p:attrNameLst>
                                          <p:attrName>style.visibility</p:attrName>
                                        </p:attrNameLst>
                                      </p:cBhvr>
                                      <p:to>
                                        <p:strVal val="visible"/>
                                      </p:to>
                                    </p:set>
                                    <p:animEffect transition="in" filter="wipe(left)">
                                      <p:cBhvr>
                                        <p:cTn id="27" dur="500"/>
                                        <p:tgtEl>
                                          <p:spTgt spid="31234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2341"/>
                                        </p:tgtEl>
                                        <p:attrNameLst>
                                          <p:attrName>style.visibility</p:attrName>
                                        </p:attrNameLst>
                                      </p:cBhvr>
                                      <p:to>
                                        <p:strVal val="visible"/>
                                      </p:to>
                                    </p:set>
                                    <p:animEffect transition="in" filter="wipe(left)">
                                      <p:cBhvr>
                                        <p:cTn id="32" dur="500"/>
                                        <p:tgtEl>
                                          <p:spTgt spid="3123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2342"/>
                                        </p:tgtEl>
                                        <p:attrNameLst>
                                          <p:attrName>style.visibility</p:attrName>
                                        </p:attrNameLst>
                                      </p:cBhvr>
                                      <p:to>
                                        <p:strVal val="visible"/>
                                      </p:to>
                                    </p:set>
                                    <p:animEffect transition="in" filter="wipe(left)">
                                      <p:cBhvr>
                                        <p:cTn id="37" dur="500"/>
                                        <p:tgtEl>
                                          <p:spTgt spid="31234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2343"/>
                                        </p:tgtEl>
                                        <p:attrNameLst>
                                          <p:attrName>style.visibility</p:attrName>
                                        </p:attrNameLst>
                                      </p:cBhvr>
                                      <p:to>
                                        <p:strVal val="visible"/>
                                      </p:to>
                                    </p:set>
                                    <p:animEffect transition="in" filter="wipe(left)">
                                      <p:cBhvr>
                                        <p:cTn id="42" dur="500"/>
                                        <p:tgtEl>
                                          <p:spTgt spid="31234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12344"/>
                                        </p:tgtEl>
                                        <p:attrNameLst>
                                          <p:attrName>style.visibility</p:attrName>
                                        </p:attrNameLst>
                                      </p:cBhvr>
                                      <p:to>
                                        <p:strVal val="visible"/>
                                      </p:to>
                                    </p:set>
                                    <p:animEffect transition="in" filter="wipe(left)">
                                      <p:cBhvr>
                                        <p:cTn id="47" dur="500"/>
                                        <p:tgtEl>
                                          <p:spTgt spid="3123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12345"/>
                                        </p:tgtEl>
                                        <p:attrNameLst>
                                          <p:attrName>style.visibility</p:attrName>
                                        </p:attrNameLst>
                                      </p:cBhvr>
                                      <p:to>
                                        <p:strVal val="visible"/>
                                      </p:to>
                                    </p:set>
                                    <p:animEffect transition="in" filter="wipe(left)">
                                      <p:cBhvr>
                                        <p:cTn id="52" dur="500"/>
                                        <p:tgtEl>
                                          <p:spTgt spid="31234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12346"/>
                                        </p:tgtEl>
                                        <p:attrNameLst>
                                          <p:attrName>style.visibility</p:attrName>
                                        </p:attrNameLst>
                                      </p:cBhvr>
                                      <p:to>
                                        <p:strVal val="visible"/>
                                      </p:to>
                                    </p:set>
                                    <p:animEffect transition="in" filter="wipe(left)">
                                      <p:cBhvr>
                                        <p:cTn id="57" dur="500"/>
                                        <p:tgtEl>
                                          <p:spTgt spid="31234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12347"/>
                                        </p:tgtEl>
                                        <p:attrNameLst>
                                          <p:attrName>style.visibility</p:attrName>
                                        </p:attrNameLst>
                                      </p:cBhvr>
                                      <p:to>
                                        <p:strVal val="visible"/>
                                      </p:to>
                                    </p:set>
                                    <p:animEffect transition="in" filter="wipe(left)">
                                      <p:cBhvr>
                                        <p:cTn id="62" dur="500"/>
                                        <p:tgtEl>
                                          <p:spTgt spid="31234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12349"/>
                                        </p:tgtEl>
                                        <p:attrNameLst>
                                          <p:attrName>style.visibility</p:attrName>
                                        </p:attrNameLst>
                                      </p:cBhvr>
                                      <p:to>
                                        <p:strVal val="visible"/>
                                      </p:to>
                                    </p:set>
                                    <p:animEffect transition="in" filter="wipe(left)">
                                      <p:cBhvr>
                                        <p:cTn id="67" dur="500"/>
                                        <p:tgtEl>
                                          <p:spTgt spid="31234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12350"/>
                                        </p:tgtEl>
                                        <p:attrNameLst>
                                          <p:attrName>style.visibility</p:attrName>
                                        </p:attrNameLst>
                                      </p:cBhvr>
                                      <p:to>
                                        <p:strVal val="visible"/>
                                      </p:to>
                                    </p:set>
                                    <p:animEffect transition="in" filter="wipe(left)">
                                      <p:cBhvr>
                                        <p:cTn id="72" dur="500"/>
                                        <p:tgtEl>
                                          <p:spTgt spid="31235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12351"/>
                                        </p:tgtEl>
                                        <p:attrNameLst>
                                          <p:attrName>style.visibility</p:attrName>
                                        </p:attrNameLst>
                                      </p:cBhvr>
                                      <p:to>
                                        <p:strVal val="visible"/>
                                      </p:to>
                                    </p:set>
                                    <p:animEffect transition="in" filter="wipe(left)">
                                      <p:cBhvr>
                                        <p:cTn id="77" dur="500"/>
                                        <p:tgtEl>
                                          <p:spTgt spid="312351"/>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12352"/>
                                        </p:tgtEl>
                                        <p:attrNameLst>
                                          <p:attrName>style.visibility</p:attrName>
                                        </p:attrNameLst>
                                      </p:cBhvr>
                                      <p:to>
                                        <p:strVal val="visible"/>
                                      </p:to>
                                    </p:set>
                                    <p:animEffect transition="in" filter="wipe(left)">
                                      <p:cBhvr>
                                        <p:cTn id="82" dur="500"/>
                                        <p:tgtEl>
                                          <p:spTgt spid="31235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12353"/>
                                        </p:tgtEl>
                                        <p:attrNameLst>
                                          <p:attrName>style.visibility</p:attrName>
                                        </p:attrNameLst>
                                      </p:cBhvr>
                                      <p:to>
                                        <p:strVal val="visible"/>
                                      </p:to>
                                    </p:set>
                                    <p:animEffect transition="in" filter="wipe(left)">
                                      <p:cBhvr>
                                        <p:cTn id="87" dur="500"/>
                                        <p:tgtEl>
                                          <p:spTgt spid="312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6" grpId="0"/>
      <p:bldP spid="312327" grpId="0"/>
      <p:bldP spid="312339" grpId="0"/>
      <p:bldP spid="312341" grpId="0"/>
      <p:bldP spid="312342" grpId="0"/>
      <p:bldP spid="312343" grpId="0"/>
      <p:bldP spid="31235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Test the convergence or divergence of the series: of the series </a:t>
            </a:r>
          </a:p>
        </p:txBody>
      </p:sp>
      <p:sp>
        <p:nvSpPr>
          <p:cNvPr id="314372"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4373"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4374" name="Text Box 6"/>
          <p:cNvSpPr txBox="1">
            <a:spLocks noChangeArrowheads="1"/>
          </p:cNvSpPr>
          <p:nvPr>
            <p:custDataLst>
              <p:tags r:id="rId4"/>
            </p:custDataLst>
          </p:nvPr>
        </p:nvSpPr>
        <p:spPr bwMode="auto">
          <a:xfrm>
            <a:off x="1828800" y="1295401"/>
            <a:ext cx="708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an appropriate test in this case?</a:t>
            </a:r>
            <a:endParaRPr lang="en-US" sz="2000" b="1" baseline="-25000">
              <a:solidFill>
                <a:srgbClr val="FF0000"/>
              </a:solidFill>
            </a:endParaRPr>
          </a:p>
        </p:txBody>
      </p:sp>
      <p:sp>
        <p:nvSpPr>
          <p:cNvPr id="314375" name="Text Box 7"/>
          <p:cNvSpPr txBox="1">
            <a:spLocks noChangeArrowheads="1"/>
          </p:cNvSpPr>
          <p:nvPr>
            <p:custDataLst>
              <p:tags r:id="rId5"/>
            </p:custDataLst>
          </p:nvPr>
        </p:nvSpPr>
        <p:spPr bwMode="auto">
          <a:xfrm>
            <a:off x="1828800" y="1828801"/>
            <a:ext cx="44958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Use partial fractions to simplify</a:t>
            </a:r>
            <a:endParaRPr lang="en-US" sz="2000" b="1" baseline="-25000">
              <a:solidFill>
                <a:srgbClr val="FF0000"/>
              </a:solidFill>
            </a:endParaRPr>
          </a:p>
        </p:txBody>
      </p:sp>
      <p:graphicFrame>
        <p:nvGraphicFramePr>
          <p:cNvPr id="314376" name="Object 8"/>
          <p:cNvGraphicFramePr>
            <a:graphicFrameLocks noChangeAspect="1"/>
          </p:cNvGraphicFramePr>
          <p:nvPr>
            <p:custDataLst>
              <p:tags r:id="rId6"/>
            </p:custDataLst>
          </p:nvPr>
        </p:nvGraphicFramePr>
        <p:xfrm>
          <a:off x="1828801" y="2362200"/>
          <a:ext cx="1196975" cy="928688"/>
        </p:xfrm>
        <a:graphic>
          <a:graphicData uri="http://schemas.openxmlformats.org/presentationml/2006/ole">
            <mc:AlternateContent xmlns:mc="http://schemas.openxmlformats.org/markup-compatibility/2006">
              <mc:Choice xmlns:v="urn:schemas-microsoft-com:vml" Requires="v">
                <p:oleObj spid="_x0000_s314407" name="Equation" r:id="rId26" imgW="622080" imgH="482400" progId="Equation.DSMT4">
                  <p:embed/>
                </p:oleObj>
              </mc:Choice>
              <mc:Fallback>
                <p:oleObj name="Equation" r:id="rId26" imgW="622080" imgH="482400" progId="Equation.DSMT4">
                  <p:embed/>
                  <p:pic>
                    <p:nvPicPr>
                      <p:cNvPr id="0" name="Picture 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828801" y="2362200"/>
                        <a:ext cx="1196975"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77" name="Rectangle 9"/>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4378" name="Rectangle 10"/>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4379"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4383" name="Object 15"/>
          <p:cNvGraphicFramePr>
            <a:graphicFrameLocks noChangeAspect="1"/>
          </p:cNvGraphicFramePr>
          <p:nvPr>
            <p:custDataLst>
              <p:tags r:id="rId7"/>
            </p:custDataLst>
          </p:nvPr>
        </p:nvGraphicFramePr>
        <p:xfrm>
          <a:off x="3084513" y="2462214"/>
          <a:ext cx="1636712" cy="879475"/>
        </p:xfrm>
        <a:graphic>
          <a:graphicData uri="http://schemas.openxmlformats.org/presentationml/2006/ole">
            <mc:AlternateContent xmlns:mc="http://schemas.openxmlformats.org/markup-compatibility/2006">
              <mc:Choice xmlns:v="urn:schemas-microsoft-com:vml" Requires="v">
                <p:oleObj spid="_x0000_s314408" name="Equation" r:id="rId28" imgW="850680" imgH="457200" progId="Equation.DSMT4">
                  <p:embed/>
                </p:oleObj>
              </mc:Choice>
              <mc:Fallback>
                <p:oleObj name="Equation" r:id="rId28" imgW="850680" imgH="457200" progId="Equation.DSMT4">
                  <p:embed/>
                  <p:pic>
                    <p:nvPicPr>
                      <p:cNvPr id="0" name="Picture 1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084513" y="2462214"/>
                        <a:ext cx="1636712"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84" name="Text Box 16"/>
          <p:cNvSpPr txBox="1">
            <a:spLocks noChangeArrowheads="1"/>
          </p:cNvSpPr>
          <p:nvPr>
            <p:custDataLst>
              <p:tags r:id="rId8"/>
            </p:custDataLst>
          </p:nvPr>
        </p:nvSpPr>
        <p:spPr bwMode="auto">
          <a:xfrm>
            <a:off x="7315200" y="2514601"/>
            <a:ext cx="32004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Equate the numerator and denominator.</a:t>
            </a:r>
            <a:endParaRPr lang="en-US" sz="2000" b="1" baseline="-25000">
              <a:solidFill>
                <a:srgbClr val="0000CC"/>
              </a:solidFill>
            </a:endParaRPr>
          </a:p>
        </p:txBody>
      </p:sp>
      <p:sp>
        <p:nvSpPr>
          <p:cNvPr id="314385" name="Text Box 17"/>
          <p:cNvSpPr txBox="1">
            <a:spLocks noChangeArrowheads="1"/>
          </p:cNvSpPr>
          <p:nvPr>
            <p:custDataLst>
              <p:tags r:id="rId9"/>
            </p:custDataLst>
          </p:nvPr>
        </p:nvSpPr>
        <p:spPr bwMode="auto">
          <a:xfrm>
            <a:off x="1905000" y="3581401"/>
            <a:ext cx="4191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3 = A(n + 3) + Bn</a:t>
            </a:r>
            <a:endParaRPr lang="en-US" sz="2000" b="1" baseline="-25000">
              <a:solidFill>
                <a:srgbClr val="FF0000"/>
              </a:solidFill>
            </a:endParaRPr>
          </a:p>
        </p:txBody>
      </p:sp>
      <p:sp>
        <p:nvSpPr>
          <p:cNvPr id="314386" name="Text Box 18"/>
          <p:cNvSpPr txBox="1">
            <a:spLocks noChangeArrowheads="1"/>
          </p:cNvSpPr>
          <p:nvPr>
            <p:custDataLst>
              <p:tags r:id="rId10"/>
            </p:custDataLst>
          </p:nvPr>
        </p:nvSpPr>
        <p:spPr bwMode="auto">
          <a:xfrm>
            <a:off x="4800600" y="3581401"/>
            <a:ext cx="33528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Setting n = 0 gives:</a:t>
            </a:r>
            <a:endParaRPr lang="en-US" sz="2000" b="1" baseline="-25000">
              <a:solidFill>
                <a:srgbClr val="0000CC"/>
              </a:solidFill>
            </a:endParaRPr>
          </a:p>
        </p:txBody>
      </p:sp>
      <p:graphicFrame>
        <p:nvGraphicFramePr>
          <p:cNvPr id="314387" name="Object 19"/>
          <p:cNvGraphicFramePr>
            <a:graphicFrameLocks noChangeAspect="1"/>
          </p:cNvGraphicFramePr>
          <p:nvPr>
            <p:custDataLst>
              <p:tags r:id="rId11"/>
            </p:custDataLst>
          </p:nvPr>
        </p:nvGraphicFramePr>
        <p:xfrm>
          <a:off x="4800600" y="2438401"/>
          <a:ext cx="2171700" cy="930275"/>
        </p:xfrm>
        <a:graphic>
          <a:graphicData uri="http://schemas.openxmlformats.org/presentationml/2006/ole">
            <mc:AlternateContent xmlns:mc="http://schemas.openxmlformats.org/markup-compatibility/2006">
              <mc:Choice xmlns:v="urn:schemas-microsoft-com:vml" Requires="v">
                <p:oleObj spid="_x0000_s314409" name="Equation" r:id="rId30" imgW="1130040" imgH="482400" progId="Equation.DSMT4">
                  <p:embed/>
                </p:oleObj>
              </mc:Choice>
              <mc:Fallback>
                <p:oleObj name="Equation" r:id="rId30" imgW="1130040" imgH="482400" progId="Equation.DSMT4">
                  <p:embed/>
                  <p:pic>
                    <p:nvPicPr>
                      <p:cNvPr id="0" name="Picture 1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800600" y="2438401"/>
                        <a:ext cx="2171700" cy="930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95" name="Text Box 27"/>
          <p:cNvSpPr txBox="1">
            <a:spLocks noChangeArrowheads="1"/>
          </p:cNvSpPr>
          <p:nvPr>
            <p:custDataLst>
              <p:tags r:id="rId12"/>
            </p:custDataLst>
          </p:nvPr>
        </p:nvSpPr>
        <p:spPr bwMode="auto">
          <a:xfrm>
            <a:off x="7848600" y="3581401"/>
            <a:ext cx="11430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sym typeface="Symbol" pitchFamily="18" charset="2"/>
              </a:rPr>
              <a:t>A = 1</a:t>
            </a:r>
            <a:endParaRPr lang="en-US" sz="2000" b="1" baseline="-25000">
              <a:solidFill>
                <a:srgbClr val="FF0000"/>
              </a:solidFill>
            </a:endParaRPr>
          </a:p>
        </p:txBody>
      </p:sp>
      <p:graphicFrame>
        <p:nvGraphicFramePr>
          <p:cNvPr id="314396" name="Object 28"/>
          <p:cNvGraphicFramePr>
            <a:graphicFrameLocks noChangeAspect="1"/>
          </p:cNvGraphicFramePr>
          <p:nvPr/>
        </p:nvGraphicFramePr>
        <p:xfrm>
          <a:off x="7162800" y="228601"/>
          <a:ext cx="1517650" cy="925513"/>
        </p:xfrm>
        <a:graphic>
          <a:graphicData uri="http://schemas.openxmlformats.org/presentationml/2006/ole">
            <mc:AlternateContent xmlns:mc="http://schemas.openxmlformats.org/markup-compatibility/2006">
              <mc:Choice xmlns:v="urn:schemas-microsoft-com:vml" Requires="v">
                <p:oleObj spid="_x0000_s314410" name="Equation" r:id="rId32" imgW="799920" imgH="482400" progId="Equation.DSMT4">
                  <p:embed/>
                </p:oleObj>
              </mc:Choice>
              <mc:Fallback>
                <p:oleObj name="Equation" r:id="rId32" imgW="799920" imgH="482400" progId="Equation.DSMT4">
                  <p:embed/>
                  <p:pic>
                    <p:nvPicPr>
                      <p:cNvPr id="0" name="Picture 2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162800" y="228601"/>
                        <a:ext cx="1517650" cy="925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98" name="Text Box 30"/>
          <p:cNvSpPr txBox="1">
            <a:spLocks noChangeArrowheads="1"/>
          </p:cNvSpPr>
          <p:nvPr>
            <p:custDataLst>
              <p:tags r:id="rId13"/>
            </p:custDataLst>
          </p:nvPr>
        </p:nvSpPr>
        <p:spPr bwMode="auto">
          <a:xfrm>
            <a:off x="1905000" y="4191001"/>
            <a:ext cx="33528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Setting n = -3 gives:</a:t>
            </a:r>
            <a:endParaRPr lang="en-US" sz="2000" b="1" baseline="-25000">
              <a:solidFill>
                <a:srgbClr val="0000CC"/>
              </a:solidFill>
            </a:endParaRPr>
          </a:p>
        </p:txBody>
      </p:sp>
      <p:sp>
        <p:nvSpPr>
          <p:cNvPr id="314399" name="Text Box 31"/>
          <p:cNvSpPr txBox="1">
            <a:spLocks noChangeArrowheads="1"/>
          </p:cNvSpPr>
          <p:nvPr>
            <p:custDataLst>
              <p:tags r:id="rId14"/>
            </p:custDataLst>
          </p:nvPr>
        </p:nvSpPr>
        <p:spPr bwMode="auto">
          <a:xfrm>
            <a:off x="7848600" y="4191001"/>
            <a:ext cx="11430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sym typeface="Symbol" pitchFamily="18" charset="2"/>
              </a:rPr>
              <a:t>B = -1</a:t>
            </a:r>
            <a:endParaRPr lang="en-US" sz="2000" b="1" baseline="-25000">
              <a:solidFill>
                <a:srgbClr val="FF0000"/>
              </a:solidFill>
            </a:endParaRPr>
          </a:p>
        </p:txBody>
      </p:sp>
      <p:graphicFrame>
        <p:nvGraphicFramePr>
          <p:cNvPr id="314400" name="Object 32"/>
          <p:cNvGraphicFramePr>
            <a:graphicFrameLocks noChangeAspect="1"/>
          </p:cNvGraphicFramePr>
          <p:nvPr>
            <p:custDataLst>
              <p:tags r:id="rId15"/>
            </p:custDataLst>
          </p:nvPr>
        </p:nvGraphicFramePr>
        <p:xfrm>
          <a:off x="1981200" y="4648200"/>
          <a:ext cx="1538288" cy="928688"/>
        </p:xfrm>
        <a:graphic>
          <a:graphicData uri="http://schemas.openxmlformats.org/presentationml/2006/ole">
            <mc:AlternateContent xmlns:mc="http://schemas.openxmlformats.org/markup-compatibility/2006">
              <mc:Choice xmlns:v="urn:schemas-microsoft-com:vml" Requires="v">
                <p:oleObj spid="_x0000_s314411" name="Equation" r:id="rId34" imgW="799920" imgH="482400" progId="Equation.DSMT4">
                  <p:embed/>
                </p:oleObj>
              </mc:Choice>
              <mc:Fallback>
                <p:oleObj name="Equation" r:id="rId34" imgW="799920" imgH="482400" progId="Equation.DSMT4">
                  <p:embed/>
                  <p:pic>
                    <p:nvPicPr>
                      <p:cNvPr id="0" name="Picture 32"/>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1981200" y="4648200"/>
                        <a:ext cx="1538288"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1" name="Object 33"/>
          <p:cNvGraphicFramePr>
            <a:graphicFrameLocks noChangeAspect="1"/>
          </p:cNvGraphicFramePr>
          <p:nvPr>
            <p:custDataLst>
              <p:tags r:id="rId16"/>
            </p:custDataLst>
          </p:nvPr>
        </p:nvGraphicFramePr>
        <p:xfrm>
          <a:off x="3727451" y="4684713"/>
          <a:ext cx="1928813" cy="881062"/>
        </p:xfrm>
        <a:graphic>
          <a:graphicData uri="http://schemas.openxmlformats.org/presentationml/2006/ole">
            <mc:AlternateContent xmlns:mc="http://schemas.openxmlformats.org/markup-compatibility/2006">
              <mc:Choice xmlns:v="urn:schemas-microsoft-com:vml" Requires="v">
                <p:oleObj spid="_x0000_s314412" name="Equation" r:id="rId36" imgW="1002960" imgH="457200" progId="Equation.DSMT4">
                  <p:embed/>
                </p:oleObj>
              </mc:Choice>
              <mc:Fallback>
                <p:oleObj name="Equation" r:id="rId36" imgW="1002960" imgH="457200" progId="Equation.DSMT4">
                  <p:embed/>
                  <p:pic>
                    <p:nvPicPr>
                      <p:cNvPr id="0" name="Picture 33"/>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3727451" y="4684713"/>
                        <a:ext cx="1928813" cy="881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2" name="Object 34"/>
          <p:cNvGraphicFramePr>
            <a:graphicFrameLocks noChangeAspect="1"/>
          </p:cNvGraphicFramePr>
          <p:nvPr>
            <p:custDataLst>
              <p:tags r:id="rId17"/>
            </p:custDataLst>
          </p:nvPr>
        </p:nvGraphicFramePr>
        <p:xfrm>
          <a:off x="5791201" y="4648200"/>
          <a:ext cx="1001713" cy="857250"/>
        </p:xfrm>
        <a:graphic>
          <a:graphicData uri="http://schemas.openxmlformats.org/presentationml/2006/ole">
            <mc:AlternateContent xmlns:mc="http://schemas.openxmlformats.org/markup-compatibility/2006">
              <mc:Choice xmlns:v="urn:schemas-microsoft-com:vml" Requires="v">
                <p:oleObj spid="_x0000_s314413" name="Equation" r:id="rId38" imgW="520560" imgH="444240" progId="Equation.DSMT4">
                  <p:embed/>
                </p:oleObj>
              </mc:Choice>
              <mc:Fallback>
                <p:oleObj name="Equation" r:id="rId38" imgW="520560" imgH="444240" progId="Equation.DSMT4">
                  <p:embed/>
                  <p:pic>
                    <p:nvPicPr>
                      <p:cNvPr id="0" name="Picture 3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5791201" y="4648200"/>
                        <a:ext cx="1001713"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3" name="Object 35"/>
          <p:cNvGraphicFramePr>
            <a:graphicFrameLocks noChangeAspect="1"/>
          </p:cNvGraphicFramePr>
          <p:nvPr>
            <p:custDataLst>
              <p:tags r:id="rId18"/>
            </p:custDataLst>
          </p:nvPr>
        </p:nvGraphicFramePr>
        <p:xfrm>
          <a:off x="6705601" y="4648201"/>
          <a:ext cx="1050925" cy="881063"/>
        </p:xfrm>
        <a:graphic>
          <a:graphicData uri="http://schemas.openxmlformats.org/presentationml/2006/ole">
            <mc:AlternateContent xmlns:mc="http://schemas.openxmlformats.org/markup-compatibility/2006">
              <mc:Choice xmlns:v="urn:schemas-microsoft-com:vml" Requires="v">
                <p:oleObj spid="_x0000_s314414" name="Equation" r:id="rId40" imgW="545760" imgH="457200" progId="Equation.DSMT4">
                  <p:embed/>
                </p:oleObj>
              </mc:Choice>
              <mc:Fallback>
                <p:oleObj name="Equation" r:id="rId40" imgW="545760" imgH="457200" progId="Equation.DSMT4">
                  <p:embed/>
                  <p:pic>
                    <p:nvPicPr>
                      <p:cNvPr id="0" name="Picture 3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705601" y="4648201"/>
                        <a:ext cx="1050925"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4" name="Object 36"/>
          <p:cNvGraphicFramePr>
            <a:graphicFrameLocks noChangeAspect="1"/>
          </p:cNvGraphicFramePr>
          <p:nvPr>
            <p:custDataLst>
              <p:tags r:id="rId19"/>
            </p:custDataLst>
          </p:nvPr>
        </p:nvGraphicFramePr>
        <p:xfrm>
          <a:off x="7696201" y="4648201"/>
          <a:ext cx="1050925" cy="881063"/>
        </p:xfrm>
        <a:graphic>
          <a:graphicData uri="http://schemas.openxmlformats.org/presentationml/2006/ole">
            <mc:AlternateContent xmlns:mc="http://schemas.openxmlformats.org/markup-compatibility/2006">
              <mc:Choice xmlns:v="urn:schemas-microsoft-com:vml" Requires="v">
                <p:oleObj spid="_x0000_s314415" name="Equation" r:id="rId42" imgW="545760" imgH="457200" progId="Equation.DSMT4">
                  <p:embed/>
                </p:oleObj>
              </mc:Choice>
              <mc:Fallback>
                <p:oleObj name="Equation" r:id="rId42" imgW="545760" imgH="457200" progId="Equation.DSMT4">
                  <p:embed/>
                  <p:pic>
                    <p:nvPicPr>
                      <p:cNvPr id="0" name="Picture 3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7696201" y="4648201"/>
                        <a:ext cx="1050925"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5" name="Object 37"/>
          <p:cNvGraphicFramePr>
            <a:graphicFrameLocks noChangeAspect="1"/>
          </p:cNvGraphicFramePr>
          <p:nvPr>
            <p:custDataLst>
              <p:tags r:id="rId20"/>
            </p:custDataLst>
          </p:nvPr>
        </p:nvGraphicFramePr>
        <p:xfrm>
          <a:off x="8786814" y="4648201"/>
          <a:ext cx="1881187" cy="881063"/>
        </p:xfrm>
        <a:graphic>
          <a:graphicData uri="http://schemas.openxmlformats.org/presentationml/2006/ole">
            <mc:AlternateContent xmlns:mc="http://schemas.openxmlformats.org/markup-compatibility/2006">
              <mc:Choice xmlns:v="urn:schemas-microsoft-com:vml" Requires="v">
                <p:oleObj spid="_x0000_s314416" name="Equation" r:id="rId44" imgW="977760" imgH="457200" progId="Equation.DSMT4">
                  <p:embed/>
                </p:oleObj>
              </mc:Choice>
              <mc:Fallback>
                <p:oleObj name="Equation" r:id="rId44" imgW="977760" imgH="457200" progId="Equation.DSMT4">
                  <p:embed/>
                  <p:pic>
                    <p:nvPicPr>
                      <p:cNvPr id="0" name="Picture 37"/>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8786814" y="4648201"/>
                        <a:ext cx="1881187"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6" name="Object 38"/>
          <p:cNvGraphicFramePr>
            <a:graphicFrameLocks noChangeAspect="1"/>
          </p:cNvGraphicFramePr>
          <p:nvPr>
            <p:custDataLst>
              <p:tags r:id="rId21"/>
            </p:custDataLst>
          </p:nvPr>
        </p:nvGraphicFramePr>
        <p:xfrm>
          <a:off x="5791201" y="5486401"/>
          <a:ext cx="1514475" cy="881063"/>
        </p:xfrm>
        <a:graphic>
          <a:graphicData uri="http://schemas.openxmlformats.org/presentationml/2006/ole">
            <mc:AlternateContent xmlns:mc="http://schemas.openxmlformats.org/markup-compatibility/2006">
              <mc:Choice xmlns:v="urn:schemas-microsoft-com:vml" Requires="v">
                <p:oleObj spid="_x0000_s314417" name="Equation" r:id="rId46" imgW="787320" imgH="457200" progId="Equation.DSMT4">
                  <p:embed/>
                </p:oleObj>
              </mc:Choice>
              <mc:Fallback>
                <p:oleObj name="Equation" r:id="rId46" imgW="787320" imgH="457200" progId="Equation.DSMT4">
                  <p:embed/>
                  <p:pic>
                    <p:nvPicPr>
                      <p:cNvPr id="0" name="Picture 38"/>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791201" y="5486401"/>
                        <a:ext cx="1514475"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407" name="Text Box 39"/>
          <p:cNvSpPr txBox="1">
            <a:spLocks noChangeArrowheads="1"/>
          </p:cNvSpPr>
          <p:nvPr>
            <p:custDataLst>
              <p:tags r:id="rId22"/>
            </p:custDataLst>
          </p:nvPr>
        </p:nvSpPr>
        <p:spPr bwMode="auto">
          <a:xfrm>
            <a:off x="1905000" y="5943601"/>
            <a:ext cx="37338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is a converging telescopic series.</a:t>
            </a:r>
            <a:endParaRPr lang="en-US" sz="2000" b="1" baseline="-25000">
              <a:solidFill>
                <a:srgbClr val="0000CC"/>
              </a:solidFill>
            </a:endParaRPr>
          </a:p>
        </p:txBody>
      </p:sp>
      <p:sp>
        <p:nvSpPr>
          <p:cNvPr id="314408" name="Rectangle 40"/>
          <p:cNvSpPr>
            <a:spLocks noChangeArrowheads="1"/>
          </p:cNvSpPr>
          <p:nvPr>
            <p:custDataLst>
              <p:tags r:id="rId23"/>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4374"/>
                                        </p:tgtEl>
                                        <p:attrNameLst>
                                          <p:attrName>style.visibility</p:attrName>
                                        </p:attrNameLst>
                                      </p:cBhvr>
                                      <p:to>
                                        <p:strVal val="visible"/>
                                      </p:to>
                                    </p:set>
                                    <p:animEffect transition="in" filter="wipe(left)">
                                      <p:cBhvr>
                                        <p:cTn id="7" dur="500"/>
                                        <p:tgtEl>
                                          <p:spTgt spid="3143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4375"/>
                                        </p:tgtEl>
                                        <p:attrNameLst>
                                          <p:attrName>style.visibility</p:attrName>
                                        </p:attrNameLst>
                                      </p:cBhvr>
                                      <p:to>
                                        <p:strVal val="visible"/>
                                      </p:to>
                                    </p:set>
                                    <p:animEffect transition="in" filter="wipe(left)">
                                      <p:cBhvr>
                                        <p:cTn id="12" dur="500"/>
                                        <p:tgtEl>
                                          <p:spTgt spid="31437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4376"/>
                                        </p:tgtEl>
                                        <p:attrNameLst>
                                          <p:attrName>style.visibility</p:attrName>
                                        </p:attrNameLst>
                                      </p:cBhvr>
                                      <p:to>
                                        <p:strVal val="visible"/>
                                      </p:to>
                                    </p:set>
                                    <p:animEffect transition="in" filter="wipe(left)">
                                      <p:cBhvr>
                                        <p:cTn id="17" dur="500"/>
                                        <p:tgtEl>
                                          <p:spTgt spid="31437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4383"/>
                                        </p:tgtEl>
                                        <p:attrNameLst>
                                          <p:attrName>style.visibility</p:attrName>
                                        </p:attrNameLst>
                                      </p:cBhvr>
                                      <p:to>
                                        <p:strVal val="visible"/>
                                      </p:to>
                                    </p:set>
                                    <p:animEffect transition="in" filter="wipe(left)">
                                      <p:cBhvr>
                                        <p:cTn id="22" dur="500"/>
                                        <p:tgtEl>
                                          <p:spTgt spid="3143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4387"/>
                                        </p:tgtEl>
                                        <p:attrNameLst>
                                          <p:attrName>style.visibility</p:attrName>
                                        </p:attrNameLst>
                                      </p:cBhvr>
                                      <p:to>
                                        <p:strVal val="visible"/>
                                      </p:to>
                                    </p:set>
                                    <p:animEffect transition="in" filter="wipe(left)">
                                      <p:cBhvr>
                                        <p:cTn id="27" dur="500"/>
                                        <p:tgtEl>
                                          <p:spTgt spid="31438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4384"/>
                                        </p:tgtEl>
                                        <p:attrNameLst>
                                          <p:attrName>style.visibility</p:attrName>
                                        </p:attrNameLst>
                                      </p:cBhvr>
                                      <p:to>
                                        <p:strVal val="visible"/>
                                      </p:to>
                                    </p:set>
                                    <p:animEffect transition="in" filter="wipe(left)">
                                      <p:cBhvr>
                                        <p:cTn id="32" dur="500"/>
                                        <p:tgtEl>
                                          <p:spTgt spid="3143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4385"/>
                                        </p:tgtEl>
                                        <p:attrNameLst>
                                          <p:attrName>style.visibility</p:attrName>
                                        </p:attrNameLst>
                                      </p:cBhvr>
                                      <p:to>
                                        <p:strVal val="visible"/>
                                      </p:to>
                                    </p:set>
                                    <p:animEffect transition="in" filter="wipe(left)">
                                      <p:cBhvr>
                                        <p:cTn id="37" dur="500"/>
                                        <p:tgtEl>
                                          <p:spTgt spid="31438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4386"/>
                                        </p:tgtEl>
                                        <p:attrNameLst>
                                          <p:attrName>style.visibility</p:attrName>
                                        </p:attrNameLst>
                                      </p:cBhvr>
                                      <p:to>
                                        <p:strVal val="visible"/>
                                      </p:to>
                                    </p:set>
                                    <p:animEffect transition="in" filter="wipe(left)">
                                      <p:cBhvr>
                                        <p:cTn id="42" dur="500"/>
                                        <p:tgtEl>
                                          <p:spTgt spid="31438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14395"/>
                                        </p:tgtEl>
                                        <p:attrNameLst>
                                          <p:attrName>style.visibility</p:attrName>
                                        </p:attrNameLst>
                                      </p:cBhvr>
                                      <p:to>
                                        <p:strVal val="visible"/>
                                      </p:to>
                                    </p:set>
                                    <p:animEffect transition="in" filter="wipe(left)">
                                      <p:cBhvr>
                                        <p:cTn id="47" dur="500"/>
                                        <p:tgtEl>
                                          <p:spTgt spid="3143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14398"/>
                                        </p:tgtEl>
                                        <p:attrNameLst>
                                          <p:attrName>style.visibility</p:attrName>
                                        </p:attrNameLst>
                                      </p:cBhvr>
                                      <p:to>
                                        <p:strVal val="visible"/>
                                      </p:to>
                                    </p:set>
                                    <p:animEffect transition="in" filter="wipe(left)">
                                      <p:cBhvr>
                                        <p:cTn id="52" dur="500"/>
                                        <p:tgtEl>
                                          <p:spTgt spid="31439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14399"/>
                                        </p:tgtEl>
                                        <p:attrNameLst>
                                          <p:attrName>style.visibility</p:attrName>
                                        </p:attrNameLst>
                                      </p:cBhvr>
                                      <p:to>
                                        <p:strVal val="visible"/>
                                      </p:to>
                                    </p:set>
                                    <p:animEffect transition="in" filter="wipe(left)">
                                      <p:cBhvr>
                                        <p:cTn id="57" dur="500"/>
                                        <p:tgtEl>
                                          <p:spTgt spid="31439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14400"/>
                                        </p:tgtEl>
                                        <p:attrNameLst>
                                          <p:attrName>style.visibility</p:attrName>
                                        </p:attrNameLst>
                                      </p:cBhvr>
                                      <p:to>
                                        <p:strVal val="visible"/>
                                      </p:to>
                                    </p:set>
                                    <p:animEffect transition="in" filter="wipe(left)">
                                      <p:cBhvr>
                                        <p:cTn id="62" dur="500"/>
                                        <p:tgtEl>
                                          <p:spTgt spid="31440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14401"/>
                                        </p:tgtEl>
                                        <p:attrNameLst>
                                          <p:attrName>style.visibility</p:attrName>
                                        </p:attrNameLst>
                                      </p:cBhvr>
                                      <p:to>
                                        <p:strVal val="visible"/>
                                      </p:to>
                                    </p:set>
                                    <p:animEffect transition="in" filter="wipe(left)">
                                      <p:cBhvr>
                                        <p:cTn id="67" dur="500"/>
                                        <p:tgtEl>
                                          <p:spTgt spid="31440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14402"/>
                                        </p:tgtEl>
                                        <p:attrNameLst>
                                          <p:attrName>style.visibility</p:attrName>
                                        </p:attrNameLst>
                                      </p:cBhvr>
                                      <p:to>
                                        <p:strVal val="visible"/>
                                      </p:to>
                                    </p:set>
                                    <p:animEffect transition="in" filter="wipe(left)">
                                      <p:cBhvr>
                                        <p:cTn id="72" dur="500"/>
                                        <p:tgtEl>
                                          <p:spTgt spid="31440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14403"/>
                                        </p:tgtEl>
                                        <p:attrNameLst>
                                          <p:attrName>style.visibility</p:attrName>
                                        </p:attrNameLst>
                                      </p:cBhvr>
                                      <p:to>
                                        <p:strVal val="visible"/>
                                      </p:to>
                                    </p:set>
                                    <p:animEffect transition="in" filter="wipe(left)">
                                      <p:cBhvr>
                                        <p:cTn id="77" dur="500"/>
                                        <p:tgtEl>
                                          <p:spTgt spid="31440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14404"/>
                                        </p:tgtEl>
                                        <p:attrNameLst>
                                          <p:attrName>style.visibility</p:attrName>
                                        </p:attrNameLst>
                                      </p:cBhvr>
                                      <p:to>
                                        <p:strVal val="visible"/>
                                      </p:to>
                                    </p:set>
                                    <p:animEffect transition="in" filter="wipe(left)">
                                      <p:cBhvr>
                                        <p:cTn id="82" dur="500"/>
                                        <p:tgtEl>
                                          <p:spTgt spid="31440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314405"/>
                                        </p:tgtEl>
                                        <p:attrNameLst>
                                          <p:attrName>style.visibility</p:attrName>
                                        </p:attrNameLst>
                                      </p:cBhvr>
                                      <p:to>
                                        <p:strVal val="visible"/>
                                      </p:to>
                                    </p:set>
                                    <p:animEffect transition="in" filter="wipe(left)">
                                      <p:cBhvr>
                                        <p:cTn id="87" dur="500"/>
                                        <p:tgtEl>
                                          <p:spTgt spid="31440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14406"/>
                                        </p:tgtEl>
                                        <p:attrNameLst>
                                          <p:attrName>style.visibility</p:attrName>
                                        </p:attrNameLst>
                                      </p:cBhvr>
                                      <p:to>
                                        <p:strVal val="visible"/>
                                      </p:to>
                                    </p:set>
                                    <p:animEffect transition="in" filter="wipe(left)">
                                      <p:cBhvr>
                                        <p:cTn id="92" dur="500"/>
                                        <p:tgtEl>
                                          <p:spTgt spid="314406"/>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314407"/>
                                        </p:tgtEl>
                                        <p:attrNameLst>
                                          <p:attrName>style.visibility</p:attrName>
                                        </p:attrNameLst>
                                      </p:cBhvr>
                                      <p:to>
                                        <p:strVal val="visible"/>
                                      </p:to>
                                    </p:set>
                                    <p:animEffect transition="in" filter="wipe(left)">
                                      <p:cBhvr>
                                        <p:cTn id="97" dur="500"/>
                                        <p:tgtEl>
                                          <p:spTgt spid="314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4" grpId="0"/>
      <p:bldP spid="314375" grpId="0"/>
      <p:bldP spid="314384" grpId="0"/>
      <p:bldP spid="314385" grpId="0"/>
      <p:bldP spid="314386" grpId="0"/>
      <p:bldP spid="314395" grpId="0"/>
      <p:bldP spid="314398" grpId="0"/>
      <p:bldP spid="314399" grpId="0"/>
      <p:bldP spid="31440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ext Box 2"/>
          <p:cNvSpPr txBox="1">
            <a:spLocks noChangeArrowheads="1"/>
          </p:cNvSpPr>
          <p:nvPr>
            <p:custDataLst>
              <p:tags r:id="rId3"/>
            </p:custDataLst>
          </p:nvPr>
        </p:nvSpPr>
        <p:spPr bwMode="auto">
          <a:xfrm>
            <a:off x="1752600" y="533401"/>
            <a:ext cx="6096000" cy="3968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Given that: </a:t>
            </a:r>
          </a:p>
        </p:txBody>
      </p:sp>
      <p:sp>
        <p:nvSpPr>
          <p:cNvPr id="316420"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6421"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6425" name="Rectangle 9"/>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6426" name="Rectangle 10"/>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6427"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316446" name="Rectangle 30"/>
          <p:cNvSpPr>
            <a:spLocks noChangeArrowheads="1"/>
          </p:cNvSpPr>
          <p:nvPr/>
        </p:nvSpPr>
        <p:spPr bwMode="auto">
          <a:xfrm>
            <a:off x="6003634" y="-184666"/>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6445" name="Object 29"/>
          <p:cNvGraphicFramePr>
            <a:graphicFrameLocks noChangeAspect="1"/>
          </p:cNvGraphicFramePr>
          <p:nvPr/>
        </p:nvGraphicFramePr>
        <p:xfrm>
          <a:off x="3657600" y="266701"/>
          <a:ext cx="4572000" cy="854075"/>
        </p:xfrm>
        <a:graphic>
          <a:graphicData uri="http://schemas.openxmlformats.org/presentationml/2006/ole">
            <mc:AlternateContent xmlns:mc="http://schemas.openxmlformats.org/markup-compatibility/2006">
              <mc:Choice xmlns:v="urn:schemas-microsoft-com:vml" Requires="v">
                <p:oleObj spid="_x0000_s316456" name="Equation" r:id="rId12" imgW="2654280" imgH="495000" progId="Equation.DSMT4">
                  <p:embed/>
                </p:oleObj>
              </mc:Choice>
              <mc:Fallback>
                <p:oleObj name="Equation" r:id="rId12" imgW="2654280" imgH="495000" progId="Equation.DSMT4">
                  <p:embed/>
                  <p:pic>
                    <p:nvPicPr>
                      <p:cNvPr id="0" name="Picture 2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57600" y="266701"/>
                        <a:ext cx="4572000"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6448" name="Rectangle 32"/>
          <p:cNvSpPr>
            <a:spLocks noChangeArrowheads="1"/>
          </p:cNvSpPr>
          <p:nvPr/>
        </p:nvSpPr>
        <p:spPr bwMode="auto">
          <a:xfrm>
            <a:off x="6003634" y="248709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316447" name="Object 31"/>
          <p:cNvGraphicFramePr>
            <a:graphicFrameLocks noChangeAspect="1"/>
          </p:cNvGraphicFramePr>
          <p:nvPr>
            <p:custDataLst>
              <p:tags r:id="rId4"/>
            </p:custDataLst>
          </p:nvPr>
        </p:nvGraphicFramePr>
        <p:xfrm>
          <a:off x="2057400" y="1524000"/>
          <a:ext cx="2954338" cy="838200"/>
        </p:xfrm>
        <a:graphic>
          <a:graphicData uri="http://schemas.openxmlformats.org/presentationml/2006/ole">
            <mc:AlternateContent xmlns:mc="http://schemas.openxmlformats.org/markup-compatibility/2006">
              <mc:Choice xmlns:v="urn:schemas-microsoft-com:vml" Requires="v">
                <p:oleObj spid="_x0000_s316457" name="Equation" r:id="rId14" imgW="1701720" imgH="482400" progId="Equation.DSMT4">
                  <p:embed/>
                </p:oleObj>
              </mc:Choice>
              <mc:Fallback>
                <p:oleObj name="Equation" r:id="rId14" imgW="1701720" imgH="482400" progId="Equation.DSMT4">
                  <p:embed/>
                  <p:pic>
                    <p:nvPicPr>
                      <p:cNvPr id="0" name="Picture 3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7400" y="1524000"/>
                        <a:ext cx="29543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6451" name="Object 35"/>
          <p:cNvGraphicFramePr>
            <a:graphicFrameLocks noChangeAspect="1"/>
          </p:cNvGraphicFramePr>
          <p:nvPr>
            <p:custDataLst>
              <p:tags r:id="rId5"/>
            </p:custDataLst>
          </p:nvPr>
        </p:nvGraphicFramePr>
        <p:xfrm>
          <a:off x="1981201" y="2590800"/>
          <a:ext cx="1477963" cy="838200"/>
        </p:xfrm>
        <a:graphic>
          <a:graphicData uri="http://schemas.openxmlformats.org/presentationml/2006/ole">
            <mc:AlternateContent xmlns:mc="http://schemas.openxmlformats.org/markup-compatibility/2006">
              <mc:Choice xmlns:v="urn:schemas-microsoft-com:vml" Requires="v">
                <p:oleObj spid="_x0000_s316458" name="Equation" r:id="rId16" imgW="850680" imgH="482400" progId="Equation.DSMT4">
                  <p:embed/>
                </p:oleObj>
              </mc:Choice>
              <mc:Fallback>
                <p:oleObj name="Equation" r:id="rId16" imgW="850680" imgH="482400" progId="Equation.DSMT4">
                  <p:embed/>
                  <p:pic>
                    <p:nvPicPr>
                      <p:cNvPr id="0" name="Picture 3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81201" y="2590800"/>
                        <a:ext cx="147796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6453" name="Object 37"/>
          <p:cNvGraphicFramePr>
            <a:graphicFrameLocks noChangeAspect="1"/>
          </p:cNvGraphicFramePr>
          <p:nvPr>
            <p:custDataLst>
              <p:tags r:id="rId6"/>
            </p:custDataLst>
          </p:nvPr>
        </p:nvGraphicFramePr>
        <p:xfrm>
          <a:off x="3505201" y="2590800"/>
          <a:ext cx="3370263" cy="838200"/>
        </p:xfrm>
        <a:graphic>
          <a:graphicData uri="http://schemas.openxmlformats.org/presentationml/2006/ole">
            <mc:AlternateContent xmlns:mc="http://schemas.openxmlformats.org/markup-compatibility/2006">
              <mc:Choice xmlns:v="urn:schemas-microsoft-com:vml" Requires="v">
                <p:oleObj spid="_x0000_s316459" name="Equation" r:id="rId18" imgW="1942920" imgH="482400" progId="Equation.DSMT4">
                  <p:embed/>
                </p:oleObj>
              </mc:Choice>
              <mc:Fallback>
                <p:oleObj name="Equation" r:id="rId18" imgW="1942920" imgH="482400" progId="Equation.DSMT4">
                  <p:embed/>
                  <p:pic>
                    <p:nvPicPr>
                      <p:cNvPr id="0" name="Picture 3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505201" y="2590800"/>
                        <a:ext cx="337026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6454" name="Object 38"/>
          <p:cNvGraphicFramePr>
            <a:graphicFrameLocks noChangeAspect="1"/>
          </p:cNvGraphicFramePr>
          <p:nvPr>
            <p:custDataLst>
              <p:tags r:id="rId7"/>
            </p:custDataLst>
          </p:nvPr>
        </p:nvGraphicFramePr>
        <p:xfrm>
          <a:off x="1981201" y="3733800"/>
          <a:ext cx="4822825" cy="838200"/>
        </p:xfrm>
        <a:graphic>
          <a:graphicData uri="http://schemas.openxmlformats.org/presentationml/2006/ole">
            <mc:AlternateContent xmlns:mc="http://schemas.openxmlformats.org/markup-compatibility/2006">
              <mc:Choice xmlns:v="urn:schemas-microsoft-com:vml" Requires="v">
                <p:oleObj spid="_x0000_s316460" name="Equation" r:id="rId20" imgW="2781000" imgH="482400" progId="Equation.DSMT4">
                  <p:embed/>
                </p:oleObj>
              </mc:Choice>
              <mc:Fallback>
                <p:oleObj name="Equation" r:id="rId20" imgW="2781000" imgH="482400" progId="Equation.DSMT4">
                  <p:embed/>
                  <p:pic>
                    <p:nvPicPr>
                      <p:cNvPr id="0" name="Picture 3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981201" y="3733800"/>
                        <a:ext cx="482282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6455" name="Object 39"/>
          <p:cNvGraphicFramePr>
            <a:graphicFrameLocks noChangeAspect="1"/>
          </p:cNvGraphicFramePr>
          <p:nvPr>
            <p:custDataLst>
              <p:tags r:id="rId8"/>
            </p:custDataLst>
          </p:nvPr>
        </p:nvGraphicFramePr>
        <p:xfrm>
          <a:off x="3505200" y="4800601"/>
          <a:ext cx="1276350" cy="815975"/>
        </p:xfrm>
        <a:graphic>
          <a:graphicData uri="http://schemas.openxmlformats.org/presentationml/2006/ole">
            <mc:AlternateContent xmlns:mc="http://schemas.openxmlformats.org/markup-compatibility/2006">
              <mc:Choice xmlns:v="urn:schemas-microsoft-com:vml" Requires="v">
                <p:oleObj spid="_x0000_s316461" name="Equation" r:id="rId22" imgW="736560" imgH="469800" progId="Equation.DSMT4">
                  <p:embed/>
                </p:oleObj>
              </mc:Choice>
              <mc:Fallback>
                <p:oleObj name="Equation" r:id="rId22" imgW="736560" imgH="469800" progId="Equation.DSMT4">
                  <p:embed/>
                  <p:pic>
                    <p:nvPicPr>
                      <p:cNvPr id="0" name="Picture 3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505200" y="4800601"/>
                        <a:ext cx="1276350" cy="815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6456" name="Rectangle 40"/>
          <p:cNvSpPr>
            <a:spLocks noChangeArrowheads="1"/>
          </p:cNvSpPr>
          <p:nvPr>
            <p:custDataLst>
              <p:tags r:id="rId9"/>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6447"/>
                                        </p:tgtEl>
                                        <p:attrNameLst>
                                          <p:attrName>style.visibility</p:attrName>
                                        </p:attrNameLst>
                                      </p:cBhvr>
                                      <p:to>
                                        <p:strVal val="visible"/>
                                      </p:to>
                                    </p:set>
                                    <p:animEffect transition="in" filter="wipe(left)">
                                      <p:cBhvr>
                                        <p:cTn id="7" dur="500"/>
                                        <p:tgtEl>
                                          <p:spTgt spid="3164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6451"/>
                                        </p:tgtEl>
                                        <p:attrNameLst>
                                          <p:attrName>style.visibility</p:attrName>
                                        </p:attrNameLst>
                                      </p:cBhvr>
                                      <p:to>
                                        <p:strVal val="visible"/>
                                      </p:to>
                                    </p:set>
                                    <p:animEffect transition="in" filter="wipe(left)">
                                      <p:cBhvr>
                                        <p:cTn id="12" dur="500"/>
                                        <p:tgtEl>
                                          <p:spTgt spid="3164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6453"/>
                                        </p:tgtEl>
                                        <p:attrNameLst>
                                          <p:attrName>style.visibility</p:attrName>
                                        </p:attrNameLst>
                                      </p:cBhvr>
                                      <p:to>
                                        <p:strVal val="visible"/>
                                      </p:to>
                                    </p:set>
                                    <p:animEffect transition="in" filter="wipe(left)">
                                      <p:cBhvr>
                                        <p:cTn id="17" dur="500"/>
                                        <p:tgtEl>
                                          <p:spTgt spid="3164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6454"/>
                                        </p:tgtEl>
                                        <p:attrNameLst>
                                          <p:attrName>style.visibility</p:attrName>
                                        </p:attrNameLst>
                                      </p:cBhvr>
                                      <p:to>
                                        <p:strVal val="visible"/>
                                      </p:to>
                                    </p:set>
                                    <p:animEffect transition="in" filter="wipe(left)">
                                      <p:cBhvr>
                                        <p:cTn id="22" dur="500"/>
                                        <p:tgtEl>
                                          <p:spTgt spid="31645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6455"/>
                                        </p:tgtEl>
                                        <p:attrNameLst>
                                          <p:attrName>style.visibility</p:attrName>
                                        </p:attrNameLst>
                                      </p:cBhvr>
                                      <p:to>
                                        <p:strVal val="visible"/>
                                      </p:to>
                                    </p:set>
                                    <p:animEffect transition="in" filter="wipe(left)">
                                      <p:cBhvr>
                                        <p:cTn id="27" dur="500"/>
                                        <p:tgtEl>
                                          <p:spTgt spid="316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Text Box 3"/>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direct comparison test to determine the convergence or divergence of the series </a:t>
            </a:r>
          </a:p>
        </p:txBody>
      </p:sp>
      <p:sp>
        <p:nvSpPr>
          <p:cNvPr id="283652" name="Text Box 4"/>
          <p:cNvSpPr txBox="1">
            <a:spLocks noChangeArrowheads="1"/>
          </p:cNvSpPr>
          <p:nvPr>
            <p:custDataLst>
              <p:tags r:id="rId4"/>
            </p:custDataLst>
          </p:nvPr>
        </p:nvSpPr>
        <p:spPr bwMode="auto">
          <a:xfrm>
            <a:off x="1828800" y="12954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rPr>
              <a:t>a</a:t>
            </a:r>
            <a:r>
              <a:rPr lang="en-US" sz="2000" b="1" baseline="-25000">
                <a:solidFill>
                  <a:srgbClr val="FF0000"/>
                </a:solidFill>
              </a:rPr>
              <a:t>n</a:t>
            </a:r>
            <a:r>
              <a:rPr lang="en-US" sz="2000" b="1">
                <a:solidFill>
                  <a:srgbClr val="0000CC"/>
                </a:solidFill>
              </a:rPr>
              <a:t> </a:t>
            </a:r>
            <a:r>
              <a:rPr lang="en-US" sz="2000" b="1">
                <a:solidFill>
                  <a:srgbClr val="0000CC"/>
                </a:solidFill>
                <a:sym typeface="Symbol" pitchFamily="18" charset="2"/>
              </a:rPr>
              <a:t>is the given series.</a:t>
            </a:r>
            <a:endParaRPr lang="en-US" sz="2000" b="1">
              <a:solidFill>
                <a:srgbClr val="0000CC"/>
              </a:solidFill>
            </a:endParaRPr>
          </a:p>
        </p:txBody>
      </p:sp>
      <p:sp>
        <p:nvSpPr>
          <p:cNvPr id="283654" name="Rectangle 6"/>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3655" name="Rectangle 7"/>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83658" name="Object 10"/>
          <p:cNvGraphicFramePr>
            <a:graphicFrameLocks noChangeAspect="1"/>
          </p:cNvGraphicFramePr>
          <p:nvPr/>
        </p:nvGraphicFramePr>
        <p:xfrm>
          <a:off x="7251700" y="152400"/>
          <a:ext cx="1422400" cy="914400"/>
        </p:xfrm>
        <a:graphic>
          <a:graphicData uri="http://schemas.openxmlformats.org/presentationml/2006/ole">
            <mc:AlternateContent xmlns:mc="http://schemas.openxmlformats.org/markup-compatibility/2006">
              <mc:Choice xmlns:v="urn:schemas-microsoft-com:vml" Requires="v">
                <p:oleObj spid="_x0000_s283667" name="Equation" r:id="rId15" imgW="711000" imgH="457200" progId="Equation.DSMT4">
                  <p:embed/>
                </p:oleObj>
              </mc:Choice>
              <mc:Fallback>
                <p:oleObj name="Equation" r:id="rId15" imgW="711000" imgH="457200" progId="Equation.DSMT4">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51700" y="152400"/>
                        <a:ext cx="14224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3660" name="Text Box 12"/>
          <p:cNvSpPr txBox="1">
            <a:spLocks noChangeArrowheads="1"/>
          </p:cNvSpPr>
          <p:nvPr>
            <p:custDataLst>
              <p:tags r:id="rId5"/>
            </p:custDataLst>
          </p:nvPr>
        </p:nvSpPr>
        <p:spPr bwMode="auto">
          <a:xfrm>
            <a:off x="1828800" y="1905001"/>
            <a:ext cx="67056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We have to identify a series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 and such that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 &lt; b</a:t>
            </a:r>
            <a:r>
              <a:rPr lang="en-US" sz="2000" b="1" baseline="-25000">
                <a:solidFill>
                  <a:srgbClr val="FF0000"/>
                </a:solidFill>
                <a:sym typeface="Symbol" pitchFamily="18" charset="2"/>
              </a:rPr>
              <a:t>n</a:t>
            </a:r>
            <a:endParaRPr lang="en-US" sz="2000" b="1" baseline="-25000">
              <a:solidFill>
                <a:srgbClr val="FF0000"/>
              </a:solidFill>
            </a:endParaRPr>
          </a:p>
        </p:txBody>
      </p:sp>
      <p:sp>
        <p:nvSpPr>
          <p:cNvPr id="283661" name="Text Box 13"/>
          <p:cNvSpPr txBox="1">
            <a:spLocks noChangeArrowheads="1"/>
          </p:cNvSpPr>
          <p:nvPr>
            <p:custDataLst>
              <p:tags r:id="rId6"/>
            </p:custDataLst>
          </p:nvPr>
        </p:nvSpPr>
        <p:spPr bwMode="auto">
          <a:xfrm>
            <a:off x="1828800" y="2819401"/>
            <a:ext cx="67056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Since the degree of the denominator of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0000CC"/>
                </a:solidFill>
                <a:sym typeface="Symbol" pitchFamily="18" charset="2"/>
              </a:rPr>
              <a:t> is </a:t>
            </a:r>
            <a:r>
              <a:rPr lang="en-US" sz="2000" b="1">
                <a:solidFill>
                  <a:srgbClr val="FF0000"/>
                </a:solidFill>
                <a:sym typeface="Symbol" pitchFamily="18" charset="2"/>
              </a:rPr>
              <a:t>2</a:t>
            </a:r>
            <a:r>
              <a:rPr lang="en-US" sz="2000" b="1">
                <a:solidFill>
                  <a:srgbClr val="0000CC"/>
                </a:solidFill>
                <a:sym typeface="Symbol" pitchFamily="18" charset="2"/>
              </a:rPr>
              <a:t>,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also must be of degree </a:t>
            </a:r>
            <a:r>
              <a:rPr lang="en-US" sz="2000" b="1">
                <a:solidFill>
                  <a:srgbClr val="FF0000"/>
                </a:solidFill>
                <a:sym typeface="Symbol" pitchFamily="18" charset="2"/>
              </a:rPr>
              <a:t>2</a:t>
            </a:r>
            <a:r>
              <a:rPr lang="en-US" sz="2000" b="1">
                <a:solidFill>
                  <a:srgbClr val="0000CC"/>
                </a:solidFill>
                <a:sym typeface="Symbol" pitchFamily="18" charset="2"/>
              </a:rPr>
              <a:t>.</a:t>
            </a:r>
            <a:endParaRPr lang="en-US" sz="2000" b="1" baseline="-25000">
              <a:solidFill>
                <a:srgbClr val="FF0000"/>
              </a:solidFill>
            </a:endParaRPr>
          </a:p>
        </p:txBody>
      </p:sp>
      <p:sp>
        <p:nvSpPr>
          <p:cNvPr id="283662" name="Text Box 14"/>
          <p:cNvSpPr txBox="1">
            <a:spLocks noChangeArrowheads="1"/>
          </p:cNvSpPr>
          <p:nvPr>
            <p:custDataLst>
              <p:tags r:id="rId7"/>
            </p:custDataLst>
          </p:nvPr>
        </p:nvSpPr>
        <p:spPr bwMode="auto">
          <a:xfrm>
            <a:off x="1828800" y="36576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83663" name="Object 15"/>
          <p:cNvGraphicFramePr>
            <a:graphicFrameLocks noChangeAspect="1"/>
          </p:cNvGraphicFramePr>
          <p:nvPr>
            <p:custDataLst>
              <p:tags r:id="rId8"/>
            </p:custDataLst>
          </p:nvPr>
        </p:nvGraphicFramePr>
        <p:xfrm>
          <a:off x="4876800" y="3352800"/>
          <a:ext cx="1092200" cy="914400"/>
        </p:xfrm>
        <a:graphic>
          <a:graphicData uri="http://schemas.openxmlformats.org/presentationml/2006/ole">
            <mc:AlternateContent xmlns:mc="http://schemas.openxmlformats.org/markup-compatibility/2006">
              <mc:Choice xmlns:v="urn:schemas-microsoft-com:vml" Requires="v">
                <p:oleObj spid="_x0000_s283668" name="Equation" r:id="rId17" imgW="545760" imgH="457200" progId="Equation.DSMT4">
                  <p:embed/>
                </p:oleObj>
              </mc:Choice>
              <mc:Fallback>
                <p:oleObj name="Equation" r:id="rId17" imgW="545760" imgH="457200" progId="Equation.DSMT4">
                  <p:embed/>
                  <p:pic>
                    <p:nvPicPr>
                      <p:cNvPr id="0" name="Picture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76800" y="3352800"/>
                        <a:ext cx="10922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3664" name="Object 16"/>
          <p:cNvGraphicFramePr>
            <a:graphicFrameLocks noChangeAspect="1"/>
          </p:cNvGraphicFramePr>
          <p:nvPr>
            <p:custDataLst>
              <p:tags r:id="rId9"/>
            </p:custDataLst>
          </p:nvPr>
        </p:nvGraphicFramePr>
        <p:xfrm>
          <a:off x="6934200" y="3276600"/>
          <a:ext cx="1778000" cy="914400"/>
        </p:xfrm>
        <a:graphic>
          <a:graphicData uri="http://schemas.openxmlformats.org/presentationml/2006/ole">
            <mc:AlternateContent xmlns:mc="http://schemas.openxmlformats.org/markup-compatibility/2006">
              <mc:Choice xmlns:v="urn:schemas-microsoft-com:vml" Requires="v">
                <p:oleObj spid="_x0000_s283669" name="Equation" r:id="rId19" imgW="888840" imgH="457200" progId="Equation.DSMT4">
                  <p:embed/>
                </p:oleObj>
              </mc:Choice>
              <mc:Fallback>
                <p:oleObj name="Equation" r:id="rId19" imgW="888840" imgH="457200" progId="Equation.DSMT4">
                  <p:embed/>
                  <p:pic>
                    <p:nvPicPr>
                      <p:cNvPr id="0" name="Picture 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34200" y="3276600"/>
                        <a:ext cx="17780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3665" name="Object 17"/>
          <p:cNvGraphicFramePr>
            <a:graphicFrameLocks noChangeAspect="1"/>
          </p:cNvGraphicFramePr>
          <p:nvPr>
            <p:custDataLst>
              <p:tags r:id="rId10"/>
            </p:custDataLst>
          </p:nvPr>
        </p:nvGraphicFramePr>
        <p:xfrm>
          <a:off x="1905000" y="4191000"/>
          <a:ext cx="4368800" cy="914400"/>
        </p:xfrm>
        <a:graphic>
          <a:graphicData uri="http://schemas.openxmlformats.org/presentationml/2006/ole">
            <mc:AlternateContent xmlns:mc="http://schemas.openxmlformats.org/markup-compatibility/2006">
              <mc:Choice xmlns:v="urn:schemas-microsoft-com:vml" Requires="v">
                <p:oleObj spid="_x0000_s283670" name="Equation" r:id="rId21" imgW="2184120" imgH="457200" progId="Equation.DSMT4">
                  <p:embed/>
                </p:oleObj>
              </mc:Choice>
              <mc:Fallback>
                <p:oleObj name="Equation" r:id="rId21" imgW="2184120" imgH="457200" progId="Equation.DSMT4">
                  <p:embed/>
                  <p:pic>
                    <p:nvPicPr>
                      <p:cNvPr id="0" name="Picture 1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905000" y="4191000"/>
                        <a:ext cx="4368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3666" name="Object 18"/>
          <p:cNvGraphicFramePr>
            <a:graphicFrameLocks noChangeAspect="1"/>
          </p:cNvGraphicFramePr>
          <p:nvPr>
            <p:custDataLst>
              <p:tags r:id="rId11"/>
            </p:custDataLst>
          </p:nvPr>
        </p:nvGraphicFramePr>
        <p:xfrm>
          <a:off x="1828800" y="5181600"/>
          <a:ext cx="6527800" cy="914400"/>
        </p:xfrm>
        <a:graphic>
          <a:graphicData uri="http://schemas.openxmlformats.org/presentationml/2006/ole">
            <mc:AlternateContent xmlns:mc="http://schemas.openxmlformats.org/markup-compatibility/2006">
              <mc:Choice xmlns:v="urn:schemas-microsoft-com:vml" Requires="v">
                <p:oleObj spid="_x0000_s283671" name="Equation" r:id="rId23" imgW="3263760" imgH="457200" progId="Equation.DSMT4">
                  <p:embed/>
                </p:oleObj>
              </mc:Choice>
              <mc:Fallback>
                <p:oleObj name="Equation" r:id="rId23" imgW="3263760" imgH="457200" progId="Equation.DSMT4">
                  <p:embed/>
                  <p:pic>
                    <p:nvPicPr>
                      <p:cNvPr id="0" name="Picture 1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828800" y="5181600"/>
                        <a:ext cx="6527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3667" name="Rectangle 19"/>
          <p:cNvSpPr>
            <a:spLocks noChangeArrowheads="1"/>
          </p:cNvSpPr>
          <p:nvPr>
            <p:custDataLst>
              <p:tags r:id="rId12"/>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3652"/>
                                        </p:tgtEl>
                                        <p:attrNameLst>
                                          <p:attrName>style.visibility</p:attrName>
                                        </p:attrNameLst>
                                      </p:cBhvr>
                                      <p:to>
                                        <p:strVal val="visible"/>
                                      </p:to>
                                    </p:set>
                                    <p:animEffect transition="in" filter="wipe(left)">
                                      <p:cBhvr>
                                        <p:cTn id="7" dur="500"/>
                                        <p:tgtEl>
                                          <p:spTgt spid="2836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3660"/>
                                        </p:tgtEl>
                                        <p:attrNameLst>
                                          <p:attrName>style.visibility</p:attrName>
                                        </p:attrNameLst>
                                      </p:cBhvr>
                                      <p:to>
                                        <p:strVal val="visible"/>
                                      </p:to>
                                    </p:set>
                                    <p:animEffect transition="in" filter="wipe(left)">
                                      <p:cBhvr>
                                        <p:cTn id="12" dur="500"/>
                                        <p:tgtEl>
                                          <p:spTgt spid="28366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3661"/>
                                        </p:tgtEl>
                                        <p:attrNameLst>
                                          <p:attrName>style.visibility</p:attrName>
                                        </p:attrNameLst>
                                      </p:cBhvr>
                                      <p:to>
                                        <p:strVal val="visible"/>
                                      </p:to>
                                    </p:set>
                                    <p:animEffect transition="in" filter="wipe(left)">
                                      <p:cBhvr>
                                        <p:cTn id="17" dur="500"/>
                                        <p:tgtEl>
                                          <p:spTgt spid="28366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3662"/>
                                        </p:tgtEl>
                                        <p:attrNameLst>
                                          <p:attrName>style.visibility</p:attrName>
                                        </p:attrNameLst>
                                      </p:cBhvr>
                                      <p:to>
                                        <p:strVal val="visible"/>
                                      </p:to>
                                    </p:set>
                                    <p:animEffect transition="in" filter="wipe(left)">
                                      <p:cBhvr>
                                        <p:cTn id="22" dur="500"/>
                                        <p:tgtEl>
                                          <p:spTgt spid="28366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3663"/>
                                        </p:tgtEl>
                                        <p:attrNameLst>
                                          <p:attrName>style.visibility</p:attrName>
                                        </p:attrNameLst>
                                      </p:cBhvr>
                                      <p:to>
                                        <p:strVal val="visible"/>
                                      </p:to>
                                    </p:set>
                                    <p:animEffect transition="in" filter="wipe(left)">
                                      <p:cBhvr>
                                        <p:cTn id="27" dur="500"/>
                                        <p:tgtEl>
                                          <p:spTgt spid="28366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83664"/>
                                        </p:tgtEl>
                                        <p:attrNameLst>
                                          <p:attrName>style.visibility</p:attrName>
                                        </p:attrNameLst>
                                      </p:cBhvr>
                                      <p:to>
                                        <p:strVal val="visible"/>
                                      </p:to>
                                    </p:set>
                                    <p:animEffect transition="in" filter="wipe(left)">
                                      <p:cBhvr>
                                        <p:cTn id="32" dur="500"/>
                                        <p:tgtEl>
                                          <p:spTgt spid="28366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83665"/>
                                        </p:tgtEl>
                                        <p:attrNameLst>
                                          <p:attrName>style.visibility</p:attrName>
                                        </p:attrNameLst>
                                      </p:cBhvr>
                                      <p:to>
                                        <p:strVal val="visible"/>
                                      </p:to>
                                    </p:set>
                                    <p:animEffect transition="in" filter="wipe(left)">
                                      <p:cBhvr>
                                        <p:cTn id="37" dur="500"/>
                                        <p:tgtEl>
                                          <p:spTgt spid="28366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3666"/>
                                        </p:tgtEl>
                                        <p:attrNameLst>
                                          <p:attrName>style.visibility</p:attrName>
                                        </p:attrNameLst>
                                      </p:cBhvr>
                                      <p:to>
                                        <p:strVal val="visible"/>
                                      </p:to>
                                    </p:set>
                                    <p:animEffect transition="in" filter="wipe(left)">
                                      <p:cBhvr>
                                        <p:cTn id="42" dur="500"/>
                                        <p:tgtEl>
                                          <p:spTgt spid="283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2" grpId="0"/>
      <p:bldP spid="283660" grpId="0"/>
      <p:bldP spid="283661" grpId="0"/>
      <p:bldP spid="2836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direct comparison test to determine the convergence or divergence of the series </a:t>
            </a:r>
          </a:p>
        </p:txBody>
      </p:sp>
      <p:sp>
        <p:nvSpPr>
          <p:cNvPr id="285701" name="Rectangle 5"/>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5702" name="Rectangle 6"/>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5704" name="Text Box 8"/>
          <p:cNvSpPr txBox="1">
            <a:spLocks noChangeArrowheads="1"/>
          </p:cNvSpPr>
          <p:nvPr>
            <p:custDataLst>
              <p:tags r:id="rId4"/>
            </p:custDataLst>
          </p:nvPr>
        </p:nvSpPr>
        <p:spPr bwMode="auto">
          <a:xfrm>
            <a:off x="1828800" y="19812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to compare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 </a:t>
            </a:r>
            <a:r>
              <a:rPr lang="en-US" sz="2000" b="1">
                <a:solidFill>
                  <a:srgbClr val="0000CC"/>
                </a:solidFill>
                <a:sym typeface="Symbol" pitchFamily="18" charset="2"/>
              </a:rPr>
              <a:t>such that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 &lt; b</a:t>
            </a:r>
            <a:r>
              <a:rPr lang="en-US" sz="2000" b="1" baseline="-25000">
                <a:solidFill>
                  <a:srgbClr val="FF0000"/>
                </a:solidFill>
                <a:sym typeface="Symbol" pitchFamily="18" charset="2"/>
              </a:rPr>
              <a:t>n</a:t>
            </a:r>
            <a:endParaRPr lang="en-US" sz="2000" b="1" baseline="-25000">
              <a:solidFill>
                <a:srgbClr val="FF0000"/>
              </a:solidFill>
            </a:endParaRPr>
          </a:p>
        </p:txBody>
      </p:sp>
      <p:sp>
        <p:nvSpPr>
          <p:cNvPr id="285706" name="Text Box 10"/>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85707" name="Object 11"/>
          <p:cNvGraphicFramePr>
            <a:graphicFrameLocks noChangeAspect="1"/>
          </p:cNvGraphicFramePr>
          <p:nvPr>
            <p:custDataLst>
              <p:tags r:id="rId6"/>
            </p:custDataLst>
          </p:nvPr>
        </p:nvGraphicFramePr>
        <p:xfrm>
          <a:off x="4876800" y="2438400"/>
          <a:ext cx="1092200" cy="939800"/>
        </p:xfrm>
        <a:graphic>
          <a:graphicData uri="http://schemas.openxmlformats.org/presentationml/2006/ole">
            <mc:AlternateContent xmlns:mc="http://schemas.openxmlformats.org/markup-compatibility/2006">
              <mc:Choice xmlns:v="urn:schemas-microsoft-com:vml" Requires="v">
                <p:oleObj spid="_x0000_s285715" name="Equation" r:id="rId15" imgW="545760" imgH="469800" progId="Equation.DSMT4">
                  <p:embed/>
                </p:oleObj>
              </mc:Choice>
              <mc:Fallback>
                <p:oleObj name="Equation" r:id="rId15" imgW="545760" imgH="469800" progId="Equation.DSMT4">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76800" y="2438400"/>
                        <a:ext cx="10922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08" name="Object 12"/>
          <p:cNvGraphicFramePr>
            <a:graphicFrameLocks noChangeAspect="1"/>
          </p:cNvGraphicFramePr>
          <p:nvPr>
            <p:custDataLst>
              <p:tags r:id="rId7"/>
            </p:custDataLst>
          </p:nvPr>
        </p:nvGraphicFramePr>
        <p:xfrm>
          <a:off x="6934200" y="2438400"/>
          <a:ext cx="1625600" cy="939800"/>
        </p:xfrm>
        <a:graphic>
          <a:graphicData uri="http://schemas.openxmlformats.org/presentationml/2006/ole">
            <mc:AlternateContent xmlns:mc="http://schemas.openxmlformats.org/markup-compatibility/2006">
              <mc:Choice xmlns:v="urn:schemas-microsoft-com:vml" Requires="v">
                <p:oleObj spid="_x0000_s285716" name="Equation" r:id="rId17" imgW="812520" imgH="469800" progId="Equation.DSMT4">
                  <p:embed/>
                </p:oleObj>
              </mc:Choice>
              <mc:Fallback>
                <p:oleObj name="Equation" r:id="rId17" imgW="812520" imgH="469800" progId="Equation.DSMT4">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34200" y="2438400"/>
                        <a:ext cx="16256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09" name="Object 13"/>
          <p:cNvGraphicFramePr>
            <a:graphicFrameLocks noChangeAspect="1"/>
          </p:cNvGraphicFramePr>
          <p:nvPr>
            <p:custDataLst>
              <p:tags r:id="rId8"/>
            </p:custDataLst>
          </p:nvPr>
        </p:nvGraphicFramePr>
        <p:xfrm>
          <a:off x="2133600" y="4154488"/>
          <a:ext cx="5791200" cy="1001712"/>
        </p:xfrm>
        <a:graphic>
          <a:graphicData uri="http://schemas.openxmlformats.org/presentationml/2006/ole">
            <mc:AlternateContent xmlns:mc="http://schemas.openxmlformats.org/markup-compatibility/2006">
              <mc:Choice xmlns:v="urn:schemas-microsoft-com:vml" Requires="v">
                <p:oleObj spid="_x0000_s285717" name="Equation" r:id="rId19" imgW="3009600" imgH="520560" progId="Equation.DSMT4">
                  <p:embed/>
                </p:oleObj>
              </mc:Choice>
              <mc:Fallback>
                <p:oleObj name="Equation" r:id="rId19" imgW="3009600" imgH="520560" progId="Equation.DSMT4">
                  <p:embed/>
                  <p:pic>
                    <p:nvPicPr>
                      <p:cNvPr id="0"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33600" y="4154488"/>
                        <a:ext cx="5791200" cy="1001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10" name="Object 14"/>
          <p:cNvGraphicFramePr>
            <a:graphicFrameLocks noChangeAspect="1"/>
          </p:cNvGraphicFramePr>
          <p:nvPr>
            <p:custDataLst>
              <p:tags r:id="rId9"/>
            </p:custDataLst>
          </p:nvPr>
        </p:nvGraphicFramePr>
        <p:xfrm>
          <a:off x="1981200" y="5210176"/>
          <a:ext cx="6262688" cy="969963"/>
        </p:xfrm>
        <a:graphic>
          <a:graphicData uri="http://schemas.openxmlformats.org/presentationml/2006/ole">
            <mc:AlternateContent xmlns:mc="http://schemas.openxmlformats.org/markup-compatibility/2006">
              <mc:Choice xmlns:v="urn:schemas-microsoft-com:vml" Requires="v">
                <p:oleObj spid="_x0000_s285718" name="Equation" r:id="rId21" imgW="3365280" imgH="520560" progId="Equation.DSMT4">
                  <p:embed/>
                </p:oleObj>
              </mc:Choice>
              <mc:Fallback>
                <p:oleObj name="Equation" r:id="rId21" imgW="3365280" imgH="520560" progId="Equation.DSMT4">
                  <p:embed/>
                  <p:pic>
                    <p:nvPicPr>
                      <p:cNvPr id="0" name="Picture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981200" y="5210176"/>
                        <a:ext cx="6262688"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11" name="Object 15"/>
          <p:cNvGraphicFramePr>
            <a:graphicFrameLocks noChangeAspect="1"/>
          </p:cNvGraphicFramePr>
          <p:nvPr/>
        </p:nvGraphicFramePr>
        <p:xfrm>
          <a:off x="7239000" y="228601"/>
          <a:ext cx="1219200" cy="879475"/>
        </p:xfrm>
        <a:graphic>
          <a:graphicData uri="http://schemas.openxmlformats.org/presentationml/2006/ole">
            <mc:AlternateContent xmlns:mc="http://schemas.openxmlformats.org/markup-compatibility/2006">
              <mc:Choice xmlns:v="urn:schemas-microsoft-com:vml" Requires="v">
                <p:oleObj spid="_x0000_s285719" name="Equation" r:id="rId23" imgW="647640" imgH="469800" progId="Equation.DSMT4">
                  <p:embed/>
                </p:oleObj>
              </mc:Choice>
              <mc:Fallback>
                <p:oleObj name="Equation" r:id="rId23" imgW="647640" imgH="469800" progId="Equation.DSMT4">
                  <p:embed/>
                  <p:pic>
                    <p:nvPicPr>
                      <p:cNvPr id="0" name="Picture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39000" y="228601"/>
                        <a:ext cx="1219200"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13" name="Object 17"/>
          <p:cNvGraphicFramePr>
            <a:graphicFrameLocks noChangeAspect="1"/>
          </p:cNvGraphicFramePr>
          <p:nvPr>
            <p:custDataLst>
              <p:tags r:id="rId10"/>
            </p:custDataLst>
          </p:nvPr>
        </p:nvGraphicFramePr>
        <p:xfrm>
          <a:off x="1905000" y="990601"/>
          <a:ext cx="1481138" cy="879475"/>
        </p:xfrm>
        <a:graphic>
          <a:graphicData uri="http://schemas.openxmlformats.org/presentationml/2006/ole">
            <mc:AlternateContent xmlns:mc="http://schemas.openxmlformats.org/markup-compatibility/2006">
              <mc:Choice xmlns:v="urn:schemas-microsoft-com:vml" Requires="v">
                <p:oleObj spid="_x0000_s285720" name="Equation" r:id="rId25" imgW="787320" imgH="469800" progId="Equation.DSMT4">
                  <p:embed/>
                </p:oleObj>
              </mc:Choice>
              <mc:Fallback>
                <p:oleObj name="Equation" r:id="rId25" imgW="787320" imgH="469800" progId="Equation.DSMT4">
                  <p:embed/>
                  <p:pic>
                    <p:nvPicPr>
                      <p:cNvPr id="0" name="Picture 1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05000" y="990601"/>
                        <a:ext cx="1481138"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5714" name="Object 18"/>
          <p:cNvGraphicFramePr>
            <a:graphicFrameLocks noChangeAspect="1"/>
          </p:cNvGraphicFramePr>
          <p:nvPr>
            <p:custDataLst>
              <p:tags r:id="rId11"/>
            </p:custDataLst>
          </p:nvPr>
        </p:nvGraphicFramePr>
        <p:xfrm>
          <a:off x="4876800" y="3276600"/>
          <a:ext cx="1397000" cy="1041400"/>
        </p:xfrm>
        <a:graphic>
          <a:graphicData uri="http://schemas.openxmlformats.org/presentationml/2006/ole">
            <mc:AlternateContent xmlns:mc="http://schemas.openxmlformats.org/markup-compatibility/2006">
              <mc:Choice xmlns:v="urn:schemas-microsoft-com:vml" Requires="v">
                <p:oleObj spid="_x0000_s285721" name="Equation" r:id="rId27" imgW="698400" imgH="520560" progId="Equation.DSMT4">
                  <p:embed/>
                </p:oleObj>
              </mc:Choice>
              <mc:Fallback>
                <p:oleObj name="Equation" r:id="rId27" imgW="698400" imgH="520560" progId="Equation.DSMT4">
                  <p:embed/>
                  <p:pic>
                    <p:nvPicPr>
                      <p:cNvPr id="0" name="Picture 1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76800" y="3276600"/>
                        <a:ext cx="1397000" cy="104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5715" name="Rectangle 19"/>
          <p:cNvSpPr>
            <a:spLocks noChangeArrowheads="1"/>
          </p:cNvSpPr>
          <p:nvPr>
            <p:custDataLst>
              <p:tags r:id="rId12"/>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5713"/>
                                        </p:tgtEl>
                                        <p:attrNameLst>
                                          <p:attrName>style.visibility</p:attrName>
                                        </p:attrNameLst>
                                      </p:cBhvr>
                                      <p:to>
                                        <p:strVal val="visible"/>
                                      </p:to>
                                    </p:set>
                                    <p:animEffect transition="in" filter="wipe(left)">
                                      <p:cBhvr>
                                        <p:cTn id="7" dur="500"/>
                                        <p:tgtEl>
                                          <p:spTgt spid="2857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5704"/>
                                        </p:tgtEl>
                                        <p:attrNameLst>
                                          <p:attrName>style.visibility</p:attrName>
                                        </p:attrNameLst>
                                      </p:cBhvr>
                                      <p:to>
                                        <p:strVal val="visible"/>
                                      </p:to>
                                    </p:set>
                                    <p:animEffect transition="in" filter="wipe(left)">
                                      <p:cBhvr>
                                        <p:cTn id="12" dur="500"/>
                                        <p:tgtEl>
                                          <p:spTgt spid="28570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5706"/>
                                        </p:tgtEl>
                                        <p:attrNameLst>
                                          <p:attrName>style.visibility</p:attrName>
                                        </p:attrNameLst>
                                      </p:cBhvr>
                                      <p:to>
                                        <p:strVal val="visible"/>
                                      </p:to>
                                    </p:set>
                                    <p:animEffect transition="in" filter="wipe(left)">
                                      <p:cBhvr>
                                        <p:cTn id="17" dur="500"/>
                                        <p:tgtEl>
                                          <p:spTgt spid="2857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5707"/>
                                        </p:tgtEl>
                                        <p:attrNameLst>
                                          <p:attrName>style.visibility</p:attrName>
                                        </p:attrNameLst>
                                      </p:cBhvr>
                                      <p:to>
                                        <p:strVal val="visible"/>
                                      </p:to>
                                    </p:set>
                                    <p:animEffect transition="in" filter="wipe(left)">
                                      <p:cBhvr>
                                        <p:cTn id="22" dur="500"/>
                                        <p:tgtEl>
                                          <p:spTgt spid="2857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5708"/>
                                        </p:tgtEl>
                                        <p:attrNameLst>
                                          <p:attrName>style.visibility</p:attrName>
                                        </p:attrNameLst>
                                      </p:cBhvr>
                                      <p:to>
                                        <p:strVal val="visible"/>
                                      </p:to>
                                    </p:set>
                                    <p:animEffect transition="in" filter="wipe(left)">
                                      <p:cBhvr>
                                        <p:cTn id="27" dur="500"/>
                                        <p:tgtEl>
                                          <p:spTgt spid="2857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85714"/>
                                        </p:tgtEl>
                                        <p:attrNameLst>
                                          <p:attrName>style.visibility</p:attrName>
                                        </p:attrNameLst>
                                      </p:cBhvr>
                                      <p:to>
                                        <p:strVal val="visible"/>
                                      </p:to>
                                    </p:set>
                                    <p:animEffect transition="in" filter="wipe(left)">
                                      <p:cBhvr>
                                        <p:cTn id="32" dur="500"/>
                                        <p:tgtEl>
                                          <p:spTgt spid="2857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85709"/>
                                        </p:tgtEl>
                                        <p:attrNameLst>
                                          <p:attrName>style.visibility</p:attrName>
                                        </p:attrNameLst>
                                      </p:cBhvr>
                                      <p:to>
                                        <p:strVal val="visible"/>
                                      </p:to>
                                    </p:set>
                                    <p:animEffect transition="in" filter="wipe(left)">
                                      <p:cBhvr>
                                        <p:cTn id="37" dur="500"/>
                                        <p:tgtEl>
                                          <p:spTgt spid="28570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5710"/>
                                        </p:tgtEl>
                                        <p:attrNameLst>
                                          <p:attrName>style.visibility</p:attrName>
                                        </p:attrNameLst>
                                      </p:cBhvr>
                                      <p:to>
                                        <p:strVal val="visible"/>
                                      </p:to>
                                    </p:set>
                                    <p:animEffect transition="in" filter="wipe(left)">
                                      <p:cBhvr>
                                        <p:cTn id="42" dur="500"/>
                                        <p:tgtEl>
                                          <p:spTgt spid="285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4" grpId="0"/>
      <p:bldP spid="28570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direct comparison test to determine the convergence or divergence of the series </a:t>
            </a:r>
          </a:p>
        </p:txBody>
      </p:sp>
      <p:sp>
        <p:nvSpPr>
          <p:cNvPr id="287748"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7749"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7750" name="Text Box 6"/>
          <p:cNvSpPr txBox="1">
            <a:spLocks noChangeArrowheads="1"/>
          </p:cNvSpPr>
          <p:nvPr>
            <p:custDataLst>
              <p:tags r:id="rId4"/>
            </p:custDataLst>
          </p:nvPr>
        </p:nvSpPr>
        <p:spPr bwMode="auto">
          <a:xfrm>
            <a:off x="1828800" y="19812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to compare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a:t>
            </a:r>
            <a:endParaRPr lang="en-US" sz="2000" b="1" baseline="-25000">
              <a:solidFill>
                <a:srgbClr val="FF0000"/>
              </a:solidFill>
            </a:endParaRPr>
          </a:p>
        </p:txBody>
      </p:sp>
      <p:sp>
        <p:nvSpPr>
          <p:cNvPr id="287751" name="Text Box 7"/>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87752" name="Object 8"/>
          <p:cNvGraphicFramePr>
            <a:graphicFrameLocks noChangeAspect="1"/>
          </p:cNvGraphicFramePr>
          <p:nvPr>
            <p:custDataLst>
              <p:tags r:id="rId6"/>
            </p:custDataLst>
          </p:nvPr>
        </p:nvGraphicFramePr>
        <p:xfrm>
          <a:off x="4813300" y="2438400"/>
          <a:ext cx="1219200" cy="939800"/>
        </p:xfrm>
        <a:graphic>
          <a:graphicData uri="http://schemas.openxmlformats.org/presentationml/2006/ole">
            <mc:AlternateContent xmlns:mc="http://schemas.openxmlformats.org/markup-compatibility/2006">
              <mc:Choice xmlns:v="urn:schemas-microsoft-com:vml" Requires="v">
                <p:oleObj spid="_x0000_s287760" name="Equation" r:id="rId17" imgW="609480" imgH="469800" progId="Equation.DSMT4">
                  <p:embed/>
                </p:oleObj>
              </mc:Choice>
              <mc:Fallback>
                <p:oleObj name="Equation" r:id="rId17" imgW="609480" imgH="469800" progId="Equation.DSMT4">
                  <p:embed/>
                  <p:pic>
                    <p:nvPicPr>
                      <p:cNvPr id="0" name="Picture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13300" y="2438400"/>
                        <a:ext cx="12192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3" name="Object 9"/>
          <p:cNvGraphicFramePr>
            <a:graphicFrameLocks noChangeAspect="1"/>
          </p:cNvGraphicFramePr>
          <p:nvPr>
            <p:custDataLst>
              <p:tags r:id="rId7"/>
            </p:custDataLst>
          </p:nvPr>
        </p:nvGraphicFramePr>
        <p:xfrm>
          <a:off x="6731000" y="2438400"/>
          <a:ext cx="2032000" cy="939800"/>
        </p:xfrm>
        <a:graphic>
          <a:graphicData uri="http://schemas.openxmlformats.org/presentationml/2006/ole">
            <mc:AlternateContent xmlns:mc="http://schemas.openxmlformats.org/markup-compatibility/2006">
              <mc:Choice xmlns:v="urn:schemas-microsoft-com:vml" Requires="v">
                <p:oleObj spid="_x0000_s287761" name="Equation" r:id="rId19" imgW="1015920" imgH="469800" progId="Equation.DSMT4">
                  <p:embed/>
                </p:oleObj>
              </mc:Choice>
              <mc:Fallback>
                <p:oleObj name="Equation" r:id="rId19" imgW="1015920" imgH="469800" progId="Equation.DSMT4">
                  <p:embed/>
                  <p:pic>
                    <p:nvPicPr>
                      <p:cNvPr id="0" name="Picture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731000" y="2438400"/>
                        <a:ext cx="20320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4" name="Object 10"/>
          <p:cNvGraphicFramePr>
            <a:graphicFrameLocks noChangeAspect="1"/>
          </p:cNvGraphicFramePr>
          <p:nvPr>
            <p:custDataLst>
              <p:tags r:id="rId8"/>
            </p:custDataLst>
          </p:nvPr>
        </p:nvGraphicFramePr>
        <p:xfrm>
          <a:off x="4038601" y="3429001"/>
          <a:ext cx="4568825" cy="879475"/>
        </p:xfrm>
        <a:graphic>
          <a:graphicData uri="http://schemas.openxmlformats.org/presentationml/2006/ole">
            <mc:AlternateContent xmlns:mc="http://schemas.openxmlformats.org/markup-compatibility/2006">
              <mc:Choice xmlns:v="urn:schemas-microsoft-com:vml" Requires="v">
                <p:oleObj spid="_x0000_s287762" name="Equation" r:id="rId21" imgW="2374560" imgH="457200" progId="Equation.DSMT4">
                  <p:embed/>
                </p:oleObj>
              </mc:Choice>
              <mc:Fallback>
                <p:oleObj name="Equation" r:id="rId21" imgW="2374560" imgH="457200" progId="Equation.DSMT4">
                  <p:embed/>
                  <p:pic>
                    <p:nvPicPr>
                      <p:cNvPr id="0" name="Picture 1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38601" y="3429001"/>
                        <a:ext cx="4568825"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5" name="Object 11"/>
          <p:cNvGraphicFramePr>
            <a:graphicFrameLocks noChangeAspect="1"/>
          </p:cNvGraphicFramePr>
          <p:nvPr>
            <p:custDataLst>
              <p:tags r:id="rId9"/>
            </p:custDataLst>
          </p:nvPr>
        </p:nvGraphicFramePr>
        <p:xfrm>
          <a:off x="1905000" y="5486401"/>
          <a:ext cx="6097588" cy="874713"/>
        </p:xfrm>
        <a:graphic>
          <a:graphicData uri="http://schemas.openxmlformats.org/presentationml/2006/ole">
            <mc:AlternateContent xmlns:mc="http://schemas.openxmlformats.org/markup-compatibility/2006">
              <mc:Choice xmlns:v="urn:schemas-microsoft-com:vml" Requires="v">
                <p:oleObj spid="_x0000_s287763" name="Equation" r:id="rId23" imgW="3276360" imgH="469800" progId="Equation.DSMT4">
                  <p:embed/>
                </p:oleObj>
              </mc:Choice>
              <mc:Fallback>
                <p:oleObj name="Equation" r:id="rId23" imgW="3276360" imgH="469800" progId="Equation.DSMT4">
                  <p:embed/>
                  <p:pic>
                    <p:nvPicPr>
                      <p:cNvPr id="0" name="Picture 1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05000" y="5486401"/>
                        <a:ext cx="6097588" cy="874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7" name="Object 13"/>
          <p:cNvGraphicFramePr>
            <a:graphicFrameLocks noChangeAspect="1"/>
          </p:cNvGraphicFramePr>
          <p:nvPr>
            <p:custDataLst>
              <p:tags r:id="rId10"/>
            </p:custDataLst>
          </p:nvPr>
        </p:nvGraphicFramePr>
        <p:xfrm>
          <a:off x="1828800" y="990601"/>
          <a:ext cx="1746250" cy="879475"/>
        </p:xfrm>
        <a:graphic>
          <a:graphicData uri="http://schemas.openxmlformats.org/presentationml/2006/ole">
            <mc:AlternateContent xmlns:mc="http://schemas.openxmlformats.org/markup-compatibility/2006">
              <mc:Choice xmlns:v="urn:schemas-microsoft-com:vml" Requires="v">
                <p:oleObj spid="_x0000_s287764" name="Equation" r:id="rId25" imgW="927000" imgH="469800" progId="Equation.DSMT4">
                  <p:embed/>
                </p:oleObj>
              </mc:Choice>
              <mc:Fallback>
                <p:oleObj name="Equation" r:id="rId25" imgW="927000" imgH="469800" progId="Equation.DSMT4">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28800" y="990601"/>
                        <a:ext cx="1746250"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8" name="Object 14"/>
          <p:cNvGraphicFramePr>
            <a:graphicFrameLocks noChangeAspect="1"/>
          </p:cNvGraphicFramePr>
          <p:nvPr>
            <p:custDataLst>
              <p:tags r:id="rId11"/>
            </p:custDataLst>
          </p:nvPr>
        </p:nvGraphicFramePr>
        <p:xfrm>
          <a:off x="1905000" y="3429000"/>
          <a:ext cx="1244600" cy="914400"/>
        </p:xfrm>
        <a:graphic>
          <a:graphicData uri="http://schemas.openxmlformats.org/presentationml/2006/ole">
            <mc:AlternateContent xmlns:mc="http://schemas.openxmlformats.org/markup-compatibility/2006">
              <mc:Choice xmlns:v="urn:schemas-microsoft-com:vml" Requires="v">
                <p:oleObj spid="_x0000_s287765" name="Equation" r:id="rId27" imgW="622080" imgH="457200" progId="Equation.DSMT4">
                  <p:embed/>
                </p:oleObj>
              </mc:Choice>
              <mc:Fallback>
                <p:oleObj name="Equation" r:id="rId27" imgW="622080" imgH="457200" progId="Equation.DSMT4">
                  <p:embed/>
                  <p:pic>
                    <p:nvPicPr>
                      <p:cNvPr id="0" name="Picture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905000" y="3429000"/>
                        <a:ext cx="12446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60" name="Rectangle 16"/>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87759" name="Object 15"/>
          <p:cNvGraphicFramePr>
            <a:graphicFrameLocks noChangeAspect="1"/>
          </p:cNvGraphicFramePr>
          <p:nvPr/>
        </p:nvGraphicFramePr>
        <p:xfrm>
          <a:off x="7239000" y="228601"/>
          <a:ext cx="1295400" cy="784225"/>
        </p:xfrm>
        <a:graphic>
          <a:graphicData uri="http://schemas.openxmlformats.org/presentationml/2006/ole">
            <mc:AlternateContent xmlns:mc="http://schemas.openxmlformats.org/markup-compatibility/2006">
              <mc:Choice xmlns:v="urn:schemas-microsoft-com:vml" Requires="v">
                <p:oleObj spid="_x0000_s287766" name="Equation" r:id="rId29" imgW="774360" imgH="469800" progId="Equation.DSMT4">
                  <p:embed/>
                </p:oleObj>
              </mc:Choice>
              <mc:Fallback>
                <p:oleObj name="Equation" r:id="rId29" imgW="774360" imgH="469800" progId="Equation.DSMT4">
                  <p:embed/>
                  <p:pic>
                    <p:nvPicPr>
                      <p:cNvPr id="0" name="Picture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239000" y="228601"/>
                        <a:ext cx="129540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61" name="Text Box 17"/>
          <p:cNvSpPr txBox="1">
            <a:spLocks noChangeArrowheads="1"/>
          </p:cNvSpPr>
          <p:nvPr>
            <p:custDataLst>
              <p:tags r:id="rId12"/>
            </p:custDataLst>
          </p:nvPr>
        </p:nvSpPr>
        <p:spPr bwMode="auto">
          <a:xfrm>
            <a:off x="1828800" y="44196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Since </a:t>
            </a:r>
            <a:r>
              <a:rPr lang="en-US" sz="2000" b="1" i="1">
                <a:solidFill>
                  <a:srgbClr val="FF0000"/>
                </a:solidFill>
                <a:sym typeface="Symbol" pitchFamily="18" charset="2"/>
              </a:rPr>
              <a:t>p</a:t>
            </a:r>
            <a:r>
              <a:rPr lang="en-US" sz="2000" b="1">
                <a:solidFill>
                  <a:srgbClr val="FF0000"/>
                </a:solidFill>
                <a:sym typeface="Symbol" pitchFamily="18" charset="2"/>
              </a:rPr>
              <a:t> &lt; 1</a:t>
            </a:r>
            <a:r>
              <a:rPr lang="en-US" sz="2000" b="1">
                <a:solidFill>
                  <a:srgbClr val="0000CC"/>
                </a:solidFill>
                <a:sym typeface="Symbol" pitchFamily="18" charset="2"/>
              </a:rPr>
              <a:t>, this is a diverging </a:t>
            </a:r>
            <a:r>
              <a:rPr lang="en-US" sz="2000" b="1" i="1">
                <a:solidFill>
                  <a:srgbClr val="0000CC"/>
                </a:solidFill>
                <a:sym typeface="Symbol" pitchFamily="18" charset="2"/>
              </a:rPr>
              <a:t>p</a:t>
            </a:r>
            <a:r>
              <a:rPr lang="en-US" sz="2000" b="1">
                <a:solidFill>
                  <a:srgbClr val="0000CC"/>
                </a:solidFill>
                <a:sym typeface="Symbol" pitchFamily="18" charset="2"/>
              </a:rPr>
              <a:t>-series.</a:t>
            </a:r>
            <a:endParaRPr lang="en-US" sz="2000" b="1" baseline="-25000">
              <a:solidFill>
                <a:srgbClr val="FF0000"/>
              </a:solidFill>
            </a:endParaRPr>
          </a:p>
        </p:txBody>
      </p:sp>
      <p:sp>
        <p:nvSpPr>
          <p:cNvPr id="287762" name="Text Box 18"/>
          <p:cNvSpPr txBox="1">
            <a:spLocks noChangeArrowheads="1"/>
          </p:cNvSpPr>
          <p:nvPr>
            <p:custDataLst>
              <p:tags r:id="rId13"/>
            </p:custDataLst>
          </p:nvPr>
        </p:nvSpPr>
        <p:spPr bwMode="auto">
          <a:xfrm>
            <a:off x="1828800" y="50292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FF0000"/>
                </a:solidFill>
                <a:sym typeface="Symbol" pitchFamily="18" charset="2"/>
              </a:rPr>
              <a:t> &lt; a</a:t>
            </a:r>
            <a:r>
              <a:rPr lang="en-US" sz="2000" b="1" baseline="-25000">
                <a:solidFill>
                  <a:srgbClr val="FF0000"/>
                </a:solidFill>
                <a:sym typeface="Symbol" pitchFamily="18" charset="2"/>
              </a:rPr>
              <a:t>n</a:t>
            </a:r>
            <a:r>
              <a:rPr lang="en-US" sz="2000" b="1">
                <a:solidFill>
                  <a:srgbClr val="0000CC"/>
                </a:solidFill>
                <a:sym typeface="Symbol" pitchFamily="18" charset="2"/>
              </a:rPr>
              <a:t> and b</a:t>
            </a:r>
            <a:r>
              <a:rPr lang="en-US" sz="2000" b="1" baseline="-25000">
                <a:solidFill>
                  <a:srgbClr val="0000CC"/>
                </a:solidFill>
                <a:sym typeface="Symbol" pitchFamily="18" charset="2"/>
              </a:rPr>
              <a:t>n</a:t>
            </a:r>
            <a:r>
              <a:rPr lang="en-US" sz="2000" b="1">
                <a:solidFill>
                  <a:srgbClr val="0000CC"/>
                </a:solidFill>
                <a:sym typeface="Symbol" pitchFamily="18" charset="2"/>
              </a:rPr>
              <a:t> diverges</a:t>
            </a:r>
            <a:endParaRPr lang="en-US" sz="2000" b="1" baseline="-25000">
              <a:solidFill>
                <a:srgbClr val="FF0000"/>
              </a:solidFill>
            </a:endParaRPr>
          </a:p>
        </p:txBody>
      </p:sp>
      <p:sp>
        <p:nvSpPr>
          <p:cNvPr id="287763" name="Rectangle 19"/>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7757"/>
                                        </p:tgtEl>
                                        <p:attrNameLst>
                                          <p:attrName>style.visibility</p:attrName>
                                        </p:attrNameLst>
                                      </p:cBhvr>
                                      <p:to>
                                        <p:strVal val="visible"/>
                                      </p:to>
                                    </p:set>
                                    <p:animEffect transition="in" filter="wipe(left)">
                                      <p:cBhvr>
                                        <p:cTn id="7" dur="500"/>
                                        <p:tgtEl>
                                          <p:spTgt spid="2877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7750"/>
                                        </p:tgtEl>
                                        <p:attrNameLst>
                                          <p:attrName>style.visibility</p:attrName>
                                        </p:attrNameLst>
                                      </p:cBhvr>
                                      <p:to>
                                        <p:strVal val="visible"/>
                                      </p:to>
                                    </p:set>
                                    <p:animEffect transition="in" filter="wipe(left)">
                                      <p:cBhvr>
                                        <p:cTn id="12" dur="500"/>
                                        <p:tgtEl>
                                          <p:spTgt spid="28775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7751"/>
                                        </p:tgtEl>
                                        <p:attrNameLst>
                                          <p:attrName>style.visibility</p:attrName>
                                        </p:attrNameLst>
                                      </p:cBhvr>
                                      <p:to>
                                        <p:strVal val="visible"/>
                                      </p:to>
                                    </p:set>
                                    <p:animEffect transition="in" filter="wipe(left)">
                                      <p:cBhvr>
                                        <p:cTn id="17" dur="500"/>
                                        <p:tgtEl>
                                          <p:spTgt spid="2877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7752"/>
                                        </p:tgtEl>
                                        <p:attrNameLst>
                                          <p:attrName>style.visibility</p:attrName>
                                        </p:attrNameLst>
                                      </p:cBhvr>
                                      <p:to>
                                        <p:strVal val="visible"/>
                                      </p:to>
                                    </p:set>
                                    <p:animEffect transition="in" filter="wipe(left)">
                                      <p:cBhvr>
                                        <p:cTn id="22" dur="500"/>
                                        <p:tgtEl>
                                          <p:spTgt spid="2877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7753"/>
                                        </p:tgtEl>
                                        <p:attrNameLst>
                                          <p:attrName>style.visibility</p:attrName>
                                        </p:attrNameLst>
                                      </p:cBhvr>
                                      <p:to>
                                        <p:strVal val="visible"/>
                                      </p:to>
                                    </p:set>
                                    <p:animEffect transition="in" filter="wipe(left)">
                                      <p:cBhvr>
                                        <p:cTn id="27" dur="500"/>
                                        <p:tgtEl>
                                          <p:spTgt spid="2877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87758"/>
                                        </p:tgtEl>
                                        <p:attrNameLst>
                                          <p:attrName>style.visibility</p:attrName>
                                        </p:attrNameLst>
                                      </p:cBhvr>
                                      <p:to>
                                        <p:strVal val="visible"/>
                                      </p:to>
                                    </p:set>
                                    <p:animEffect transition="in" filter="wipe(left)">
                                      <p:cBhvr>
                                        <p:cTn id="32" dur="500"/>
                                        <p:tgtEl>
                                          <p:spTgt spid="28775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87754"/>
                                        </p:tgtEl>
                                        <p:attrNameLst>
                                          <p:attrName>style.visibility</p:attrName>
                                        </p:attrNameLst>
                                      </p:cBhvr>
                                      <p:to>
                                        <p:strVal val="visible"/>
                                      </p:to>
                                    </p:set>
                                    <p:animEffect transition="in" filter="wipe(left)">
                                      <p:cBhvr>
                                        <p:cTn id="37" dur="500"/>
                                        <p:tgtEl>
                                          <p:spTgt spid="28775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87761"/>
                                        </p:tgtEl>
                                        <p:attrNameLst>
                                          <p:attrName>style.visibility</p:attrName>
                                        </p:attrNameLst>
                                      </p:cBhvr>
                                      <p:to>
                                        <p:strVal val="visible"/>
                                      </p:to>
                                    </p:set>
                                    <p:animEffect transition="in" filter="wipe(left)">
                                      <p:cBhvr>
                                        <p:cTn id="42" dur="500"/>
                                        <p:tgtEl>
                                          <p:spTgt spid="2877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87762"/>
                                        </p:tgtEl>
                                        <p:attrNameLst>
                                          <p:attrName>style.visibility</p:attrName>
                                        </p:attrNameLst>
                                      </p:cBhvr>
                                      <p:to>
                                        <p:strVal val="visible"/>
                                      </p:to>
                                    </p:set>
                                    <p:animEffect transition="in" filter="wipe(left)">
                                      <p:cBhvr>
                                        <p:cTn id="47" dur="500"/>
                                        <p:tgtEl>
                                          <p:spTgt spid="28776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87755"/>
                                        </p:tgtEl>
                                        <p:attrNameLst>
                                          <p:attrName>style.visibility</p:attrName>
                                        </p:attrNameLst>
                                      </p:cBhvr>
                                      <p:to>
                                        <p:strVal val="visible"/>
                                      </p:to>
                                    </p:set>
                                    <p:animEffect transition="in" filter="wipe(left)">
                                      <p:cBhvr>
                                        <p:cTn id="52" dur="500"/>
                                        <p:tgtEl>
                                          <p:spTgt spid="287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50" grpId="0"/>
      <p:bldP spid="287751" grpId="0"/>
      <p:bldP spid="287761" grpId="0"/>
      <p:bldP spid="2877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direct comparison test to determine the convergence or divergence of the series </a:t>
            </a:r>
          </a:p>
        </p:txBody>
      </p:sp>
      <p:sp>
        <p:nvSpPr>
          <p:cNvPr id="289796"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9797"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89798" name="Text Box 6"/>
          <p:cNvSpPr txBox="1">
            <a:spLocks noChangeArrowheads="1"/>
          </p:cNvSpPr>
          <p:nvPr>
            <p:custDataLst>
              <p:tags r:id="rId4"/>
            </p:custDataLst>
          </p:nvPr>
        </p:nvSpPr>
        <p:spPr bwMode="auto">
          <a:xfrm>
            <a:off x="1828800" y="1981201"/>
            <a:ext cx="6705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to compare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 </a:t>
            </a:r>
            <a:r>
              <a:rPr lang="en-US" sz="2000" b="1">
                <a:solidFill>
                  <a:srgbClr val="0000CC"/>
                </a:solidFill>
                <a:sym typeface="Symbol" pitchFamily="18" charset="2"/>
              </a:rPr>
              <a:t>such that </a:t>
            </a:r>
            <a:r>
              <a:rPr lang="en-US" sz="2000" b="1">
                <a:solidFill>
                  <a:srgbClr val="FF0000"/>
                </a:solidFill>
                <a:sym typeface="Symbol" pitchFamily="18" charset="2"/>
              </a:rPr>
              <a:t>a</a:t>
            </a:r>
            <a:r>
              <a:rPr lang="en-US" sz="2000" b="1" baseline="-25000">
                <a:solidFill>
                  <a:srgbClr val="FF0000"/>
                </a:solidFill>
                <a:sym typeface="Symbol" pitchFamily="18" charset="2"/>
              </a:rPr>
              <a:t>n</a:t>
            </a:r>
            <a:r>
              <a:rPr lang="en-US" sz="2000" b="1">
                <a:solidFill>
                  <a:srgbClr val="FF0000"/>
                </a:solidFill>
                <a:sym typeface="Symbol" pitchFamily="18" charset="2"/>
              </a:rPr>
              <a:t> &lt; b</a:t>
            </a:r>
            <a:r>
              <a:rPr lang="en-US" sz="2000" b="1" baseline="-25000">
                <a:solidFill>
                  <a:srgbClr val="FF0000"/>
                </a:solidFill>
                <a:sym typeface="Symbol" pitchFamily="18" charset="2"/>
              </a:rPr>
              <a:t>n</a:t>
            </a:r>
            <a:endParaRPr lang="en-US" sz="2000" b="1" baseline="-25000">
              <a:solidFill>
                <a:srgbClr val="FF0000"/>
              </a:solidFill>
            </a:endParaRPr>
          </a:p>
        </p:txBody>
      </p:sp>
      <p:sp>
        <p:nvSpPr>
          <p:cNvPr id="289799" name="Text Box 7"/>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89800" name="Object 8"/>
          <p:cNvGraphicFramePr>
            <a:graphicFrameLocks noChangeAspect="1"/>
          </p:cNvGraphicFramePr>
          <p:nvPr>
            <p:custDataLst>
              <p:tags r:id="rId6"/>
            </p:custDataLst>
          </p:nvPr>
        </p:nvGraphicFramePr>
        <p:xfrm>
          <a:off x="4800600" y="2514600"/>
          <a:ext cx="1092200" cy="914400"/>
        </p:xfrm>
        <a:graphic>
          <a:graphicData uri="http://schemas.openxmlformats.org/presentationml/2006/ole">
            <mc:AlternateContent xmlns:mc="http://schemas.openxmlformats.org/markup-compatibility/2006">
              <mc:Choice xmlns:v="urn:schemas-microsoft-com:vml" Requires="v">
                <p:oleObj spid="_x0000_s289812" name="Equation" r:id="rId15" imgW="545760" imgH="457200" progId="Equation.DSMT4">
                  <p:embed/>
                </p:oleObj>
              </mc:Choice>
              <mc:Fallback>
                <p:oleObj name="Equation" r:id="rId15" imgW="545760" imgH="457200" progId="Equation.DSMT4">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00600" y="2514600"/>
                        <a:ext cx="10922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01" name="Object 9"/>
          <p:cNvGraphicFramePr>
            <a:graphicFrameLocks noChangeAspect="1"/>
          </p:cNvGraphicFramePr>
          <p:nvPr>
            <p:custDataLst>
              <p:tags r:id="rId7"/>
            </p:custDataLst>
          </p:nvPr>
        </p:nvGraphicFramePr>
        <p:xfrm>
          <a:off x="7454900" y="2451100"/>
          <a:ext cx="2514600" cy="914400"/>
        </p:xfrm>
        <a:graphic>
          <a:graphicData uri="http://schemas.openxmlformats.org/presentationml/2006/ole">
            <mc:AlternateContent xmlns:mc="http://schemas.openxmlformats.org/markup-compatibility/2006">
              <mc:Choice xmlns:v="urn:schemas-microsoft-com:vml" Requires="v">
                <p:oleObj spid="_x0000_s289813" name="Equation" r:id="rId17" imgW="1257120" imgH="457200" progId="Equation.DSMT4">
                  <p:embed/>
                </p:oleObj>
              </mc:Choice>
              <mc:Fallback>
                <p:oleObj name="Equation" r:id="rId17" imgW="1257120" imgH="457200" progId="Equation.DSMT4">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454900" y="2451100"/>
                        <a:ext cx="25146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02" name="Object 10"/>
          <p:cNvGraphicFramePr>
            <a:graphicFrameLocks noChangeAspect="1"/>
          </p:cNvGraphicFramePr>
          <p:nvPr>
            <p:custDataLst>
              <p:tags r:id="rId8"/>
            </p:custDataLst>
          </p:nvPr>
        </p:nvGraphicFramePr>
        <p:xfrm>
          <a:off x="1981201" y="3505201"/>
          <a:ext cx="5667375" cy="879475"/>
        </p:xfrm>
        <a:graphic>
          <a:graphicData uri="http://schemas.openxmlformats.org/presentationml/2006/ole">
            <mc:AlternateContent xmlns:mc="http://schemas.openxmlformats.org/markup-compatibility/2006">
              <mc:Choice xmlns:v="urn:schemas-microsoft-com:vml" Requires="v">
                <p:oleObj spid="_x0000_s289814" name="Equation" r:id="rId19" imgW="2946240" imgH="457200" progId="Equation.DSMT4">
                  <p:embed/>
                </p:oleObj>
              </mc:Choice>
              <mc:Fallback>
                <p:oleObj name="Equation" r:id="rId19" imgW="2946240" imgH="457200" progId="Equation.DSMT4">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81201" y="3505201"/>
                        <a:ext cx="5667375"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03" name="Object 11"/>
          <p:cNvGraphicFramePr>
            <a:graphicFrameLocks noChangeAspect="1"/>
          </p:cNvGraphicFramePr>
          <p:nvPr>
            <p:custDataLst>
              <p:tags r:id="rId9"/>
            </p:custDataLst>
          </p:nvPr>
        </p:nvGraphicFramePr>
        <p:xfrm>
          <a:off x="2057401" y="4495800"/>
          <a:ext cx="5459413" cy="852488"/>
        </p:xfrm>
        <a:graphic>
          <a:graphicData uri="http://schemas.openxmlformats.org/presentationml/2006/ole">
            <mc:AlternateContent xmlns:mc="http://schemas.openxmlformats.org/markup-compatibility/2006">
              <mc:Choice xmlns:v="urn:schemas-microsoft-com:vml" Requires="v">
                <p:oleObj spid="_x0000_s289815" name="Equation" r:id="rId21" imgW="2933640" imgH="457200" progId="Equation.DSMT4">
                  <p:embed/>
                </p:oleObj>
              </mc:Choice>
              <mc:Fallback>
                <p:oleObj name="Equation" r:id="rId21" imgW="2933640" imgH="457200" progId="Equation.DSMT4">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057401" y="4495800"/>
                        <a:ext cx="5459413"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04" name="Object 12"/>
          <p:cNvGraphicFramePr>
            <a:graphicFrameLocks noChangeAspect="1"/>
          </p:cNvGraphicFramePr>
          <p:nvPr>
            <p:custDataLst>
              <p:tags r:id="rId10"/>
            </p:custDataLst>
          </p:nvPr>
        </p:nvGraphicFramePr>
        <p:xfrm>
          <a:off x="2198689" y="1001713"/>
          <a:ext cx="1004887" cy="855662"/>
        </p:xfrm>
        <a:graphic>
          <a:graphicData uri="http://schemas.openxmlformats.org/presentationml/2006/ole">
            <mc:AlternateContent xmlns:mc="http://schemas.openxmlformats.org/markup-compatibility/2006">
              <mc:Choice xmlns:v="urn:schemas-microsoft-com:vml" Requires="v">
                <p:oleObj spid="_x0000_s289816" name="Equation" r:id="rId23" imgW="533160" imgH="457200" progId="Equation.DSMT4">
                  <p:embed/>
                </p:oleObj>
              </mc:Choice>
              <mc:Fallback>
                <p:oleObj name="Equation" r:id="rId23" imgW="533160" imgH="457200" progId="Equation.DSMT4">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198689" y="1001713"/>
                        <a:ext cx="1004887" cy="855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09" name="Object 17"/>
          <p:cNvGraphicFramePr>
            <a:graphicFrameLocks noChangeAspect="1"/>
          </p:cNvGraphicFramePr>
          <p:nvPr/>
        </p:nvGraphicFramePr>
        <p:xfrm>
          <a:off x="7315201" y="228600"/>
          <a:ext cx="715963" cy="838200"/>
        </p:xfrm>
        <a:graphic>
          <a:graphicData uri="http://schemas.openxmlformats.org/presentationml/2006/ole">
            <mc:AlternateContent xmlns:mc="http://schemas.openxmlformats.org/markup-compatibility/2006">
              <mc:Choice xmlns:v="urn:schemas-microsoft-com:vml" Requires="v">
                <p:oleObj spid="_x0000_s289817" name="Equation" r:id="rId25" imgW="393480" imgH="457200" progId="Equation.DSMT4">
                  <p:embed/>
                </p:oleObj>
              </mc:Choice>
              <mc:Fallback>
                <p:oleObj name="Equation" r:id="rId25" imgW="393480" imgH="457200" progId="Equation.DSMT4">
                  <p:embed/>
                  <p:pic>
                    <p:nvPicPr>
                      <p:cNvPr id="0" name="Picture 1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315201" y="228600"/>
                        <a:ext cx="71596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9811" name="Object 19"/>
          <p:cNvGraphicFramePr>
            <a:graphicFrameLocks noChangeAspect="1"/>
          </p:cNvGraphicFramePr>
          <p:nvPr>
            <p:custDataLst>
              <p:tags r:id="rId11"/>
            </p:custDataLst>
          </p:nvPr>
        </p:nvGraphicFramePr>
        <p:xfrm>
          <a:off x="2057400" y="5410200"/>
          <a:ext cx="4230688" cy="852488"/>
        </p:xfrm>
        <a:graphic>
          <a:graphicData uri="http://schemas.openxmlformats.org/presentationml/2006/ole">
            <mc:AlternateContent xmlns:mc="http://schemas.openxmlformats.org/markup-compatibility/2006">
              <mc:Choice xmlns:v="urn:schemas-microsoft-com:vml" Requires="v">
                <p:oleObj spid="_x0000_s289818" name="Equation" r:id="rId27" imgW="2273040" imgH="457200" progId="Equation.DSMT4">
                  <p:embed/>
                </p:oleObj>
              </mc:Choice>
              <mc:Fallback>
                <p:oleObj name="Equation" r:id="rId27" imgW="2273040" imgH="457200" progId="Equation.DSMT4">
                  <p:embed/>
                  <p:pic>
                    <p:nvPicPr>
                      <p:cNvPr id="0" name="Picture 1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057400" y="5410200"/>
                        <a:ext cx="4230688"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9812" name="Rectangle 20"/>
          <p:cNvSpPr>
            <a:spLocks noChangeArrowheads="1"/>
          </p:cNvSpPr>
          <p:nvPr>
            <p:custDataLst>
              <p:tags r:id="rId12"/>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9804"/>
                                        </p:tgtEl>
                                        <p:attrNameLst>
                                          <p:attrName>style.visibility</p:attrName>
                                        </p:attrNameLst>
                                      </p:cBhvr>
                                      <p:to>
                                        <p:strVal val="visible"/>
                                      </p:to>
                                    </p:set>
                                    <p:animEffect transition="in" filter="wipe(left)">
                                      <p:cBhvr>
                                        <p:cTn id="7" dur="500"/>
                                        <p:tgtEl>
                                          <p:spTgt spid="28980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9798"/>
                                        </p:tgtEl>
                                        <p:attrNameLst>
                                          <p:attrName>style.visibility</p:attrName>
                                        </p:attrNameLst>
                                      </p:cBhvr>
                                      <p:to>
                                        <p:strVal val="visible"/>
                                      </p:to>
                                    </p:set>
                                    <p:animEffect transition="in" filter="wipe(left)">
                                      <p:cBhvr>
                                        <p:cTn id="12" dur="500"/>
                                        <p:tgtEl>
                                          <p:spTgt spid="28979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9799"/>
                                        </p:tgtEl>
                                        <p:attrNameLst>
                                          <p:attrName>style.visibility</p:attrName>
                                        </p:attrNameLst>
                                      </p:cBhvr>
                                      <p:to>
                                        <p:strVal val="visible"/>
                                      </p:to>
                                    </p:set>
                                    <p:animEffect transition="in" filter="wipe(left)">
                                      <p:cBhvr>
                                        <p:cTn id="17" dur="500"/>
                                        <p:tgtEl>
                                          <p:spTgt spid="28979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9800"/>
                                        </p:tgtEl>
                                        <p:attrNameLst>
                                          <p:attrName>style.visibility</p:attrName>
                                        </p:attrNameLst>
                                      </p:cBhvr>
                                      <p:to>
                                        <p:strVal val="visible"/>
                                      </p:to>
                                    </p:set>
                                    <p:animEffect transition="in" filter="wipe(left)">
                                      <p:cBhvr>
                                        <p:cTn id="22" dur="500"/>
                                        <p:tgtEl>
                                          <p:spTgt spid="28980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9801"/>
                                        </p:tgtEl>
                                        <p:attrNameLst>
                                          <p:attrName>style.visibility</p:attrName>
                                        </p:attrNameLst>
                                      </p:cBhvr>
                                      <p:to>
                                        <p:strVal val="visible"/>
                                      </p:to>
                                    </p:set>
                                    <p:animEffect transition="in" filter="wipe(left)">
                                      <p:cBhvr>
                                        <p:cTn id="27" dur="500"/>
                                        <p:tgtEl>
                                          <p:spTgt spid="28980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89802"/>
                                        </p:tgtEl>
                                        <p:attrNameLst>
                                          <p:attrName>style.visibility</p:attrName>
                                        </p:attrNameLst>
                                      </p:cBhvr>
                                      <p:to>
                                        <p:strVal val="visible"/>
                                      </p:to>
                                    </p:set>
                                    <p:animEffect transition="in" filter="wipe(left)">
                                      <p:cBhvr>
                                        <p:cTn id="32" dur="500"/>
                                        <p:tgtEl>
                                          <p:spTgt spid="28980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89803"/>
                                        </p:tgtEl>
                                        <p:attrNameLst>
                                          <p:attrName>style.visibility</p:attrName>
                                        </p:attrNameLst>
                                      </p:cBhvr>
                                      <p:to>
                                        <p:strVal val="visible"/>
                                      </p:to>
                                    </p:set>
                                    <p:animEffect transition="in" filter="wipe(left)">
                                      <p:cBhvr>
                                        <p:cTn id="37" dur="500"/>
                                        <p:tgtEl>
                                          <p:spTgt spid="28980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9811"/>
                                        </p:tgtEl>
                                        <p:attrNameLst>
                                          <p:attrName>style.visibility</p:attrName>
                                        </p:attrNameLst>
                                      </p:cBhvr>
                                      <p:to>
                                        <p:strVal val="visible"/>
                                      </p:to>
                                    </p:set>
                                    <p:animEffect transition="in" filter="wipe(left)">
                                      <p:cBhvr>
                                        <p:cTn id="42" dur="500"/>
                                        <p:tgtEl>
                                          <p:spTgt spid="28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8" grpId="0"/>
      <p:bldP spid="2897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3" name="Text Box 3"/>
          <p:cNvSpPr txBox="1">
            <a:spLocks noChangeArrowheads="1"/>
          </p:cNvSpPr>
          <p:nvPr>
            <p:custDataLst>
              <p:tags r:id="rId3"/>
            </p:custDataLst>
          </p:nvPr>
        </p:nvSpPr>
        <p:spPr bwMode="auto">
          <a:xfrm>
            <a:off x="1676400" y="685801"/>
            <a:ext cx="8305800" cy="10064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If </a:t>
            </a:r>
            <a:r>
              <a:rPr lang="en-US" sz="2000" b="1">
                <a:solidFill>
                  <a:srgbClr val="FF0000"/>
                </a:solidFill>
              </a:rPr>
              <a:t>a</a:t>
            </a:r>
            <a:r>
              <a:rPr lang="en-US" sz="2000" b="1" baseline="-25000">
                <a:solidFill>
                  <a:srgbClr val="FF0000"/>
                </a:solidFill>
              </a:rPr>
              <a:t>n</a:t>
            </a:r>
            <a:r>
              <a:rPr lang="en-US" sz="2000" b="1">
                <a:solidFill>
                  <a:srgbClr val="0000CC"/>
                </a:solidFill>
              </a:rPr>
              <a:t> and </a:t>
            </a:r>
            <a:r>
              <a:rPr lang="en-US" sz="2000" b="1">
                <a:solidFill>
                  <a:srgbClr val="FF0000"/>
                </a:solidFill>
              </a:rPr>
              <a:t>b</a:t>
            </a:r>
            <a:r>
              <a:rPr lang="en-US" sz="2000" b="1" baseline="-25000">
                <a:solidFill>
                  <a:srgbClr val="FF0000"/>
                </a:solidFill>
              </a:rPr>
              <a:t>n</a:t>
            </a:r>
            <a:r>
              <a:rPr lang="en-US" sz="2000" b="1">
                <a:solidFill>
                  <a:srgbClr val="0000CC"/>
                </a:solidFill>
              </a:rPr>
              <a:t> are the </a:t>
            </a:r>
            <a:r>
              <a:rPr lang="en-US" sz="2000" b="1">
                <a:solidFill>
                  <a:srgbClr val="FF0000"/>
                </a:solidFill>
              </a:rPr>
              <a:t>n</a:t>
            </a:r>
            <a:r>
              <a:rPr lang="en-US" sz="2000" b="1" baseline="30000">
                <a:solidFill>
                  <a:srgbClr val="FF0000"/>
                </a:solidFill>
              </a:rPr>
              <a:t>th</a:t>
            </a:r>
            <a:r>
              <a:rPr lang="en-US" sz="2000" b="1">
                <a:solidFill>
                  <a:srgbClr val="0000CC"/>
                </a:solidFill>
              </a:rPr>
              <a:t> terms of two infinite series, and if we know the behavior of one of them, then the behavior of the other can be obtained using the limit comparison test</a:t>
            </a:r>
            <a:r>
              <a:rPr lang="en-US" sz="2000">
                <a:solidFill>
                  <a:srgbClr val="0000CC"/>
                </a:solidFill>
              </a:rPr>
              <a:t>.</a:t>
            </a:r>
          </a:p>
        </p:txBody>
      </p:sp>
      <p:sp>
        <p:nvSpPr>
          <p:cNvPr id="291844" name="Text Box 4"/>
          <p:cNvSpPr txBox="1">
            <a:spLocks noChangeArrowheads="1"/>
          </p:cNvSpPr>
          <p:nvPr>
            <p:custDataLst>
              <p:tags r:id="rId4"/>
            </p:custDataLst>
          </p:nvPr>
        </p:nvSpPr>
        <p:spPr bwMode="auto">
          <a:xfrm>
            <a:off x="2743200" y="1752601"/>
            <a:ext cx="5715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If </a:t>
            </a:r>
            <a:r>
              <a:rPr lang="en-US" sz="2000" b="1">
                <a:solidFill>
                  <a:srgbClr val="FF0000"/>
                </a:solidFill>
              </a:rPr>
              <a:t>a</a:t>
            </a:r>
            <a:r>
              <a:rPr lang="en-US" sz="2000" b="1" baseline="-25000">
                <a:solidFill>
                  <a:srgbClr val="FF0000"/>
                </a:solidFill>
              </a:rPr>
              <a:t>n</a:t>
            </a:r>
            <a:r>
              <a:rPr lang="en-US" sz="2000" b="1">
                <a:solidFill>
                  <a:srgbClr val="FF0000"/>
                </a:solidFill>
              </a:rPr>
              <a:t> </a:t>
            </a:r>
            <a:r>
              <a:rPr lang="en-US" sz="2000" b="1">
                <a:solidFill>
                  <a:srgbClr val="FF0000"/>
                </a:solidFill>
                <a:sym typeface="Symbol" pitchFamily="18" charset="2"/>
              </a:rPr>
              <a:t>&gt; 0</a:t>
            </a:r>
            <a:r>
              <a:rPr lang="en-US" sz="2000" b="1">
                <a:solidFill>
                  <a:srgbClr val="006600"/>
                </a:solidFill>
                <a:sym typeface="Symbol" pitchFamily="18" charset="2"/>
              </a:rPr>
              <a:t> and </a:t>
            </a:r>
            <a:r>
              <a:rPr lang="en-US" sz="2000" b="1">
                <a:solidFill>
                  <a:srgbClr val="006600"/>
                </a:solidFill>
              </a:rPr>
              <a:t> </a:t>
            </a:r>
            <a:r>
              <a:rPr lang="en-US" sz="2000" b="1">
                <a:solidFill>
                  <a:srgbClr val="FF0000"/>
                </a:solidFill>
              </a:rPr>
              <a:t>b</a:t>
            </a:r>
            <a:r>
              <a:rPr lang="en-US" sz="2000" b="1" baseline="-25000">
                <a:solidFill>
                  <a:srgbClr val="FF0000"/>
                </a:solidFill>
              </a:rPr>
              <a:t>n</a:t>
            </a:r>
            <a:r>
              <a:rPr lang="en-US" sz="2000" b="1">
                <a:solidFill>
                  <a:srgbClr val="FF0000"/>
                </a:solidFill>
              </a:rPr>
              <a:t> &gt; 0</a:t>
            </a:r>
            <a:r>
              <a:rPr lang="en-US" sz="2000" b="1">
                <a:solidFill>
                  <a:srgbClr val="006600"/>
                </a:solidFill>
              </a:rPr>
              <a:t> for all values of </a:t>
            </a:r>
            <a:r>
              <a:rPr lang="en-US" sz="2000" b="1">
                <a:solidFill>
                  <a:srgbClr val="FF0000"/>
                </a:solidFill>
              </a:rPr>
              <a:t>n </a:t>
            </a:r>
            <a:r>
              <a:rPr lang="en-US" sz="2000" b="1">
                <a:solidFill>
                  <a:srgbClr val="006600"/>
                </a:solidFill>
              </a:rPr>
              <a:t>and</a:t>
            </a:r>
          </a:p>
        </p:txBody>
      </p:sp>
      <p:sp>
        <p:nvSpPr>
          <p:cNvPr id="291847" name="Rectangle 7"/>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1849" name="Object 9"/>
          <p:cNvGraphicFramePr>
            <a:graphicFrameLocks noChangeAspect="1"/>
          </p:cNvGraphicFramePr>
          <p:nvPr>
            <p:custDataLst>
              <p:tags r:id="rId5"/>
            </p:custDataLst>
          </p:nvPr>
        </p:nvGraphicFramePr>
        <p:xfrm>
          <a:off x="2743200" y="2286000"/>
          <a:ext cx="1600200" cy="973138"/>
        </p:xfrm>
        <a:graphic>
          <a:graphicData uri="http://schemas.openxmlformats.org/presentationml/2006/ole">
            <mc:AlternateContent xmlns:mc="http://schemas.openxmlformats.org/markup-compatibility/2006">
              <mc:Choice xmlns:v="urn:schemas-microsoft-com:vml" Requires="v">
                <p:oleObj spid="_x0000_s291863" name="Equation" r:id="rId20" imgW="812520" imgH="495000" progId="Equation.DSMT4">
                  <p:embed/>
                </p:oleObj>
              </mc:Choice>
              <mc:Fallback>
                <p:oleObj name="Equation" r:id="rId20" imgW="812520" imgH="495000" progId="Equation.DSMT4">
                  <p:embed/>
                  <p:pic>
                    <p:nvPicPr>
                      <p:cNvPr id="0" name="Picture 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43200" y="2286000"/>
                        <a:ext cx="1600200" cy="973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1850" name="Text Box 10"/>
          <p:cNvSpPr txBox="1">
            <a:spLocks noChangeArrowheads="1"/>
          </p:cNvSpPr>
          <p:nvPr>
            <p:custDataLst>
              <p:tags r:id="rId6"/>
            </p:custDataLst>
          </p:nvPr>
        </p:nvSpPr>
        <p:spPr bwMode="auto">
          <a:xfrm>
            <a:off x="1752600" y="228601"/>
            <a:ext cx="50292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rPr>
              <a:t>Limit Comparison Test</a:t>
            </a:r>
          </a:p>
        </p:txBody>
      </p:sp>
      <p:sp>
        <p:nvSpPr>
          <p:cNvPr id="291851" name="Text Box 11"/>
          <p:cNvSpPr txBox="1">
            <a:spLocks noChangeArrowheads="1"/>
          </p:cNvSpPr>
          <p:nvPr>
            <p:custDataLst>
              <p:tags r:id="rId7"/>
            </p:custDataLst>
          </p:nvPr>
        </p:nvSpPr>
        <p:spPr bwMode="auto">
          <a:xfrm>
            <a:off x="4724400" y="2514601"/>
            <a:ext cx="4267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6600"/>
                </a:solidFill>
              </a:rPr>
              <a:t>where </a:t>
            </a:r>
            <a:r>
              <a:rPr lang="en-US" sz="2000" b="1">
                <a:solidFill>
                  <a:srgbClr val="FF0000"/>
                </a:solidFill>
              </a:rPr>
              <a:t>L</a:t>
            </a:r>
            <a:r>
              <a:rPr lang="en-US" sz="2000" b="1">
                <a:solidFill>
                  <a:srgbClr val="006600"/>
                </a:solidFill>
              </a:rPr>
              <a:t> is finite and positive:</a:t>
            </a:r>
          </a:p>
        </p:txBody>
      </p:sp>
      <p:sp>
        <p:nvSpPr>
          <p:cNvPr id="291853" name="Text Box 13"/>
          <p:cNvSpPr txBox="1">
            <a:spLocks noChangeArrowheads="1"/>
          </p:cNvSpPr>
          <p:nvPr>
            <p:custDataLst>
              <p:tags r:id="rId8"/>
            </p:custDataLst>
          </p:nvPr>
        </p:nvSpPr>
        <p:spPr bwMode="auto">
          <a:xfrm>
            <a:off x="1524000" y="4114801"/>
            <a:ext cx="14478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Review:</a:t>
            </a:r>
          </a:p>
        </p:txBody>
      </p:sp>
      <p:graphicFrame>
        <p:nvGraphicFramePr>
          <p:cNvPr id="291854" name="Object 14"/>
          <p:cNvGraphicFramePr>
            <a:graphicFrameLocks noChangeAspect="1"/>
          </p:cNvGraphicFramePr>
          <p:nvPr>
            <p:custDataLst>
              <p:tags r:id="rId9"/>
            </p:custDataLst>
          </p:nvPr>
        </p:nvGraphicFramePr>
        <p:xfrm>
          <a:off x="2667000" y="3962401"/>
          <a:ext cx="2038350" cy="785813"/>
        </p:xfrm>
        <a:graphic>
          <a:graphicData uri="http://schemas.openxmlformats.org/presentationml/2006/ole">
            <mc:AlternateContent xmlns:mc="http://schemas.openxmlformats.org/markup-compatibility/2006">
              <mc:Choice xmlns:v="urn:schemas-microsoft-com:vml" Requires="v">
                <p:oleObj spid="_x0000_s291864" name="Equation" r:id="rId22" imgW="1180800" imgH="457200" progId="Equation.DSMT4">
                  <p:embed/>
                </p:oleObj>
              </mc:Choice>
              <mc:Fallback>
                <p:oleObj name="Equation" r:id="rId22" imgW="1180800" imgH="457200" progId="Equation.DSMT4">
                  <p:embed/>
                  <p:pic>
                    <p:nvPicPr>
                      <p:cNvPr id="0" name="Picture 1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667000" y="3962401"/>
                        <a:ext cx="2038350" cy="785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1855" name="Text Box 15"/>
          <p:cNvSpPr txBox="1">
            <a:spLocks noChangeArrowheads="1"/>
          </p:cNvSpPr>
          <p:nvPr>
            <p:custDataLst>
              <p:tags r:id="rId10"/>
            </p:custDataLst>
          </p:nvPr>
        </p:nvSpPr>
        <p:spPr bwMode="auto">
          <a:xfrm>
            <a:off x="4953000" y="3962401"/>
            <a:ext cx="42672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As </a:t>
            </a:r>
            <a:r>
              <a:rPr lang="en-US" sz="2000" b="1">
                <a:solidFill>
                  <a:srgbClr val="FF0000"/>
                </a:solidFill>
              </a:rPr>
              <a:t>n</a:t>
            </a:r>
            <a:r>
              <a:rPr lang="en-US" sz="2000" b="1">
                <a:solidFill>
                  <a:srgbClr val="0000CC"/>
                </a:solidFill>
              </a:rPr>
              <a:t> increases, the denominator grows without bounds.</a:t>
            </a:r>
          </a:p>
        </p:txBody>
      </p:sp>
      <p:graphicFrame>
        <p:nvGraphicFramePr>
          <p:cNvPr id="291856" name="Object 16"/>
          <p:cNvGraphicFramePr>
            <a:graphicFrameLocks noChangeAspect="1"/>
          </p:cNvGraphicFramePr>
          <p:nvPr>
            <p:custDataLst>
              <p:tags r:id="rId11"/>
            </p:custDataLst>
          </p:nvPr>
        </p:nvGraphicFramePr>
        <p:xfrm>
          <a:off x="9067801" y="3886201"/>
          <a:ext cx="1249363" cy="785813"/>
        </p:xfrm>
        <a:graphic>
          <a:graphicData uri="http://schemas.openxmlformats.org/presentationml/2006/ole">
            <mc:AlternateContent xmlns:mc="http://schemas.openxmlformats.org/markup-compatibility/2006">
              <mc:Choice xmlns:v="urn:schemas-microsoft-com:vml" Requires="v">
                <p:oleObj spid="_x0000_s291865" name="Equation" r:id="rId24" imgW="723600" imgH="457200" progId="Equation.DSMT4">
                  <p:embed/>
                </p:oleObj>
              </mc:Choice>
              <mc:Fallback>
                <p:oleObj name="Equation" r:id="rId24" imgW="723600" imgH="457200" progId="Equation.DSMT4">
                  <p:embed/>
                  <p:pic>
                    <p:nvPicPr>
                      <p:cNvPr id="0" name="Picture 1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9067801" y="3886201"/>
                        <a:ext cx="1249363" cy="785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1857" name="Object 17"/>
          <p:cNvGraphicFramePr>
            <a:graphicFrameLocks noChangeAspect="1"/>
          </p:cNvGraphicFramePr>
          <p:nvPr>
            <p:custDataLst>
              <p:tags r:id="rId12"/>
            </p:custDataLst>
          </p:nvPr>
        </p:nvGraphicFramePr>
        <p:xfrm>
          <a:off x="2667000" y="4800600"/>
          <a:ext cx="2782888" cy="850900"/>
        </p:xfrm>
        <a:graphic>
          <a:graphicData uri="http://schemas.openxmlformats.org/presentationml/2006/ole">
            <mc:AlternateContent xmlns:mc="http://schemas.openxmlformats.org/markup-compatibility/2006">
              <mc:Choice xmlns:v="urn:schemas-microsoft-com:vml" Requires="v">
                <p:oleObj spid="_x0000_s291866" name="Equation" r:id="rId26" imgW="1612800" imgH="495000" progId="Equation.DSMT4">
                  <p:embed/>
                </p:oleObj>
              </mc:Choice>
              <mc:Fallback>
                <p:oleObj name="Equation" r:id="rId26" imgW="1612800" imgH="495000" progId="Equation.DSMT4">
                  <p:embed/>
                  <p:pic>
                    <p:nvPicPr>
                      <p:cNvPr id="0" name="Picture 17"/>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667000" y="4800600"/>
                        <a:ext cx="27828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1858" name="Text Box 18"/>
          <p:cNvSpPr txBox="1">
            <a:spLocks noChangeArrowheads="1"/>
          </p:cNvSpPr>
          <p:nvPr>
            <p:custDataLst>
              <p:tags r:id="rId13"/>
            </p:custDataLst>
          </p:nvPr>
        </p:nvSpPr>
        <p:spPr bwMode="auto">
          <a:xfrm>
            <a:off x="5562600" y="4876801"/>
            <a:ext cx="49530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The numerator and the denominator have the same degree</a:t>
            </a:r>
          </a:p>
        </p:txBody>
      </p:sp>
      <p:sp>
        <p:nvSpPr>
          <p:cNvPr id="291859" name="Text Box 19"/>
          <p:cNvSpPr txBox="1">
            <a:spLocks noChangeArrowheads="1"/>
          </p:cNvSpPr>
          <p:nvPr>
            <p:custDataLst>
              <p:tags r:id="rId14"/>
            </p:custDataLst>
          </p:nvPr>
        </p:nvSpPr>
        <p:spPr bwMode="auto">
          <a:xfrm>
            <a:off x="2590800" y="5715001"/>
            <a:ext cx="32004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rPr>
              <a:t>The limit is the ratio of the leading coefficient.</a:t>
            </a:r>
          </a:p>
        </p:txBody>
      </p:sp>
      <p:graphicFrame>
        <p:nvGraphicFramePr>
          <p:cNvPr id="291860" name="Object 20"/>
          <p:cNvGraphicFramePr>
            <a:graphicFrameLocks noChangeAspect="1"/>
          </p:cNvGraphicFramePr>
          <p:nvPr>
            <p:custDataLst>
              <p:tags r:id="rId15"/>
            </p:custDataLst>
          </p:nvPr>
        </p:nvGraphicFramePr>
        <p:xfrm>
          <a:off x="5867401" y="5562600"/>
          <a:ext cx="2519363" cy="850900"/>
        </p:xfrm>
        <a:graphic>
          <a:graphicData uri="http://schemas.openxmlformats.org/presentationml/2006/ole">
            <mc:AlternateContent xmlns:mc="http://schemas.openxmlformats.org/markup-compatibility/2006">
              <mc:Choice xmlns:v="urn:schemas-microsoft-com:vml" Requires="v">
                <p:oleObj spid="_x0000_s291867" name="Equation" r:id="rId28" imgW="1460160" imgH="495000" progId="Equation.DSMT4">
                  <p:embed/>
                </p:oleObj>
              </mc:Choice>
              <mc:Fallback>
                <p:oleObj name="Equation" r:id="rId28" imgW="1460160" imgH="495000" progId="Equation.DSMT4">
                  <p:embed/>
                  <p:pic>
                    <p:nvPicPr>
                      <p:cNvPr id="0" name="Picture 2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867401" y="5562600"/>
                        <a:ext cx="2519363"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1861" name="Rectangle 21"/>
          <p:cNvSpPr>
            <a:spLocks noChangeArrowheads="1"/>
          </p:cNvSpPr>
          <p:nvPr>
            <p:custDataLst>
              <p:tags r:id="rId16"/>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graphicFrame>
        <p:nvGraphicFramePr>
          <p:cNvPr id="291862" name="Object 22"/>
          <p:cNvGraphicFramePr>
            <a:graphicFrameLocks noChangeAspect="1"/>
          </p:cNvGraphicFramePr>
          <p:nvPr>
            <p:custDataLst>
              <p:tags r:id="rId17"/>
            </p:custDataLst>
          </p:nvPr>
        </p:nvGraphicFramePr>
        <p:xfrm>
          <a:off x="1752600" y="3048000"/>
          <a:ext cx="8650288" cy="1022350"/>
        </p:xfrm>
        <a:graphic>
          <a:graphicData uri="http://schemas.openxmlformats.org/presentationml/2006/ole">
            <mc:AlternateContent xmlns:mc="http://schemas.openxmlformats.org/markup-compatibility/2006">
              <mc:Choice xmlns:v="urn:schemas-microsoft-com:vml" Requires="v">
                <p:oleObj spid="_x0000_s291868" name="Equation" r:id="rId30" imgW="4394160" imgH="520560" progId="Equation.DSMT4">
                  <p:embed/>
                </p:oleObj>
              </mc:Choice>
              <mc:Fallback>
                <p:oleObj name="Equation" r:id="rId30" imgW="4394160" imgH="520560" progId="Equation.DSMT4">
                  <p:embed/>
                  <p:pic>
                    <p:nvPicPr>
                      <p:cNvPr id="0" name="Picture 2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752600" y="3048000"/>
                        <a:ext cx="865028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1843"/>
                                        </p:tgtEl>
                                        <p:attrNameLst>
                                          <p:attrName>style.visibility</p:attrName>
                                        </p:attrNameLst>
                                      </p:cBhvr>
                                      <p:to>
                                        <p:strVal val="visible"/>
                                      </p:to>
                                    </p:set>
                                    <p:animEffect transition="in" filter="wipe(left)">
                                      <p:cBhvr>
                                        <p:cTn id="7" dur="500"/>
                                        <p:tgtEl>
                                          <p:spTgt spid="2918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1844"/>
                                        </p:tgtEl>
                                        <p:attrNameLst>
                                          <p:attrName>style.visibility</p:attrName>
                                        </p:attrNameLst>
                                      </p:cBhvr>
                                      <p:to>
                                        <p:strVal val="visible"/>
                                      </p:to>
                                    </p:set>
                                    <p:animEffect transition="in" filter="wipe(left)">
                                      <p:cBhvr>
                                        <p:cTn id="12" dur="500"/>
                                        <p:tgtEl>
                                          <p:spTgt spid="29184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1849"/>
                                        </p:tgtEl>
                                        <p:attrNameLst>
                                          <p:attrName>style.visibility</p:attrName>
                                        </p:attrNameLst>
                                      </p:cBhvr>
                                      <p:to>
                                        <p:strVal val="visible"/>
                                      </p:to>
                                    </p:set>
                                    <p:animEffect transition="in" filter="wipe(left)">
                                      <p:cBhvr>
                                        <p:cTn id="17" dur="500"/>
                                        <p:tgtEl>
                                          <p:spTgt spid="29184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1851"/>
                                        </p:tgtEl>
                                        <p:attrNameLst>
                                          <p:attrName>style.visibility</p:attrName>
                                        </p:attrNameLst>
                                      </p:cBhvr>
                                      <p:to>
                                        <p:strVal val="visible"/>
                                      </p:to>
                                    </p:set>
                                    <p:animEffect transition="in" filter="wipe(left)">
                                      <p:cBhvr>
                                        <p:cTn id="22" dur="500"/>
                                        <p:tgtEl>
                                          <p:spTgt spid="29185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1862"/>
                                        </p:tgtEl>
                                        <p:attrNameLst>
                                          <p:attrName>style.visibility</p:attrName>
                                        </p:attrNameLst>
                                      </p:cBhvr>
                                      <p:to>
                                        <p:strVal val="visible"/>
                                      </p:to>
                                    </p:set>
                                    <p:animEffect transition="in" filter="wipe(left)">
                                      <p:cBhvr>
                                        <p:cTn id="27" dur="500"/>
                                        <p:tgtEl>
                                          <p:spTgt spid="29186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1853"/>
                                        </p:tgtEl>
                                        <p:attrNameLst>
                                          <p:attrName>style.visibility</p:attrName>
                                        </p:attrNameLst>
                                      </p:cBhvr>
                                      <p:to>
                                        <p:strVal val="visible"/>
                                      </p:to>
                                    </p:set>
                                    <p:animEffect transition="in" filter="wipe(left)">
                                      <p:cBhvr>
                                        <p:cTn id="32" dur="500"/>
                                        <p:tgtEl>
                                          <p:spTgt spid="29185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1854"/>
                                        </p:tgtEl>
                                        <p:attrNameLst>
                                          <p:attrName>style.visibility</p:attrName>
                                        </p:attrNameLst>
                                      </p:cBhvr>
                                      <p:to>
                                        <p:strVal val="visible"/>
                                      </p:to>
                                    </p:set>
                                    <p:animEffect transition="in" filter="wipe(left)">
                                      <p:cBhvr>
                                        <p:cTn id="37" dur="500"/>
                                        <p:tgtEl>
                                          <p:spTgt spid="29185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91855"/>
                                        </p:tgtEl>
                                        <p:attrNameLst>
                                          <p:attrName>style.visibility</p:attrName>
                                        </p:attrNameLst>
                                      </p:cBhvr>
                                      <p:to>
                                        <p:strVal val="visible"/>
                                      </p:to>
                                    </p:set>
                                    <p:animEffect transition="in" filter="wipe(left)">
                                      <p:cBhvr>
                                        <p:cTn id="42" dur="500"/>
                                        <p:tgtEl>
                                          <p:spTgt spid="29185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56"/>
                                        </p:tgtEl>
                                        <p:attrNameLst>
                                          <p:attrName>style.visibility</p:attrName>
                                        </p:attrNameLst>
                                      </p:cBhvr>
                                      <p:to>
                                        <p:strVal val="visible"/>
                                      </p:to>
                                    </p:set>
                                    <p:animEffect transition="in" filter="wipe(left)">
                                      <p:cBhvr>
                                        <p:cTn id="47" dur="500"/>
                                        <p:tgtEl>
                                          <p:spTgt spid="29185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91857"/>
                                        </p:tgtEl>
                                        <p:attrNameLst>
                                          <p:attrName>style.visibility</p:attrName>
                                        </p:attrNameLst>
                                      </p:cBhvr>
                                      <p:to>
                                        <p:strVal val="visible"/>
                                      </p:to>
                                    </p:set>
                                    <p:animEffect transition="in" filter="wipe(left)">
                                      <p:cBhvr>
                                        <p:cTn id="52" dur="500"/>
                                        <p:tgtEl>
                                          <p:spTgt spid="29185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58"/>
                                        </p:tgtEl>
                                        <p:attrNameLst>
                                          <p:attrName>style.visibility</p:attrName>
                                        </p:attrNameLst>
                                      </p:cBhvr>
                                      <p:to>
                                        <p:strVal val="visible"/>
                                      </p:to>
                                    </p:set>
                                    <p:animEffect transition="in" filter="wipe(left)">
                                      <p:cBhvr>
                                        <p:cTn id="57" dur="500"/>
                                        <p:tgtEl>
                                          <p:spTgt spid="29185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91859"/>
                                        </p:tgtEl>
                                        <p:attrNameLst>
                                          <p:attrName>style.visibility</p:attrName>
                                        </p:attrNameLst>
                                      </p:cBhvr>
                                      <p:to>
                                        <p:strVal val="visible"/>
                                      </p:to>
                                    </p:set>
                                    <p:animEffect transition="in" filter="wipe(left)">
                                      <p:cBhvr>
                                        <p:cTn id="62" dur="500"/>
                                        <p:tgtEl>
                                          <p:spTgt spid="29185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60"/>
                                        </p:tgtEl>
                                        <p:attrNameLst>
                                          <p:attrName>style.visibility</p:attrName>
                                        </p:attrNameLst>
                                      </p:cBhvr>
                                      <p:to>
                                        <p:strVal val="visible"/>
                                      </p:to>
                                    </p:set>
                                    <p:animEffect transition="in" filter="wipe(left)">
                                      <p:cBhvr>
                                        <p:cTn id="67" dur="500"/>
                                        <p:tgtEl>
                                          <p:spTgt spid="291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p:bldP spid="291844" grpId="0"/>
      <p:bldP spid="291851" grpId="0"/>
      <p:bldP spid="291853" grpId="0"/>
      <p:bldP spid="291855" grpId="0"/>
      <p:bldP spid="291858" grpId="0"/>
      <p:bldP spid="2918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the limit comparison test to determine the convergence or divergence of the series </a:t>
            </a:r>
          </a:p>
        </p:txBody>
      </p:sp>
      <p:sp>
        <p:nvSpPr>
          <p:cNvPr id="293892"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3893"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3894" name="Text Box 6"/>
          <p:cNvSpPr txBox="1">
            <a:spLocks noChangeArrowheads="1"/>
          </p:cNvSpPr>
          <p:nvPr>
            <p:custDataLst>
              <p:tags r:id="rId4"/>
            </p:custDataLst>
          </p:nvPr>
        </p:nvSpPr>
        <p:spPr bwMode="auto">
          <a:xfrm>
            <a:off x="1828800" y="1981201"/>
            <a:ext cx="7315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a:t>
            </a:r>
            <a:endParaRPr lang="en-US" sz="2000" b="1" baseline="-25000">
              <a:solidFill>
                <a:srgbClr val="FF0000"/>
              </a:solidFill>
            </a:endParaRPr>
          </a:p>
        </p:txBody>
      </p:sp>
      <p:sp>
        <p:nvSpPr>
          <p:cNvPr id="293895" name="Text Box 7"/>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93896" name="Object 8"/>
          <p:cNvGraphicFramePr>
            <a:graphicFrameLocks noChangeAspect="1"/>
          </p:cNvGraphicFramePr>
          <p:nvPr>
            <p:custDataLst>
              <p:tags r:id="rId6"/>
            </p:custDataLst>
          </p:nvPr>
        </p:nvGraphicFramePr>
        <p:xfrm>
          <a:off x="4800600" y="2438400"/>
          <a:ext cx="939800" cy="914400"/>
        </p:xfrm>
        <a:graphic>
          <a:graphicData uri="http://schemas.openxmlformats.org/presentationml/2006/ole">
            <mc:AlternateContent xmlns:mc="http://schemas.openxmlformats.org/markup-compatibility/2006">
              <mc:Choice xmlns:v="urn:schemas-microsoft-com:vml" Requires="v">
                <p:oleObj spid="_x0000_s293917" name="Equation" r:id="rId20" imgW="469800" imgH="457200" progId="Equation.DSMT4">
                  <p:embed/>
                </p:oleObj>
              </mc:Choice>
              <mc:Fallback>
                <p:oleObj name="Equation" r:id="rId20" imgW="469800" imgH="457200" progId="Equation.DSMT4">
                  <p:embed/>
                  <p:pic>
                    <p:nvPicPr>
                      <p:cNvPr id="0" name="Picture 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00600" y="2438400"/>
                        <a:ext cx="939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8" name="Object 10"/>
          <p:cNvGraphicFramePr>
            <a:graphicFrameLocks noChangeAspect="1"/>
          </p:cNvGraphicFramePr>
          <p:nvPr>
            <p:custDataLst>
              <p:tags r:id="rId7"/>
            </p:custDataLst>
          </p:nvPr>
        </p:nvGraphicFramePr>
        <p:xfrm>
          <a:off x="1905001" y="3657600"/>
          <a:ext cx="1025525" cy="952500"/>
        </p:xfrm>
        <a:graphic>
          <a:graphicData uri="http://schemas.openxmlformats.org/presentationml/2006/ole">
            <mc:AlternateContent xmlns:mc="http://schemas.openxmlformats.org/markup-compatibility/2006">
              <mc:Choice xmlns:v="urn:schemas-microsoft-com:vml" Requires="v">
                <p:oleObj spid="_x0000_s293918" name="Equation" r:id="rId22" imgW="533160" imgH="495000" progId="Equation.DSMT4">
                  <p:embed/>
                </p:oleObj>
              </mc:Choice>
              <mc:Fallback>
                <p:oleObj name="Equation" r:id="rId22" imgW="533160" imgH="495000" progId="Equation.DSMT4">
                  <p:embed/>
                  <p:pic>
                    <p:nvPicPr>
                      <p:cNvPr id="0" name="Picture 1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905001" y="3657600"/>
                        <a:ext cx="10255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00" name="Object 12"/>
          <p:cNvGraphicFramePr>
            <a:graphicFrameLocks noChangeAspect="1"/>
          </p:cNvGraphicFramePr>
          <p:nvPr>
            <p:custDataLst>
              <p:tags r:id="rId8"/>
            </p:custDataLst>
          </p:nvPr>
        </p:nvGraphicFramePr>
        <p:xfrm>
          <a:off x="1839914" y="977900"/>
          <a:ext cx="1722437" cy="903288"/>
        </p:xfrm>
        <a:graphic>
          <a:graphicData uri="http://schemas.openxmlformats.org/presentationml/2006/ole">
            <mc:AlternateContent xmlns:mc="http://schemas.openxmlformats.org/markup-compatibility/2006">
              <mc:Choice xmlns:v="urn:schemas-microsoft-com:vml" Requires="v">
                <p:oleObj spid="_x0000_s293919" name="Equation" r:id="rId24" imgW="914400" imgH="482400" progId="Equation.DSMT4">
                  <p:embed/>
                </p:oleObj>
              </mc:Choice>
              <mc:Fallback>
                <p:oleObj name="Equation" r:id="rId24" imgW="914400" imgH="482400" progId="Equation.DSMT4">
                  <p:embed/>
                  <p:pic>
                    <p:nvPicPr>
                      <p:cNvPr id="0" name="Picture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39914" y="977900"/>
                        <a:ext cx="1722437" cy="903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3904" name="Rectangle 16"/>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3903" name="Object 15"/>
          <p:cNvGraphicFramePr>
            <a:graphicFrameLocks noChangeAspect="1"/>
          </p:cNvGraphicFramePr>
          <p:nvPr/>
        </p:nvGraphicFramePr>
        <p:xfrm>
          <a:off x="7543800" y="304801"/>
          <a:ext cx="1365250" cy="874713"/>
        </p:xfrm>
        <a:graphic>
          <a:graphicData uri="http://schemas.openxmlformats.org/presentationml/2006/ole">
            <mc:AlternateContent xmlns:mc="http://schemas.openxmlformats.org/markup-compatibility/2006">
              <mc:Choice xmlns:v="urn:schemas-microsoft-com:vml" Requires="v">
                <p:oleObj spid="_x0000_s293920" name="Equation" r:id="rId26" imgW="761760" imgH="482400" progId="Equation.DSMT4">
                  <p:embed/>
                </p:oleObj>
              </mc:Choice>
              <mc:Fallback>
                <p:oleObj name="Equation" r:id="rId26" imgW="761760" imgH="482400" progId="Equation.DSMT4">
                  <p:embed/>
                  <p:pic>
                    <p:nvPicPr>
                      <p:cNvPr id="0" name="Picture 1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543800" y="304801"/>
                        <a:ext cx="1365250" cy="874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05" name="Object 17"/>
          <p:cNvGraphicFramePr>
            <a:graphicFrameLocks noChangeAspect="1"/>
          </p:cNvGraphicFramePr>
          <p:nvPr>
            <p:custDataLst>
              <p:tags r:id="rId9"/>
            </p:custDataLst>
          </p:nvPr>
        </p:nvGraphicFramePr>
        <p:xfrm>
          <a:off x="2971800" y="3276600"/>
          <a:ext cx="2001838" cy="1733550"/>
        </p:xfrm>
        <a:graphic>
          <a:graphicData uri="http://schemas.openxmlformats.org/presentationml/2006/ole">
            <mc:AlternateContent xmlns:mc="http://schemas.openxmlformats.org/markup-compatibility/2006">
              <mc:Choice xmlns:v="urn:schemas-microsoft-com:vml" Requires="v">
                <p:oleObj spid="_x0000_s293921" name="Equation" r:id="rId28" imgW="1041120" imgH="901440" progId="Equation.DSMT4">
                  <p:embed/>
                </p:oleObj>
              </mc:Choice>
              <mc:Fallback>
                <p:oleObj name="Equation" r:id="rId28" imgW="1041120" imgH="901440" progId="Equation.DSMT4">
                  <p:embed/>
                  <p:pic>
                    <p:nvPicPr>
                      <p:cNvPr id="0" name="Picture 1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971800" y="3276600"/>
                        <a:ext cx="2001838" cy="173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06" name="Object 18"/>
          <p:cNvGraphicFramePr>
            <a:graphicFrameLocks noChangeAspect="1"/>
          </p:cNvGraphicFramePr>
          <p:nvPr>
            <p:custDataLst>
              <p:tags r:id="rId10"/>
            </p:custDataLst>
          </p:nvPr>
        </p:nvGraphicFramePr>
        <p:xfrm>
          <a:off x="5029201" y="3657600"/>
          <a:ext cx="1954213" cy="928688"/>
        </p:xfrm>
        <a:graphic>
          <a:graphicData uri="http://schemas.openxmlformats.org/presentationml/2006/ole">
            <mc:AlternateContent xmlns:mc="http://schemas.openxmlformats.org/markup-compatibility/2006">
              <mc:Choice xmlns:v="urn:schemas-microsoft-com:vml" Requires="v">
                <p:oleObj spid="_x0000_s293922" name="Equation" r:id="rId30" imgW="1015920" imgH="482400" progId="Equation.DSMT4">
                  <p:embed/>
                </p:oleObj>
              </mc:Choice>
              <mc:Fallback>
                <p:oleObj name="Equation" r:id="rId30" imgW="1015920" imgH="482400" progId="Equation.DSMT4">
                  <p:embed/>
                  <p:pic>
                    <p:nvPicPr>
                      <p:cNvPr id="0" name="Picture 1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029201" y="3657600"/>
                        <a:ext cx="195421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07" name="Object 19"/>
          <p:cNvGraphicFramePr>
            <a:graphicFrameLocks noChangeAspect="1"/>
          </p:cNvGraphicFramePr>
          <p:nvPr>
            <p:custDataLst>
              <p:tags r:id="rId11"/>
            </p:custDataLst>
          </p:nvPr>
        </p:nvGraphicFramePr>
        <p:xfrm>
          <a:off x="7010400" y="3962401"/>
          <a:ext cx="465138" cy="341313"/>
        </p:xfrm>
        <a:graphic>
          <a:graphicData uri="http://schemas.openxmlformats.org/presentationml/2006/ole">
            <mc:AlternateContent xmlns:mc="http://schemas.openxmlformats.org/markup-compatibility/2006">
              <mc:Choice xmlns:v="urn:schemas-microsoft-com:vml" Requires="v">
                <p:oleObj spid="_x0000_s293923" name="Equation" r:id="rId32" imgW="241200" imgH="177480" progId="Equation.DSMT4">
                  <p:embed/>
                </p:oleObj>
              </mc:Choice>
              <mc:Fallback>
                <p:oleObj name="Equation" r:id="rId32" imgW="241200" imgH="177480" progId="Equation.DSMT4">
                  <p:embed/>
                  <p:pic>
                    <p:nvPicPr>
                      <p:cNvPr id="0" name="Picture 19"/>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010400" y="3962401"/>
                        <a:ext cx="465138"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3908" name="Text Box 20"/>
          <p:cNvSpPr txBox="1">
            <a:spLocks noChangeArrowheads="1"/>
          </p:cNvSpPr>
          <p:nvPr>
            <p:custDataLst>
              <p:tags r:id="rId12"/>
            </p:custDataLst>
          </p:nvPr>
        </p:nvSpPr>
        <p:spPr bwMode="auto">
          <a:xfrm>
            <a:off x="7010400" y="2590801"/>
            <a:ext cx="32766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MT Symbol" pitchFamily="82" charset="2"/>
              </a:rPr>
              <a:t>is a diverging harmonic series.</a:t>
            </a:r>
            <a:endParaRPr lang="en-US" sz="2000" b="1" baseline="-25000">
              <a:solidFill>
                <a:srgbClr val="FF0000"/>
              </a:solidFill>
              <a:sym typeface="MT Symbol" pitchFamily="82" charset="2"/>
            </a:endParaRPr>
          </a:p>
        </p:txBody>
      </p:sp>
      <p:sp>
        <p:nvSpPr>
          <p:cNvPr id="293910" name="Text Box 22"/>
          <p:cNvSpPr txBox="1">
            <a:spLocks noChangeArrowheads="1"/>
          </p:cNvSpPr>
          <p:nvPr>
            <p:custDataLst>
              <p:tags r:id="rId13"/>
            </p:custDataLst>
          </p:nvPr>
        </p:nvSpPr>
        <p:spPr bwMode="auto">
          <a:xfrm>
            <a:off x="8001000" y="3810001"/>
            <a:ext cx="24384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limit is finite and positive.</a:t>
            </a:r>
            <a:endParaRPr lang="en-US" sz="2000" b="1" baseline="-25000">
              <a:solidFill>
                <a:srgbClr val="FF0000"/>
              </a:solidFill>
              <a:sym typeface="MT Symbol" pitchFamily="82" charset="2"/>
            </a:endParaRPr>
          </a:p>
        </p:txBody>
      </p:sp>
      <p:sp>
        <p:nvSpPr>
          <p:cNvPr id="293912" name="Rectangle 24"/>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graphicFrame>
        <p:nvGraphicFramePr>
          <p:cNvPr id="293913" name="Object 25"/>
          <p:cNvGraphicFramePr>
            <a:graphicFrameLocks noChangeAspect="1"/>
          </p:cNvGraphicFramePr>
          <p:nvPr>
            <p:custDataLst>
              <p:tags r:id="rId15"/>
            </p:custDataLst>
          </p:nvPr>
        </p:nvGraphicFramePr>
        <p:xfrm>
          <a:off x="6400800" y="2590800"/>
          <a:ext cx="736600" cy="482600"/>
        </p:xfrm>
        <a:graphic>
          <a:graphicData uri="http://schemas.openxmlformats.org/presentationml/2006/ole">
            <mc:AlternateContent xmlns:mc="http://schemas.openxmlformats.org/markup-compatibility/2006">
              <mc:Choice xmlns:v="urn:schemas-microsoft-com:vml" Requires="v">
                <p:oleObj spid="_x0000_s293924" name="Equation" r:id="rId34" imgW="368280" imgH="241200" progId="Equation.DSMT4">
                  <p:embed/>
                </p:oleObj>
              </mc:Choice>
              <mc:Fallback>
                <p:oleObj name="Equation" r:id="rId34" imgW="368280" imgH="241200" progId="Equation.DSMT4">
                  <p:embed/>
                  <p:pic>
                    <p:nvPicPr>
                      <p:cNvPr id="0" name="Picture 25"/>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400800" y="2590800"/>
                        <a:ext cx="736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14" name="Object 26"/>
          <p:cNvGraphicFramePr>
            <a:graphicFrameLocks noChangeAspect="1"/>
          </p:cNvGraphicFramePr>
          <p:nvPr>
            <p:custDataLst>
              <p:tags r:id="rId16"/>
            </p:custDataLst>
          </p:nvPr>
        </p:nvGraphicFramePr>
        <p:xfrm>
          <a:off x="1905000" y="4953000"/>
          <a:ext cx="6675438" cy="1022350"/>
        </p:xfrm>
        <a:graphic>
          <a:graphicData uri="http://schemas.openxmlformats.org/presentationml/2006/ole">
            <mc:AlternateContent xmlns:mc="http://schemas.openxmlformats.org/markup-compatibility/2006">
              <mc:Choice xmlns:v="urn:schemas-microsoft-com:vml" Requires="v">
                <p:oleObj spid="_x0000_s293925" name="Equation" r:id="rId36" imgW="3390840" imgH="520560" progId="Equation.DSMT4">
                  <p:embed/>
                </p:oleObj>
              </mc:Choice>
              <mc:Fallback>
                <p:oleObj name="Equation" r:id="rId36" imgW="3390840" imgH="520560" progId="Equation.DSMT4">
                  <p:embed/>
                  <p:pic>
                    <p:nvPicPr>
                      <p:cNvPr id="0" name="Picture 2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905000" y="4953000"/>
                        <a:ext cx="667543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916" name="Object 28"/>
          <p:cNvGraphicFramePr>
            <a:graphicFrameLocks noChangeAspect="1"/>
          </p:cNvGraphicFramePr>
          <p:nvPr>
            <p:custDataLst>
              <p:tags r:id="rId17"/>
            </p:custDataLst>
          </p:nvPr>
        </p:nvGraphicFramePr>
        <p:xfrm>
          <a:off x="1905001" y="6019800"/>
          <a:ext cx="5000625" cy="649288"/>
        </p:xfrm>
        <a:graphic>
          <a:graphicData uri="http://schemas.openxmlformats.org/presentationml/2006/ole">
            <mc:AlternateContent xmlns:mc="http://schemas.openxmlformats.org/markup-compatibility/2006">
              <mc:Choice xmlns:v="urn:schemas-microsoft-com:vml" Requires="v">
                <p:oleObj spid="_x0000_s293926" name="Equation" r:id="rId38" imgW="2539800" imgH="330120" progId="Equation.DSMT4">
                  <p:embed/>
                </p:oleObj>
              </mc:Choice>
              <mc:Fallback>
                <p:oleObj name="Equation" r:id="rId38" imgW="2539800" imgH="330120" progId="Equation.DSMT4">
                  <p:embed/>
                  <p:pic>
                    <p:nvPicPr>
                      <p:cNvPr id="0" name="Picture 28"/>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05001" y="6019800"/>
                        <a:ext cx="5000625"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3900"/>
                                        </p:tgtEl>
                                        <p:attrNameLst>
                                          <p:attrName>style.visibility</p:attrName>
                                        </p:attrNameLst>
                                      </p:cBhvr>
                                      <p:to>
                                        <p:strVal val="visible"/>
                                      </p:to>
                                    </p:set>
                                    <p:animEffect transition="in" filter="wipe(left)">
                                      <p:cBhvr>
                                        <p:cTn id="7" dur="500"/>
                                        <p:tgtEl>
                                          <p:spTgt spid="2939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3894"/>
                                        </p:tgtEl>
                                        <p:attrNameLst>
                                          <p:attrName>style.visibility</p:attrName>
                                        </p:attrNameLst>
                                      </p:cBhvr>
                                      <p:to>
                                        <p:strVal val="visible"/>
                                      </p:to>
                                    </p:set>
                                    <p:animEffect transition="in" filter="wipe(left)">
                                      <p:cBhvr>
                                        <p:cTn id="12" dur="500"/>
                                        <p:tgtEl>
                                          <p:spTgt spid="29389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3895"/>
                                        </p:tgtEl>
                                        <p:attrNameLst>
                                          <p:attrName>style.visibility</p:attrName>
                                        </p:attrNameLst>
                                      </p:cBhvr>
                                      <p:to>
                                        <p:strVal val="visible"/>
                                      </p:to>
                                    </p:set>
                                    <p:animEffect transition="in" filter="wipe(left)">
                                      <p:cBhvr>
                                        <p:cTn id="17" dur="500"/>
                                        <p:tgtEl>
                                          <p:spTgt spid="29389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3896"/>
                                        </p:tgtEl>
                                        <p:attrNameLst>
                                          <p:attrName>style.visibility</p:attrName>
                                        </p:attrNameLst>
                                      </p:cBhvr>
                                      <p:to>
                                        <p:strVal val="visible"/>
                                      </p:to>
                                    </p:set>
                                    <p:animEffect transition="in" filter="wipe(left)">
                                      <p:cBhvr>
                                        <p:cTn id="22" dur="500"/>
                                        <p:tgtEl>
                                          <p:spTgt spid="29389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3913"/>
                                        </p:tgtEl>
                                        <p:attrNameLst>
                                          <p:attrName>style.visibility</p:attrName>
                                        </p:attrNameLst>
                                      </p:cBhvr>
                                      <p:to>
                                        <p:strVal val="visible"/>
                                      </p:to>
                                    </p:set>
                                    <p:animEffect transition="in" filter="wipe(left)">
                                      <p:cBhvr>
                                        <p:cTn id="27" dur="500"/>
                                        <p:tgtEl>
                                          <p:spTgt spid="2939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3908"/>
                                        </p:tgtEl>
                                        <p:attrNameLst>
                                          <p:attrName>style.visibility</p:attrName>
                                        </p:attrNameLst>
                                      </p:cBhvr>
                                      <p:to>
                                        <p:strVal val="visible"/>
                                      </p:to>
                                    </p:set>
                                    <p:animEffect transition="in" filter="wipe(left)">
                                      <p:cBhvr>
                                        <p:cTn id="32" dur="500"/>
                                        <p:tgtEl>
                                          <p:spTgt spid="29390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3898"/>
                                        </p:tgtEl>
                                        <p:attrNameLst>
                                          <p:attrName>style.visibility</p:attrName>
                                        </p:attrNameLst>
                                      </p:cBhvr>
                                      <p:to>
                                        <p:strVal val="visible"/>
                                      </p:to>
                                    </p:set>
                                    <p:animEffect transition="in" filter="wipe(left)">
                                      <p:cBhvr>
                                        <p:cTn id="37" dur="500"/>
                                        <p:tgtEl>
                                          <p:spTgt spid="29389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3905"/>
                                        </p:tgtEl>
                                        <p:attrNameLst>
                                          <p:attrName>style.visibility</p:attrName>
                                        </p:attrNameLst>
                                      </p:cBhvr>
                                      <p:to>
                                        <p:strVal val="visible"/>
                                      </p:to>
                                    </p:set>
                                    <p:animEffect transition="in" filter="wipe(left)">
                                      <p:cBhvr>
                                        <p:cTn id="42" dur="500"/>
                                        <p:tgtEl>
                                          <p:spTgt spid="29390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3906"/>
                                        </p:tgtEl>
                                        <p:attrNameLst>
                                          <p:attrName>style.visibility</p:attrName>
                                        </p:attrNameLst>
                                      </p:cBhvr>
                                      <p:to>
                                        <p:strVal val="visible"/>
                                      </p:to>
                                    </p:set>
                                    <p:animEffect transition="in" filter="wipe(left)">
                                      <p:cBhvr>
                                        <p:cTn id="47" dur="500"/>
                                        <p:tgtEl>
                                          <p:spTgt spid="29390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93907"/>
                                        </p:tgtEl>
                                        <p:attrNameLst>
                                          <p:attrName>style.visibility</p:attrName>
                                        </p:attrNameLst>
                                      </p:cBhvr>
                                      <p:to>
                                        <p:strVal val="visible"/>
                                      </p:to>
                                    </p:set>
                                    <p:animEffect transition="in" filter="wipe(left)">
                                      <p:cBhvr>
                                        <p:cTn id="52" dur="500"/>
                                        <p:tgtEl>
                                          <p:spTgt spid="29390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3910"/>
                                        </p:tgtEl>
                                        <p:attrNameLst>
                                          <p:attrName>style.visibility</p:attrName>
                                        </p:attrNameLst>
                                      </p:cBhvr>
                                      <p:to>
                                        <p:strVal val="visible"/>
                                      </p:to>
                                    </p:set>
                                    <p:animEffect transition="in" filter="wipe(left)">
                                      <p:cBhvr>
                                        <p:cTn id="57" dur="500"/>
                                        <p:tgtEl>
                                          <p:spTgt spid="29391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3914"/>
                                        </p:tgtEl>
                                        <p:attrNameLst>
                                          <p:attrName>style.visibility</p:attrName>
                                        </p:attrNameLst>
                                      </p:cBhvr>
                                      <p:to>
                                        <p:strVal val="visible"/>
                                      </p:to>
                                    </p:set>
                                    <p:animEffect transition="in" filter="wipe(left)">
                                      <p:cBhvr>
                                        <p:cTn id="62" dur="500"/>
                                        <p:tgtEl>
                                          <p:spTgt spid="29391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3916"/>
                                        </p:tgtEl>
                                        <p:attrNameLst>
                                          <p:attrName>style.visibility</p:attrName>
                                        </p:attrNameLst>
                                      </p:cBhvr>
                                      <p:to>
                                        <p:strVal val="visible"/>
                                      </p:to>
                                    </p:set>
                                    <p:animEffect transition="in" filter="wipe(left)">
                                      <p:cBhvr>
                                        <p:cTn id="67" dur="500"/>
                                        <p:tgtEl>
                                          <p:spTgt spid="293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4" grpId="0"/>
      <p:bldP spid="293895" grpId="0"/>
      <p:bldP spid="293908" grpId="0"/>
      <p:bldP spid="2939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p:cNvSpPr txBox="1">
            <a:spLocks noChangeArrowheads="1"/>
          </p:cNvSpPr>
          <p:nvPr>
            <p:custDataLst>
              <p:tags r:id="rId3"/>
            </p:custDataLst>
          </p:nvPr>
        </p:nvSpPr>
        <p:spPr bwMode="auto">
          <a:xfrm>
            <a:off x="19050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the limit comparison test to determine the convergence or divergence of the series </a:t>
            </a:r>
          </a:p>
        </p:txBody>
      </p:sp>
      <p:sp>
        <p:nvSpPr>
          <p:cNvPr id="295940"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5941"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5942" name="Text Box 6"/>
          <p:cNvSpPr txBox="1">
            <a:spLocks noChangeArrowheads="1"/>
          </p:cNvSpPr>
          <p:nvPr>
            <p:custDataLst>
              <p:tags r:id="rId4"/>
            </p:custDataLst>
          </p:nvPr>
        </p:nvSpPr>
        <p:spPr bwMode="auto">
          <a:xfrm>
            <a:off x="1905000" y="1981201"/>
            <a:ext cx="7315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a:t>
            </a:r>
            <a:endParaRPr lang="en-US" sz="2000" b="1" baseline="-25000">
              <a:solidFill>
                <a:srgbClr val="FF0000"/>
              </a:solidFill>
            </a:endParaRPr>
          </a:p>
        </p:txBody>
      </p:sp>
      <p:sp>
        <p:nvSpPr>
          <p:cNvPr id="295943" name="Text Box 7"/>
          <p:cNvSpPr txBox="1">
            <a:spLocks noChangeArrowheads="1"/>
          </p:cNvSpPr>
          <p:nvPr>
            <p:custDataLst>
              <p:tags r:id="rId5"/>
            </p:custDataLst>
          </p:nvPr>
        </p:nvSpPr>
        <p:spPr bwMode="auto">
          <a:xfrm>
            <a:off x="1828800" y="27432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95944" name="Object 8"/>
          <p:cNvGraphicFramePr>
            <a:graphicFrameLocks noChangeAspect="1"/>
          </p:cNvGraphicFramePr>
          <p:nvPr>
            <p:custDataLst>
              <p:tags r:id="rId6"/>
            </p:custDataLst>
          </p:nvPr>
        </p:nvGraphicFramePr>
        <p:xfrm>
          <a:off x="4800600" y="2438400"/>
          <a:ext cx="939800" cy="914400"/>
        </p:xfrm>
        <a:graphic>
          <a:graphicData uri="http://schemas.openxmlformats.org/presentationml/2006/ole">
            <mc:AlternateContent xmlns:mc="http://schemas.openxmlformats.org/markup-compatibility/2006">
              <mc:Choice xmlns:v="urn:schemas-microsoft-com:vml" Requires="v">
                <p:oleObj spid="_x0000_s295961" name="Equation" r:id="rId20" imgW="469800" imgH="457200" progId="Equation.DSMT4">
                  <p:embed/>
                </p:oleObj>
              </mc:Choice>
              <mc:Fallback>
                <p:oleObj name="Equation" r:id="rId20" imgW="469800" imgH="457200" progId="Equation.DSMT4">
                  <p:embed/>
                  <p:pic>
                    <p:nvPicPr>
                      <p:cNvPr id="0" name="Picture 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00600" y="2438400"/>
                        <a:ext cx="939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custDataLst>
              <p:tags r:id="rId7"/>
            </p:custDataLst>
          </p:nvPr>
        </p:nvGraphicFramePr>
        <p:xfrm>
          <a:off x="1905001" y="3657600"/>
          <a:ext cx="1025525" cy="952500"/>
        </p:xfrm>
        <a:graphic>
          <a:graphicData uri="http://schemas.openxmlformats.org/presentationml/2006/ole">
            <mc:AlternateContent xmlns:mc="http://schemas.openxmlformats.org/markup-compatibility/2006">
              <mc:Choice xmlns:v="urn:schemas-microsoft-com:vml" Requires="v">
                <p:oleObj spid="_x0000_s295962" name="Equation" r:id="rId22" imgW="533160" imgH="495000" progId="Equation.DSMT4">
                  <p:embed/>
                </p:oleObj>
              </mc:Choice>
              <mc:Fallback>
                <p:oleObj name="Equation" r:id="rId22" imgW="533160" imgH="495000" progId="Equation.DSMT4">
                  <p:embed/>
                  <p:pic>
                    <p:nvPicPr>
                      <p:cNvPr id="0" name="Picture 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905001" y="3657600"/>
                        <a:ext cx="10255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6" name="Object 10"/>
          <p:cNvGraphicFramePr>
            <a:graphicFrameLocks noChangeAspect="1"/>
          </p:cNvGraphicFramePr>
          <p:nvPr>
            <p:custDataLst>
              <p:tags r:id="rId8"/>
            </p:custDataLst>
          </p:nvPr>
        </p:nvGraphicFramePr>
        <p:xfrm>
          <a:off x="1981201" y="990601"/>
          <a:ext cx="2176463" cy="855663"/>
        </p:xfrm>
        <a:graphic>
          <a:graphicData uri="http://schemas.openxmlformats.org/presentationml/2006/ole">
            <mc:AlternateContent xmlns:mc="http://schemas.openxmlformats.org/markup-compatibility/2006">
              <mc:Choice xmlns:v="urn:schemas-microsoft-com:vml" Requires="v">
                <p:oleObj spid="_x0000_s295963" name="Equation" r:id="rId24" imgW="1155600" imgH="457200" progId="Equation.DSMT4">
                  <p:embed/>
                </p:oleObj>
              </mc:Choice>
              <mc:Fallback>
                <p:oleObj name="Equation" r:id="rId24" imgW="1155600" imgH="457200" progId="Equation.DSMT4">
                  <p:embed/>
                  <p:pic>
                    <p:nvPicPr>
                      <p:cNvPr id="0" name="Picture 1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981201" y="990601"/>
                        <a:ext cx="217646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5947"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5949" name="Object 13"/>
          <p:cNvGraphicFramePr>
            <a:graphicFrameLocks noChangeAspect="1"/>
          </p:cNvGraphicFramePr>
          <p:nvPr>
            <p:custDataLst>
              <p:tags r:id="rId9"/>
            </p:custDataLst>
          </p:nvPr>
        </p:nvGraphicFramePr>
        <p:xfrm>
          <a:off x="2971800" y="3276600"/>
          <a:ext cx="2490788" cy="1684338"/>
        </p:xfrm>
        <a:graphic>
          <a:graphicData uri="http://schemas.openxmlformats.org/presentationml/2006/ole">
            <mc:AlternateContent xmlns:mc="http://schemas.openxmlformats.org/markup-compatibility/2006">
              <mc:Choice xmlns:v="urn:schemas-microsoft-com:vml" Requires="v">
                <p:oleObj spid="_x0000_s295964" name="Equation" r:id="rId26" imgW="1295280" imgH="876240" progId="Equation.DSMT4">
                  <p:embed/>
                </p:oleObj>
              </mc:Choice>
              <mc:Fallback>
                <p:oleObj name="Equation" r:id="rId26" imgW="1295280" imgH="876240" progId="Equation.DSMT4">
                  <p:embed/>
                  <p:pic>
                    <p:nvPicPr>
                      <p:cNvPr id="0" name="Picture 1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971800" y="3276600"/>
                        <a:ext cx="2490788" cy="1684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50" name="Object 14"/>
          <p:cNvGraphicFramePr>
            <a:graphicFrameLocks noChangeAspect="1"/>
          </p:cNvGraphicFramePr>
          <p:nvPr>
            <p:custDataLst>
              <p:tags r:id="rId10"/>
            </p:custDataLst>
          </p:nvPr>
        </p:nvGraphicFramePr>
        <p:xfrm>
          <a:off x="5486401" y="3657601"/>
          <a:ext cx="2443163" cy="879475"/>
        </p:xfrm>
        <a:graphic>
          <a:graphicData uri="http://schemas.openxmlformats.org/presentationml/2006/ole">
            <mc:AlternateContent xmlns:mc="http://schemas.openxmlformats.org/markup-compatibility/2006">
              <mc:Choice xmlns:v="urn:schemas-microsoft-com:vml" Requires="v">
                <p:oleObj spid="_x0000_s295965" name="Equation" r:id="rId28" imgW="1269720" imgH="457200" progId="Equation.DSMT4">
                  <p:embed/>
                </p:oleObj>
              </mc:Choice>
              <mc:Fallback>
                <p:oleObj name="Equation" r:id="rId28" imgW="1269720" imgH="457200" progId="Equation.DSMT4">
                  <p:embed/>
                  <p:pic>
                    <p:nvPicPr>
                      <p:cNvPr id="0" name="Picture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486401" y="3657601"/>
                        <a:ext cx="2443163" cy="87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51" name="Object 15"/>
          <p:cNvGraphicFramePr>
            <a:graphicFrameLocks noChangeAspect="1"/>
          </p:cNvGraphicFramePr>
          <p:nvPr>
            <p:custDataLst>
              <p:tags r:id="rId11"/>
            </p:custDataLst>
          </p:nvPr>
        </p:nvGraphicFramePr>
        <p:xfrm>
          <a:off x="7900988" y="3949701"/>
          <a:ext cx="514350" cy="366713"/>
        </p:xfrm>
        <a:graphic>
          <a:graphicData uri="http://schemas.openxmlformats.org/presentationml/2006/ole">
            <mc:AlternateContent xmlns:mc="http://schemas.openxmlformats.org/markup-compatibility/2006">
              <mc:Choice xmlns:v="urn:schemas-microsoft-com:vml" Requires="v">
                <p:oleObj spid="_x0000_s295966" name="Equation" r:id="rId30" imgW="266400" imgH="190440" progId="Equation.DSMT4">
                  <p:embed/>
                </p:oleObj>
              </mc:Choice>
              <mc:Fallback>
                <p:oleObj name="Equation" r:id="rId30" imgW="266400" imgH="190440" progId="Equation.DSMT4">
                  <p:embed/>
                  <p:pic>
                    <p:nvPicPr>
                      <p:cNvPr id="0" name="Picture 15"/>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900988" y="3949701"/>
                        <a:ext cx="51435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5952" name="Text Box 16"/>
          <p:cNvSpPr txBox="1">
            <a:spLocks noChangeArrowheads="1"/>
          </p:cNvSpPr>
          <p:nvPr>
            <p:custDataLst>
              <p:tags r:id="rId12"/>
            </p:custDataLst>
          </p:nvPr>
        </p:nvSpPr>
        <p:spPr bwMode="auto">
          <a:xfrm>
            <a:off x="7010400" y="2590801"/>
            <a:ext cx="3276600" cy="7016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MT Symbol" pitchFamily="82" charset="2"/>
              </a:rPr>
              <a:t>is a diverging harmonic series.</a:t>
            </a:r>
            <a:endParaRPr lang="en-US" sz="2000" b="1" baseline="-25000">
              <a:solidFill>
                <a:srgbClr val="FF0000"/>
              </a:solidFill>
              <a:sym typeface="MT Symbol" pitchFamily="82" charset="2"/>
            </a:endParaRPr>
          </a:p>
        </p:txBody>
      </p:sp>
      <p:sp>
        <p:nvSpPr>
          <p:cNvPr id="295953" name="Text Box 17"/>
          <p:cNvSpPr txBox="1">
            <a:spLocks noChangeArrowheads="1"/>
          </p:cNvSpPr>
          <p:nvPr>
            <p:custDataLst>
              <p:tags r:id="rId13"/>
            </p:custDataLst>
          </p:nvPr>
        </p:nvSpPr>
        <p:spPr bwMode="auto">
          <a:xfrm>
            <a:off x="1905000" y="4953001"/>
            <a:ext cx="4572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limit is finite and positive</a:t>
            </a:r>
            <a:endParaRPr lang="en-US" sz="2000" b="1" baseline="-25000">
              <a:solidFill>
                <a:srgbClr val="FF0000"/>
              </a:solidFill>
              <a:sym typeface="MT Symbol" pitchFamily="82" charset="2"/>
            </a:endParaRPr>
          </a:p>
        </p:txBody>
      </p:sp>
      <p:sp>
        <p:nvSpPr>
          <p:cNvPr id="295956" name="Rectangle 20"/>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5955" name="Object 19"/>
          <p:cNvGraphicFramePr>
            <a:graphicFrameLocks noChangeAspect="1"/>
          </p:cNvGraphicFramePr>
          <p:nvPr/>
        </p:nvGraphicFramePr>
        <p:xfrm>
          <a:off x="8077200" y="304801"/>
          <a:ext cx="1828800" cy="836613"/>
        </p:xfrm>
        <a:graphic>
          <a:graphicData uri="http://schemas.openxmlformats.org/presentationml/2006/ole">
            <mc:AlternateContent xmlns:mc="http://schemas.openxmlformats.org/markup-compatibility/2006">
              <mc:Choice xmlns:v="urn:schemas-microsoft-com:vml" Requires="v">
                <p:oleObj spid="_x0000_s295967" name="Equation" r:id="rId32" imgW="1002960" imgH="457200" progId="Equation.DSMT4">
                  <p:embed/>
                </p:oleObj>
              </mc:Choice>
              <mc:Fallback>
                <p:oleObj name="Equation" r:id="rId32" imgW="1002960" imgH="457200" progId="Equation.DSMT4">
                  <p:embed/>
                  <p:pic>
                    <p:nvPicPr>
                      <p:cNvPr id="0" name="Picture 19"/>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8077200" y="304801"/>
                        <a:ext cx="1828800"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5957" name="Rectangle 21"/>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graphicFrame>
        <p:nvGraphicFramePr>
          <p:cNvPr id="295958" name="Object 22"/>
          <p:cNvGraphicFramePr>
            <a:graphicFrameLocks noChangeAspect="1"/>
          </p:cNvGraphicFramePr>
          <p:nvPr>
            <p:custDataLst>
              <p:tags r:id="rId15"/>
            </p:custDataLst>
          </p:nvPr>
        </p:nvGraphicFramePr>
        <p:xfrm>
          <a:off x="6400800" y="2590800"/>
          <a:ext cx="736600" cy="482600"/>
        </p:xfrm>
        <a:graphic>
          <a:graphicData uri="http://schemas.openxmlformats.org/presentationml/2006/ole">
            <mc:AlternateContent xmlns:mc="http://schemas.openxmlformats.org/markup-compatibility/2006">
              <mc:Choice xmlns:v="urn:schemas-microsoft-com:vml" Requires="v">
                <p:oleObj spid="_x0000_s295968" name="Equation" r:id="rId34" imgW="368280" imgH="241200" progId="Equation.DSMT4">
                  <p:embed/>
                </p:oleObj>
              </mc:Choice>
              <mc:Fallback>
                <p:oleObj name="Equation" r:id="rId34" imgW="368280" imgH="241200" progId="Equation.DSMT4">
                  <p:embed/>
                  <p:pic>
                    <p:nvPicPr>
                      <p:cNvPr id="0" name="Picture 22"/>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400800" y="2590800"/>
                        <a:ext cx="736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59" name="Object 23"/>
          <p:cNvGraphicFramePr>
            <a:graphicFrameLocks noChangeAspect="1"/>
          </p:cNvGraphicFramePr>
          <p:nvPr>
            <p:custDataLst>
              <p:tags r:id="rId16"/>
            </p:custDataLst>
          </p:nvPr>
        </p:nvGraphicFramePr>
        <p:xfrm>
          <a:off x="1981200" y="5181600"/>
          <a:ext cx="6675438" cy="1022350"/>
        </p:xfrm>
        <a:graphic>
          <a:graphicData uri="http://schemas.openxmlformats.org/presentationml/2006/ole">
            <mc:AlternateContent xmlns:mc="http://schemas.openxmlformats.org/markup-compatibility/2006">
              <mc:Choice xmlns:v="urn:schemas-microsoft-com:vml" Requires="v">
                <p:oleObj spid="_x0000_s295969" name="Equation" r:id="rId36" imgW="3390840" imgH="520560" progId="Equation.DSMT4">
                  <p:embed/>
                </p:oleObj>
              </mc:Choice>
              <mc:Fallback>
                <p:oleObj name="Equation" r:id="rId36" imgW="3390840" imgH="520560" progId="Equation.DSMT4">
                  <p:embed/>
                  <p:pic>
                    <p:nvPicPr>
                      <p:cNvPr id="0" name="Picture 23"/>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981200" y="5181600"/>
                        <a:ext cx="667543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60" name="Object 24"/>
          <p:cNvGraphicFramePr>
            <a:graphicFrameLocks noChangeAspect="1"/>
          </p:cNvGraphicFramePr>
          <p:nvPr>
            <p:custDataLst>
              <p:tags r:id="rId17"/>
            </p:custDataLst>
          </p:nvPr>
        </p:nvGraphicFramePr>
        <p:xfrm>
          <a:off x="1981201" y="6019800"/>
          <a:ext cx="5000625" cy="649288"/>
        </p:xfrm>
        <a:graphic>
          <a:graphicData uri="http://schemas.openxmlformats.org/presentationml/2006/ole">
            <mc:AlternateContent xmlns:mc="http://schemas.openxmlformats.org/markup-compatibility/2006">
              <mc:Choice xmlns:v="urn:schemas-microsoft-com:vml" Requires="v">
                <p:oleObj spid="_x0000_s295970" name="Equation" r:id="rId38" imgW="2539800" imgH="330120" progId="Equation.DSMT4">
                  <p:embed/>
                </p:oleObj>
              </mc:Choice>
              <mc:Fallback>
                <p:oleObj name="Equation" r:id="rId38" imgW="2539800" imgH="330120" progId="Equation.DSMT4">
                  <p:embed/>
                  <p:pic>
                    <p:nvPicPr>
                      <p:cNvPr id="0" name="Picture 2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81201" y="6019800"/>
                        <a:ext cx="5000625"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5946"/>
                                        </p:tgtEl>
                                        <p:attrNameLst>
                                          <p:attrName>style.visibility</p:attrName>
                                        </p:attrNameLst>
                                      </p:cBhvr>
                                      <p:to>
                                        <p:strVal val="visible"/>
                                      </p:to>
                                    </p:set>
                                    <p:animEffect transition="in" filter="wipe(left)">
                                      <p:cBhvr>
                                        <p:cTn id="7" dur="500"/>
                                        <p:tgtEl>
                                          <p:spTgt spid="2959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wipe(left)">
                                      <p:cBhvr>
                                        <p:cTn id="12" dur="500"/>
                                        <p:tgtEl>
                                          <p:spTgt spid="2959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5943"/>
                                        </p:tgtEl>
                                        <p:attrNameLst>
                                          <p:attrName>style.visibility</p:attrName>
                                        </p:attrNameLst>
                                      </p:cBhvr>
                                      <p:to>
                                        <p:strVal val="visible"/>
                                      </p:to>
                                    </p:set>
                                    <p:animEffect transition="in" filter="wipe(left)">
                                      <p:cBhvr>
                                        <p:cTn id="17" dur="500"/>
                                        <p:tgtEl>
                                          <p:spTgt spid="2959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5944"/>
                                        </p:tgtEl>
                                        <p:attrNameLst>
                                          <p:attrName>style.visibility</p:attrName>
                                        </p:attrNameLst>
                                      </p:cBhvr>
                                      <p:to>
                                        <p:strVal val="visible"/>
                                      </p:to>
                                    </p:set>
                                    <p:animEffect transition="in" filter="wipe(left)">
                                      <p:cBhvr>
                                        <p:cTn id="22" dur="500"/>
                                        <p:tgtEl>
                                          <p:spTgt spid="29594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5958"/>
                                        </p:tgtEl>
                                        <p:attrNameLst>
                                          <p:attrName>style.visibility</p:attrName>
                                        </p:attrNameLst>
                                      </p:cBhvr>
                                      <p:to>
                                        <p:strVal val="visible"/>
                                      </p:to>
                                    </p:set>
                                    <p:animEffect transition="in" filter="wipe(left)">
                                      <p:cBhvr>
                                        <p:cTn id="27" dur="500"/>
                                        <p:tgtEl>
                                          <p:spTgt spid="29595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5952"/>
                                        </p:tgtEl>
                                        <p:attrNameLst>
                                          <p:attrName>style.visibility</p:attrName>
                                        </p:attrNameLst>
                                      </p:cBhvr>
                                      <p:to>
                                        <p:strVal val="visible"/>
                                      </p:to>
                                    </p:set>
                                    <p:animEffect transition="in" filter="wipe(left)">
                                      <p:cBhvr>
                                        <p:cTn id="32" dur="500"/>
                                        <p:tgtEl>
                                          <p:spTgt spid="29595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5945"/>
                                        </p:tgtEl>
                                        <p:attrNameLst>
                                          <p:attrName>style.visibility</p:attrName>
                                        </p:attrNameLst>
                                      </p:cBhvr>
                                      <p:to>
                                        <p:strVal val="visible"/>
                                      </p:to>
                                    </p:set>
                                    <p:animEffect transition="in" filter="wipe(left)">
                                      <p:cBhvr>
                                        <p:cTn id="37" dur="500"/>
                                        <p:tgtEl>
                                          <p:spTgt spid="29594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5949"/>
                                        </p:tgtEl>
                                        <p:attrNameLst>
                                          <p:attrName>style.visibility</p:attrName>
                                        </p:attrNameLst>
                                      </p:cBhvr>
                                      <p:to>
                                        <p:strVal val="visible"/>
                                      </p:to>
                                    </p:set>
                                    <p:animEffect transition="in" filter="wipe(left)">
                                      <p:cBhvr>
                                        <p:cTn id="42" dur="500"/>
                                        <p:tgtEl>
                                          <p:spTgt spid="29594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5950"/>
                                        </p:tgtEl>
                                        <p:attrNameLst>
                                          <p:attrName>style.visibility</p:attrName>
                                        </p:attrNameLst>
                                      </p:cBhvr>
                                      <p:to>
                                        <p:strVal val="visible"/>
                                      </p:to>
                                    </p:set>
                                    <p:animEffect transition="in" filter="wipe(left)">
                                      <p:cBhvr>
                                        <p:cTn id="47" dur="500"/>
                                        <p:tgtEl>
                                          <p:spTgt spid="29595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95951"/>
                                        </p:tgtEl>
                                        <p:attrNameLst>
                                          <p:attrName>style.visibility</p:attrName>
                                        </p:attrNameLst>
                                      </p:cBhvr>
                                      <p:to>
                                        <p:strVal val="visible"/>
                                      </p:to>
                                    </p:set>
                                    <p:animEffect transition="in" filter="wipe(left)">
                                      <p:cBhvr>
                                        <p:cTn id="52" dur="500"/>
                                        <p:tgtEl>
                                          <p:spTgt spid="2959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5953"/>
                                        </p:tgtEl>
                                        <p:attrNameLst>
                                          <p:attrName>style.visibility</p:attrName>
                                        </p:attrNameLst>
                                      </p:cBhvr>
                                      <p:to>
                                        <p:strVal val="visible"/>
                                      </p:to>
                                    </p:set>
                                    <p:animEffect transition="in" filter="wipe(left)">
                                      <p:cBhvr>
                                        <p:cTn id="57" dur="500"/>
                                        <p:tgtEl>
                                          <p:spTgt spid="29595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5959"/>
                                        </p:tgtEl>
                                        <p:attrNameLst>
                                          <p:attrName>style.visibility</p:attrName>
                                        </p:attrNameLst>
                                      </p:cBhvr>
                                      <p:to>
                                        <p:strVal val="visible"/>
                                      </p:to>
                                    </p:set>
                                    <p:animEffect transition="in" filter="wipe(left)">
                                      <p:cBhvr>
                                        <p:cTn id="62" dur="500"/>
                                        <p:tgtEl>
                                          <p:spTgt spid="29595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5960"/>
                                        </p:tgtEl>
                                        <p:attrNameLst>
                                          <p:attrName>style.visibility</p:attrName>
                                        </p:attrNameLst>
                                      </p:cBhvr>
                                      <p:to>
                                        <p:strVal val="visible"/>
                                      </p:to>
                                    </p:set>
                                    <p:animEffect transition="in" filter="wipe(left)">
                                      <p:cBhvr>
                                        <p:cTn id="67" dur="500"/>
                                        <p:tgtEl>
                                          <p:spTgt spid="2959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2" grpId="0"/>
      <p:bldP spid="295943" grpId="0"/>
      <p:bldP spid="295952" grpId="0"/>
      <p:bldP spid="29595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Text Box 2"/>
          <p:cNvSpPr txBox="1">
            <a:spLocks noChangeArrowheads="1"/>
          </p:cNvSpPr>
          <p:nvPr>
            <p:custDataLst>
              <p:tags r:id="rId3"/>
            </p:custDataLst>
          </p:nvPr>
        </p:nvSpPr>
        <p:spPr bwMode="auto">
          <a:xfrm>
            <a:off x="1752600" y="304801"/>
            <a:ext cx="6096000" cy="701675"/>
          </a:xfrm>
          <a:prstGeom prst="rect">
            <a:avLst/>
          </a:prstGeom>
          <a:noFill/>
          <a:ln w="9525">
            <a:noFill/>
            <a:miter lim="800000"/>
            <a:headEnd/>
            <a:tailEnd/>
          </a:ln>
          <a:effectLst/>
        </p:spPr>
        <p:txBody>
          <a:bodyPr>
            <a:spAutoFit/>
          </a:bodyPr>
          <a:lstStyle/>
          <a:p>
            <a:pPr>
              <a:spcBef>
                <a:spcPct val="50000"/>
              </a:spcBef>
            </a:pPr>
            <a:r>
              <a:rPr lang="en-US" sz="2000" b="1">
                <a:solidFill>
                  <a:srgbClr val="800000"/>
                </a:solidFill>
              </a:rPr>
              <a:t>Use the limit comparison test to determine the convergence or divergence of the series </a:t>
            </a:r>
          </a:p>
        </p:txBody>
      </p:sp>
      <p:sp>
        <p:nvSpPr>
          <p:cNvPr id="297988" name="Rectangle 4"/>
          <p:cNvSpPr>
            <a:spLocks noChangeArrowheads="1"/>
          </p:cNvSpPr>
          <p:nvPr/>
        </p:nvSpPr>
        <p:spPr bwMode="auto">
          <a:xfrm>
            <a:off x="6003634" y="3010972"/>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7989" name="Rectangle 5"/>
          <p:cNvSpPr>
            <a:spLocks noChangeArrowheads="1"/>
          </p:cNvSpPr>
          <p:nvPr/>
        </p:nvSpPr>
        <p:spPr bwMode="auto">
          <a:xfrm>
            <a:off x="6003634" y="276808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7990" name="Text Box 6"/>
          <p:cNvSpPr txBox="1">
            <a:spLocks noChangeArrowheads="1"/>
          </p:cNvSpPr>
          <p:nvPr>
            <p:custDataLst>
              <p:tags r:id="rId4"/>
            </p:custDataLst>
          </p:nvPr>
        </p:nvSpPr>
        <p:spPr bwMode="auto">
          <a:xfrm>
            <a:off x="4267200" y="1295401"/>
            <a:ext cx="61722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What is a suitable </a:t>
            </a:r>
            <a:r>
              <a:rPr lang="en-US" sz="2000" b="1">
                <a:solidFill>
                  <a:srgbClr val="FF0000"/>
                </a:solidFill>
                <a:sym typeface="Symbol" pitchFamily="18" charset="2"/>
              </a:rPr>
              <a:t>b</a:t>
            </a:r>
            <a:r>
              <a:rPr lang="en-US" sz="2000" b="1" baseline="-25000">
                <a:solidFill>
                  <a:srgbClr val="FF0000"/>
                </a:solidFill>
                <a:sym typeface="Symbol" pitchFamily="18" charset="2"/>
              </a:rPr>
              <a:t>n</a:t>
            </a:r>
            <a:r>
              <a:rPr lang="en-US" sz="2000" b="1">
                <a:solidFill>
                  <a:srgbClr val="0000CC"/>
                </a:solidFill>
                <a:sym typeface="Symbol" pitchFamily="18" charset="2"/>
              </a:rPr>
              <a:t> whose behavior we know.</a:t>
            </a:r>
            <a:endParaRPr lang="en-US" sz="2000" b="1" baseline="-25000">
              <a:solidFill>
                <a:srgbClr val="FF0000"/>
              </a:solidFill>
            </a:endParaRPr>
          </a:p>
        </p:txBody>
      </p:sp>
      <p:sp>
        <p:nvSpPr>
          <p:cNvPr id="297991" name="Text Box 7"/>
          <p:cNvSpPr txBox="1">
            <a:spLocks noChangeArrowheads="1"/>
          </p:cNvSpPr>
          <p:nvPr>
            <p:custDataLst>
              <p:tags r:id="rId5"/>
            </p:custDataLst>
          </p:nvPr>
        </p:nvSpPr>
        <p:spPr bwMode="auto">
          <a:xfrm>
            <a:off x="1828800" y="2133601"/>
            <a:ext cx="32766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The obvious choice is </a:t>
            </a:r>
            <a:endParaRPr lang="en-US" sz="2000" b="1" baseline="-25000">
              <a:solidFill>
                <a:srgbClr val="FF0000"/>
              </a:solidFill>
            </a:endParaRPr>
          </a:p>
        </p:txBody>
      </p:sp>
      <p:graphicFrame>
        <p:nvGraphicFramePr>
          <p:cNvPr id="297992" name="Object 8"/>
          <p:cNvGraphicFramePr>
            <a:graphicFrameLocks noChangeAspect="1"/>
          </p:cNvGraphicFramePr>
          <p:nvPr>
            <p:custDataLst>
              <p:tags r:id="rId6"/>
            </p:custDataLst>
          </p:nvPr>
        </p:nvGraphicFramePr>
        <p:xfrm>
          <a:off x="4876800" y="1905000"/>
          <a:ext cx="1092200" cy="889000"/>
        </p:xfrm>
        <a:graphic>
          <a:graphicData uri="http://schemas.openxmlformats.org/presentationml/2006/ole">
            <mc:AlternateContent xmlns:mc="http://schemas.openxmlformats.org/markup-compatibility/2006">
              <mc:Choice xmlns:v="urn:schemas-microsoft-com:vml" Requires="v">
                <p:oleObj spid="_x0000_s298013" name="Equation" r:id="rId20" imgW="545760" imgH="444240" progId="Equation.DSMT4">
                  <p:embed/>
                </p:oleObj>
              </mc:Choice>
              <mc:Fallback>
                <p:oleObj name="Equation" r:id="rId20" imgW="545760" imgH="444240" progId="Equation.DSMT4">
                  <p:embed/>
                  <p:pic>
                    <p:nvPicPr>
                      <p:cNvPr id="0" name="Picture 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76800" y="1905000"/>
                        <a:ext cx="10922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993" name="Object 9"/>
          <p:cNvGraphicFramePr>
            <a:graphicFrameLocks noChangeAspect="1"/>
          </p:cNvGraphicFramePr>
          <p:nvPr>
            <p:custDataLst>
              <p:tags r:id="rId7"/>
            </p:custDataLst>
          </p:nvPr>
        </p:nvGraphicFramePr>
        <p:xfrm>
          <a:off x="1905001" y="3657600"/>
          <a:ext cx="1025525" cy="952500"/>
        </p:xfrm>
        <a:graphic>
          <a:graphicData uri="http://schemas.openxmlformats.org/presentationml/2006/ole">
            <mc:AlternateContent xmlns:mc="http://schemas.openxmlformats.org/markup-compatibility/2006">
              <mc:Choice xmlns:v="urn:schemas-microsoft-com:vml" Requires="v">
                <p:oleObj spid="_x0000_s298014" name="Equation" r:id="rId22" imgW="533160" imgH="495000" progId="Equation.DSMT4">
                  <p:embed/>
                </p:oleObj>
              </mc:Choice>
              <mc:Fallback>
                <p:oleObj name="Equation" r:id="rId22" imgW="533160" imgH="495000" progId="Equation.DSMT4">
                  <p:embed/>
                  <p:pic>
                    <p:nvPicPr>
                      <p:cNvPr id="0" name="Picture 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905001" y="3657600"/>
                        <a:ext cx="10255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994" name="Object 10"/>
          <p:cNvGraphicFramePr>
            <a:graphicFrameLocks noChangeAspect="1"/>
          </p:cNvGraphicFramePr>
          <p:nvPr>
            <p:custDataLst>
              <p:tags r:id="rId8"/>
            </p:custDataLst>
          </p:nvPr>
        </p:nvGraphicFramePr>
        <p:xfrm>
          <a:off x="1824038" y="966789"/>
          <a:ext cx="2032000" cy="903287"/>
        </p:xfrm>
        <a:graphic>
          <a:graphicData uri="http://schemas.openxmlformats.org/presentationml/2006/ole">
            <mc:AlternateContent xmlns:mc="http://schemas.openxmlformats.org/markup-compatibility/2006">
              <mc:Choice xmlns:v="urn:schemas-microsoft-com:vml" Requires="v">
                <p:oleObj spid="_x0000_s298015" name="Equation" r:id="rId24" imgW="1079280" imgH="482400" progId="Equation.DSMT4">
                  <p:embed/>
                </p:oleObj>
              </mc:Choice>
              <mc:Fallback>
                <p:oleObj name="Equation" r:id="rId24" imgW="1079280" imgH="482400" progId="Equation.DSMT4">
                  <p:embed/>
                  <p:pic>
                    <p:nvPicPr>
                      <p:cNvPr id="0" name="Picture 1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24038" y="966789"/>
                        <a:ext cx="2032000" cy="903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995" name="Rectangle 1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7996" name="Object 12"/>
          <p:cNvGraphicFramePr>
            <a:graphicFrameLocks noChangeAspect="1"/>
          </p:cNvGraphicFramePr>
          <p:nvPr>
            <p:custDataLst>
              <p:tags r:id="rId9"/>
            </p:custDataLst>
          </p:nvPr>
        </p:nvGraphicFramePr>
        <p:xfrm>
          <a:off x="3044825" y="3252788"/>
          <a:ext cx="2344738" cy="1733550"/>
        </p:xfrm>
        <a:graphic>
          <a:graphicData uri="http://schemas.openxmlformats.org/presentationml/2006/ole">
            <mc:AlternateContent xmlns:mc="http://schemas.openxmlformats.org/markup-compatibility/2006">
              <mc:Choice xmlns:v="urn:schemas-microsoft-com:vml" Requires="v">
                <p:oleObj spid="_x0000_s298016" name="Equation" r:id="rId26" imgW="1218960" imgH="901440" progId="Equation.DSMT4">
                  <p:embed/>
                </p:oleObj>
              </mc:Choice>
              <mc:Fallback>
                <p:oleObj name="Equation" r:id="rId26" imgW="1218960" imgH="901440" progId="Equation.DSMT4">
                  <p:embed/>
                  <p:pic>
                    <p:nvPicPr>
                      <p:cNvPr id="0" name="Picture 1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044825" y="3252788"/>
                        <a:ext cx="2344738" cy="173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997" name="Object 13"/>
          <p:cNvGraphicFramePr>
            <a:graphicFrameLocks noChangeAspect="1"/>
          </p:cNvGraphicFramePr>
          <p:nvPr>
            <p:custDataLst>
              <p:tags r:id="rId10"/>
            </p:custDataLst>
          </p:nvPr>
        </p:nvGraphicFramePr>
        <p:xfrm>
          <a:off x="5410201" y="3657600"/>
          <a:ext cx="2297113" cy="952500"/>
        </p:xfrm>
        <a:graphic>
          <a:graphicData uri="http://schemas.openxmlformats.org/presentationml/2006/ole">
            <mc:AlternateContent xmlns:mc="http://schemas.openxmlformats.org/markup-compatibility/2006">
              <mc:Choice xmlns:v="urn:schemas-microsoft-com:vml" Requires="v">
                <p:oleObj spid="_x0000_s298017" name="Equation" r:id="rId28" imgW="1193760" imgH="495000" progId="Equation.DSMT4">
                  <p:embed/>
                </p:oleObj>
              </mc:Choice>
              <mc:Fallback>
                <p:oleObj name="Equation" r:id="rId28" imgW="1193760" imgH="495000" progId="Equation.DSMT4">
                  <p:embed/>
                  <p:pic>
                    <p:nvPicPr>
                      <p:cNvPr id="0" name="Picture 1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410201" y="3657600"/>
                        <a:ext cx="2297113"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998" name="Object 14"/>
          <p:cNvGraphicFramePr>
            <a:graphicFrameLocks noChangeAspect="1"/>
          </p:cNvGraphicFramePr>
          <p:nvPr>
            <p:custDataLst>
              <p:tags r:id="rId11"/>
            </p:custDataLst>
          </p:nvPr>
        </p:nvGraphicFramePr>
        <p:xfrm>
          <a:off x="9525000" y="3975101"/>
          <a:ext cx="514350" cy="341313"/>
        </p:xfrm>
        <a:graphic>
          <a:graphicData uri="http://schemas.openxmlformats.org/presentationml/2006/ole">
            <mc:AlternateContent xmlns:mc="http://schemas.openxmlformats.org/markup-compatibility/2006">
              <mc:Choice xmlns:v="urn:schemas-microsoft-com:vml" Requires="v">
                <p:oleObj spid="_x0000_s298018" name="Equation" r:id="rId30" imgW="266400" imgH="177480" progId="Equation.DSMT4">
                  <p:embed/>
                </p:oleObj>
              </mc:Choice>
              <mc:Fallback>
                <p:oleObj name="Equation" r:id="rId30" imgW="266400" imgH="177480" progId="Equation.DSMT4">
                  <p:embed/>
                  <p:pic>
                    <p:nvPicPr>
                      <p:cNvPr id="0" name="Picture 1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9525000" y="3975101"/>
                        <a:ext cx="514350"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8002" name="Rectangle 18"/>
          <p:cNvSpPr>
            <a:spLocks noChangeArrowheads="1"/>
          </p:cNvSpPr>
          <p:nvPr/>
        </p:nvSpPr>
        <p:spPr bwMode="auto">
          <a:xfrm>
            <a:off x="6003634" y="3015734"/>
            <a:ext cx="184731" cy="369332"/>
          </a:xfrm>
          <a:prstGeom prst="rect">
            <a:avLst/>
          </a:prstGeom>
          <a:noFill/>
          <a:ln w="9525">
            <a:noFill/>
            <a:miter lim="800000"/>
            <a:headEnd/>
            <a:tailEnd/>
          </a:ln>
          <a:effectLst/>
        </p:spPr>
        <p:txBody>
          <a:bodyPr wrap="none" anchor="ctr">
            <a:spAutoFit/>
          </a:bodyPr>
          <a:lstStyle/>
          <a:p>
            <a:pPr algn="ctr"/>
            <a:endParaRPr lang="en-US"/>
          </a:p>
        </p:txBody>
      </p:sp>
      <p:sp>
        <p:nvSpPr>
          <p:cNvPr id="298005" name="Rectangle 21"/>
          <p:cNvSpPr>
            <a:spLocks noChangeArrowheads="1"/>
          </p:cNvSpPr>
          <p:nvPr/>
        </p:nvSpPr>
        <p:spPr bwMode="auto">
          <a:xfrm>
            <a:off x="6003634" y="3001447"/>
            <a:ext cx="184731" cy="369332"/>
          </a:xfrm>
          <a:prstGeom prst="rect">
            <a:avLst/>
          </a:prstGeom>
          <a:noFill/>
          <a:ln w="9525">
            <a:noFill/>
            <a:miter lim="800000"/>
            <a:headEnd/>
            <a:tailEnd/>
          </a:ln>
          <a:effectLst/>
        </p:spPr>
        <p:txBody>
          <a:bodyPr wrap="none" anchor="ctr">
            <a:spAutoFit/>
          </a:bodyPr>
          <a:lstStyle/>
          <a:p>
            <a:pPr algn="ctr"/>
            <a:endParaRPr lang="en-US"/>
          </a:p>
        </p:txBody>
      </p:sp>
      <p:graphicFrame>
        <p:nvGraphicFramePr>
          <p:cNvPr id="298004" name="Object 20"/>
          <p:cNvGraphicFramePr>
            <a:graphicFrameLocks noChangeAspect="1"/>
          </p:cNvGraphicFramePr>
          <p:nvPr/>
        </p:nvGraphicFramePr>
        <p:xfrm>
          <a:off x="7620000" y="228600"/>
          <a:ext cx="1752600" cy="903288"/>
        </p:xfrm>
        <a:graphic>
          <a:graphicData uri="http://schemas.openxmlformats.org/presentationml/2006/ole">
            <mc:AlternateContent xmlns:mc="http://schemas.openxmlformats.org/markup-compatibility/2006">
              <mc:Choice xmlns:v="urn:schemas-microsoft-com:vml" Requires="v">
                <p:oleObj spid="_x0000_s298019" name="Equation" r:id="rId32" imgW="939600" imgH="482400" progId="Equation.DSMT4">
                  <p:embed/>
                </p:oleObj>
              </mc:Choice>
              <mc:Fallback>
                <p:oleObj name="Equation" r:id="rId32" imgW="939600" imgH="482400" progId="Equation.DSMT4">
                  <p:embed/>
                  <p:pic>
                    <p:nvPicPr>
                      <p:cNvPr id="0" name="Picture 20"/>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620000" y="228600"/>
                        <a:ext cx="1752600" cy="903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8007" name="Object 23"/>
          <p:cNvGraphicFramePr>
            <a:graphicFrameLocks noChangeAspect="1"/>
          </p:cNvGraphicFramePr>
          <p:nvPr>
            <p:custDataLst>
              <p:tags r:id="rId12"/>
            </p:custDataLst>
          </p:nvPr>
        </p:nvGraphicFramePr>
        <p:xfrm>
          <a:off x="7696201" y="3657600"/>
          <a:ext cx="1833563" cy="928688"/>
        </p:xfrm>
        <a:graphic>
          <a:graphicData uri="http://schemas.openxmlformats.org/presentationml/2006/ole">
            <mc:AlternateContent xmlns:mc="http://schemas.openxmlformats.org/markup-compatibility/2006">
              <mc:Choice xmlns:v="urn:schemas-microsoft-com:vml" Requires="v">
                <p:oleObj spid="_x0000_s298020" name="Equation" r:id="rId34" imgW="952200" imgH="482400" progId="Equation.DSMT4">
                  <p:embed/>
                </p:oleObj>
              </mc:Choice>
              <mc:Fallback>
                <p:oleObj name="Equation" r:id="rId34" imgW="952200" imgH="482400" progId="Equation.DSMT4">
                  <p:embed/>
                  <p:pic>
                    <p:nvPicPr>
                      <p:cNvPr id="0" name="Picture 23"/>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696201" y="3657600"/>
                        <a:ext cx="183356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8008" name="Text Box 24"/>
          <p:cNvSpPr txBox="1">
            <a:spLocks noChangeArrowheads="1"/>
          </p:cNvSpPr>
          <p:nvPr>
            <p:custDataLst>
              <p:tags r:id="rId13"/>
            </p:custDataLst>
          </p:nvPr>
        </p:nvSpPr>
        <p:spPr bwMode="auto">
          <a:xfrm>
            <a:off x="1828800" y="2895601"/>
            <a:ext cx="81534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is a converging geometric series.</a:t>
            </a:r>
            <a:endParaRPr lang="en-US" sz="2000" b="1" baseline="-25000">
              <a:solidFill>
                <a:srgbClr val="FF0000"/>
              </a:solidFill>
            </a:endParaRPr>
          </a:p>
        </p:txBody>
      </p:sp>
      <p:sp>
        <p:nvSpPr>
          <p:cNvPr id="298009" name="Rectangle 25"/>
          <p:cNvSpPr>
            <a:spLocks noChangeArrowheads="1"/>
          </p:cNvSpPr>
          <p:nvPr>
            <p:custDataLst>
              <p:tags r:id="rId14"/>
            </p:custDataLst>
          </p:nvPr>
        </p:nvSpPr>
        <p:spPr bwMode="auto">
          <a:xfrm>
            <a:off x="1524000" y="0"/>
            <a:ext cx="63500" cy="63500"/>
          </a:xfrm>
          <a:prstGeom prst="rect">
            <a:avLst/>
          </a:prstGeom>
          <a:noFill/>
          <a:ln w="9525">
            <a:noFill/>
            <a:miter lim="800000"/>
            <a:headEnd/>
            <a:tailEnd/>
          </a:ln>
          <a:effectLst/>
        </p:spPr>
        <p:txBody>
          <a:bodyPr wrap="none" anchor="ctr"/>
          <a:lstStyle/>
          <a:p>
            <a:pPr algn="ctr"/>
            <a:endParaRPr lang="en-US"/>
          </a:p>
        </p:txBody>
      </p:sp>
      <p:sp>
        <p:nvSpPr>
          <p:cNvPr id="298010" name="Text Box 26"/>
          <p:cNvSpPr txBox="1">
            <a:spLocks noChangeArrowheads="1"/>
          </p:cNvSpPr>
          <p:nvPr>
            <p:custDataLst>
              <p:tags r:id="rId15"/>
            </p:custDataLst>
          </p:nvPr>
        </p:nvSpPr>
        <p:spPr bwMode="auto">
          <a:xfrm>
            <a:off x="1905000" y="4953001"/>
            <a:ext cx="4572000" cy="396875"/>
          </a:xfrm>
          <a:prstGeom prst="rect">
            <a:avLst/>
          </a:prstGeom>
          <a:noFill/>
          <a:ln w="9525">
            <a:noFill/>
            <a:miter lim="800000"/>
            <a:headEnd/>
            <a:tailEnd/>
          </a:ln>
          <a:effectLst/>
        </p:spPr>
        <p:txBody>
          <a:bodyPr>
            <a:spAutoFit/>
          </a:bodyPr>
          <a:lstStyle/>
          <a:p>
            <a:pPr>
              <a:spcBef>
                <a:spcPct val="50000"/>
              </a:spcBef>
            </a:pPr>
            <a:r>
              <a:rPr lang="en-US" sz="2000" b="1">
                <a:solidFill>
                  <a:srgbClr val="0000CC"/>
                </a:solidFill>
                <a:sym typeface="Symbol" pitchFamily="18" charset="2"/>
              </a:rPr>
              <a:t>This limit is finite and positive</a:t>
            </a:r>
            <a:endParaRPr lang="en-US" sz="2000" b="1" baseline="-25000">
              <a:solidFill>
                <a:srgbClr val="FF0000"/>
              </a:solidFill>
              <a:sym typeface="MT Symbol" pitchFamily="82" charset="2"/>
            </a:endParaRPr>
          </a:p>
        </p:txBody>
      </p:sp>
      <p:graphicFrame>
        <p:nvGraphicFramePr>
          <p:cNvPr id="298011" name="Object 27"/>
          <p:cNvGraphicFramePr>
            <a:graphicFrameLocks noChangeAspect="1"/>
          </p:cNvGraphicFramePr>
          <p:nvPr>
            <p:custDataLst>
              <p:tags r:id="rId16"/>
            </p:custDataLst>
          </p:nvPr>
        </p:nvGraphicFramePr>
        <p:xfrm>
          <a:off x="1981200" y="5181600"/>
          <a:ext cx="6675438" cy="1022350"/>
        </p:xfrm>
        <a:graphic>
          <a:graphicData uri="http://schemas.openxmlformats.org/presentationml/2006/ole">
            <mc:AlternateContent xmlns:mc="http://schemas.openxmlformats.org/markup-compatibility/2006">
              <mc:Choice xmlns:v="urn:schemas-microsoft-com:vml" Requires="v">
                <p:oleObj spid="_x0000_s298021" name="Equation" r:id="rId36" imgW="3390840" imgH="520560" progId="Equation.DSMT4">
                  <p:embed/>
                </p:oleObj>
              </mc:Choice>
              <mc:Fallback>
                <p:oleObj name="Equation" r:id="rId36" imgW="3390840" imgH="520560" progId="Equation.DSMT4">
                  <p:embed/>
                  <p:pic>
                    <p:nvPicPr>
                      <p:cNvPr id="0" name="Picture 27"/>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981200" y="5181600"/>
                        <a:ext cx="6675438"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8012" name="Object 28"/>
          <p:cNvGraphicFramePr>
            <a:graphicFrameLocks noChangeAspect="1"/>
          </p:cNvGraphicFramePr>
          <p:nvPr>
            <p:custDataLst>
              <p:tags r:id="rId17"/>
            </p:custDataLst>
          </p:nvPr>
        </p:nvGraphicFramePr>
        <p:xfrm>
          <a:off x="1981200" y="6019800"/>
          <a:ext cx="5449888" cy="649288"/>
        </p:xfrm>
        <a:graphic>
          <a:graphicData uri="http://schemas.openxmlformats.org/presentationml/2006/ole">
            <mc:AlternateContent xmlns:mc="http://schemas.openxmlformats.org/markup-compatibility/2006">
              <mc:Choice xmlns:v="urn:schemas-microsoft-com:vml" Requires="v">
                <p:oleObj spid="_x0000_s298022" name="Equation" r:id="rId38" imgW="2768400" imgH="330120" progId="Equation.DSMT4">
                  <p:embed/>
                </p:oleObj>
              </mc:Choice>
              <mc:Fallback>
                <p:oleObj name="Equation" r:id="rId38" imgW="2768400" imgH="330120" progId="Equation.DSMT4">
                  <p:embed/>
                  <p:pic>
                    <p:nvPicPr>
                      <p:cNvPr id="0" name="Picture 28"/>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81200" y="6019800"/>
                        <a:ext cx="5449888"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7994"/>
                                        </p:tgtEl>
                                        <p:attrNameLst>
                                          <p:attrName>style.visibility</p:attrName>
                                        </p:attrNameLst>
                                      </p:cBhvr>
                                      <p:to>
                                        <p:strVal val="visible"/>
                                      </p:to>
                                    </p:set>
                                    <p:animEffect transition="in" filter="wipe(left)">
                                      <p:cBhvr>
                                        <p:cTn id="7" dur="500"/>
                                        <p:tgtEl>
                                          <p:spTgt spid="2979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990"/>
                                        </p:tgtEl>
                                        <p:attrNameLst>
                                          <p:attrName>style.visibility</p:attrName>
                                        </p:attrNameLst>
                                      </p:cBhvr>
                                      <p:to>
                                        <p:strVal val="visible"/>
                                      </p:to>
                                    </p:set>
                                    <p:animEffect transition="in" filter="wipe(left)">
                                      <p:cBhvr>
                                        <p:cTn id="12" dur="500"/>
                                        <p:tgtEl>
                                          <p:spTgt spid="2979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991"/>
                                        </p:tgtEl>
                                        <p:attrNameLst>
                                          <p:attrName>style.visibility</p:attrName>
                                        </p:attrNameLst>
                                      </p:cBhvr>
                                      <p:to>
                                        <p:strVal val="visible"/>
                                      </p:to>
                                    </p:set>
                                    <p:animEffect transition="in" filter="wipe(left)">
                                      <p:cBhvr>
                                        <p:cTn id="17" dur="500"/>
                                        <p:tgtEl>
                                          <p:spTgt spid="29799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7992"/>
                                        </p:tgtEl>
                                        <p:attrNameLst>
                                          <p:attrName>style.visibility</p:attrName>
                                        </p:attrNameLst>
                                      </p:cBhvr>
                                      <p:to>
                                        <p:strVal val="visible"/>
                                      </p:to>
                                    </p:set>
                                    <p:animEffect transition="in" filter="wipe(left)">
                                      <p:cBhvr>
                                        <p:cTn id="22" dur="500"/>
                                        <p:tgtEl>
                                          <p:spTgt spid="29799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8008"/>
                                        </p:tgtEl>
                                        <p:attrNameLst>
                                          <p:attrName>style.visibility</p:attrName>
                                        </p:attrNameLst>
                                      </p:cBhvr>
                                      <p:to>
                                        <p:strVal val="visible"/>
                                      </p:to>
                                    </p:set>
                                    <p:animEffect transition="in" filter="wipe(left)">
                                      <p:cBhvr>
                                        <p:cTn id="27" dur="500"/>
                                        <p:tgtEl>
                                          <p:spTgt spid="2980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7993"/>
                                        </p:tgtEl>
                                        <p:attrNameLst>
                                          <p:attrName>style.visibility</p:attrName>
                                        </p:attrNameLst>
                                      </p:cBhvr>
                                      <p:to>
                                        <p:strVal val="visible"/>
                                      </p:to>
                                    </p:set>
                                    <p:animEffect transition="in" filter="wipe(left)">
                                      <p:cBhvr>
                                        <p:cTn id="32" dur="500"/>
                                        <p:tgtEl>
                                          <p:spTgt spid="29799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7996"/>
                                        </p:tgtEl>
                                        <p:attrNameLst>
                                          <p:attrName>style.visibility</p:attrName>
                                        </p:attrNameLst>
                                      </p:cBhvr>
                                      <p:to>
                                        <p:strVal val="visible"/>
                                      </p:to>
                                    </p:set>
                                    <p:animEffect transition="in" filter="wipe(left)">
                                      <p:cBhvr>
                                        <p:cTn id="37" dur="500"/>
                                        <p:tgtEl>
                                          <p:spTgt spid="29799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7997"/>
                                        </p:tgtEl>
                                        <p:attrNameLst>
                                          <p:attrName>style.visibility</p:attrName>
                                        </p:attrNameLst>
                                      </p:cBhvr>
                                      <p:to>
                                        <p:strVal val="visible"/>
                                      </p:to>
                                    </p:set>
                                    <p:animEffect transition="in" filter="wipe(left)">
                                      <p:cBhvr>
                                        <p:cTn id="42" dur="500"/>
                                        <p:tgtEl>
                                          <p:spTgt spid="29799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8007"/>
                                        </p:tgtEl>
                                        <p:attrNameLst>
                                          <p:attrName>style.visibility</p:attrName>
                                        </p:attrNameLst>
                                      </p:cBhvr>
                                      <p:to>
                                        <p:strVal val="visible"/>
                                      </p:to>
                                    </p:set>
                                    <p:animEffect transition="in" filter="wipe(left)">
                                      <p:cBhvr>
                                        <p:cTn id="47" dur="500"/>
                                        <p:tgtEl>
                                          <p:spTgt spid="29800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97998"/>
                                        </p:tgtEl>
                                        <p:attrNameLst>
                                          <p:attrName>style.visibility</p:attrName>
                                        </p:attrNameLst>
                                      </p:cBhvr>
                                      <p:to>
                                        <p:strVal val="visible"/>
                                      </p:to>
                                    </p:set>
                                    <p:animEffect transition="in" filter="wipe(left)">
                                      <p:cBhvr>
                                        <p:cTn id="52" dur="500"/>
                                        <p:tgtEl>
                                          <p:spTgt spid="29799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8010"/>
                                        </p:tgtEl>
                                        <p:attrNameLst>
                                          <p:attrName>style.visibility</p:attrName>
                                        </p:attrNameLst>
                                      </p:cBhvr>
                                      <p:to>
                                        <p:strVal val="visible"/>
                                      </p:to>
                                    </p:set>
                                    <p:animEffect transition="in" filter="wipe(left)">
                                      <p:cBhvr>
                                        <p:cTn id="57" dur="500"/>
                                        <p:tgtEl>
                                          <p:spTgt spid="29801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8011"/>
                                        </p:tgtEl>
                                        <p:attrNameLst>
                                          <p:attrName>style.visibility</p:attrName>
                                        </p:attrNameLst>
                                      </p:cBhvr>
                                      <p:to>
                                        <p:strVal val="visible"/>
                                      </p:to>
                                    </p:set>
                                    <p:animEffect transition="in" filter="wipe(left)">
                                      <p:cBhvr>
                                        <p:cTn id="62" dur="500"/>
                                        <p:tgtEl>
                                          <p:spTgt spid="29801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8012"/>
                                        </p:tgtEl>
                                        <p:attrNameLst>
                                          <p:attrName>style.visibility</p:attrName>
                                        </p:attrNameLst>
                                      </p:cBhvr>
                                      <p:to>
                                        <p:strVal val="visible"/>
                                      </p:to>
                                    </p:set>
                                    <p:animEffect transition="in" filter="wipe(left)">
                                      <p:cBhvr>
                                        <p:cTn id="67" dur="500"/>
                                        <p:tgtEl>
                                          <p:spTgt spid="298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90" grpId="0"/>
      <p:bldP spid="297991" grpId="0"/>
      <p:bldP spid="298008" grpId="0"/>
      <p:bldP spid="298010" grpId="0"/>
    </p:bldLst>
  </p:timing>
</p:sld>
</file>

<file path=ppt/tags/tag1.xml><?xml version="1.0" encoding="utf-8"?>
<p:tagLst xmlns:a="http://schemas.openxmlformats.org/drawingml/2006/main" xmlns:r="http://schemas.openxmlformats.org/officeDocument/2006/relationships" xmlns:p="http://schemas.openxmlformats.org/presentationml/2006/main">
  <p:tag name="FILETITLE" val="MAC2312 Lesson 3.4 Limit Comparison Test"/>
  <p:tag name="FOLDERNAME" val="MAC2312 Lesson 34 Limit Comparison Test"/>
  <p:tag name="NPWI" val="190"/>
  <p:tag name="PD" val="1784484"/>
  <p:tag name="WMSI" val="355"/>
  <p:tag name="WMIS" val="6750"/>
  <p:tag name="PREC" val="T"/>
</p:tagLst>
</file>

<file path=ppt/tags/tag10.xml><?xml version="1.0" encoding="utf-8"?>
<p:tagLst xmlns:a="http://schemas.openxmlformats.org/drawingml/2006/main" xmlns:r="http://schemas.openxmlformats.org/officeDocument/2006/relationships" xmlns:p="http://schemas.openxmlformats.org/presentationml/2006/main">
  <p:tag name="SCHA" val="5"/>
</p:tagLst>
</file>

<file path=ppt/tags/tag100.xml><?xml version="1.0" encoding="utf-8"?>
<p:tagLst xmlns:a="http://schemas.openxmlformats.org/drawingml/2006/main" xmlns:r="http://schemas.openxmlformats.org/officeDocument/2006/relationships" xmlns:p="http://schemas.openxmlformats.org/presentationml/2006/main">
  <p:tag name="SCHA" val="5"/>
</p:tagLst>
</file>

<file path=ppt/tags/tag101.xml><?xml version="1.0" encoding="utf-8"?>
<p:tagLst xmlns:a="http://schemas.openxmlformats.org/drawingml/2006/main" xmlns:r="http://schemas.openxmlformats.org/officeDocument/2006/relationships" xmlns:p="http://schemas.openxmlformats.org/presentationml/2006/main">
  <p:tag name="SCHA" val="5"/>
</p:tagLst>
</file>

<file path=ppt/tags/tag102.xml><?xml version="1.0" encoding="utf-8"?>
<p:tagLst xmlns:a="http://schemas.openxmlformats.org/drawingml/2006/main" xmlns:r="http://schemas.openxmlformats.org/officeDocument/2006/relationships" xmlns:p="http://schemas.openxmlformats.org/presentationml/2006/main">
  <p:tag name="SCHA" val="5"/>
</p:tagLst>
</file>

<file path=ppt/tags/tag103.xml><?xml version="1.0" encoding="utf-8"?>
<p:tagLst xmlns:a="http://schemas.openxmlformats.org/drawingml/2006/main" xmlns:r="http://schemas.openxmlformats.org/officeDocument/2006/relationships" xmlns:p="http://schemas.openxmlformats.org/presentationml/2006/main">
  <p:tag name="SWI" val="83"/>
  <p:tag name="NBP" val="13"/>
  <p:tag name="SPT" val="FALSE"/>
  <p:tag name="BSN" val="83"/>
  <p:tag name="LFXCI" val="0"/>
  <p:tag name="CVB" val="95"/>
  <p:tag name="SVT" val="TRUE"/>
  <p:tag name="CII" val="83"/>
</p:tagLst>
</file>

<file path=ppt/tags/tag104.xml><?xml version="1.0" encoding="utf-8"?>
<p:tagLst xmlns:a="http://schemas.openxmlformats.org/drawingml/2006/main" xmlns:r="http://schemas.openxmlformats.org/officeDocument/2006/relationships" xmlns:p="http://schemas.openxmlformats.org/presentationml/2006/main">
  <p:tag name="SCHA" val="5"/>
</p:tagLst>
</file>

<file path=ppt/tags/tag105.xml><?xml version="1.0" encoding="utf-8"?>
<p:tagLst xmlns:a="http://schemas.openxmlformats.org/drawingml/2006/main" xmlns:r="http://schemas.openxmlformats.org/officeDocument/2006/relationships" xmlns:p="http://schemas.openxmlformats.org/presentationml/2006/main">
  <p:tag name="SCHA" val="5"/>
</p:tagLst>
</file>

<file path=ppt/tags/tag106.xml><?xml version="1.0" encoding="utf-8"?>
<p:tagLst xmlns:a="http://schemas.openxmlformats.org/drawingml/2006/main" xmlns:r="http://schemas.openxmlformats.org/officeDocument/2006/relationships" xmlns:p="http://schemas.openxmlformats.org/presentationml/2006/main">
  <p:tag name="SCHA" val="5"/>
</p:tagLst>
</file>

<file path=ppt/tags/tag107.xml><?xml version="1.0" encoding="utf-8"?>
<p:tagLst xmlns:a="http://schemas.openxmlformats.org/drawingml/2006/main" xmlns:r="http://schemas.openxmlformats.org/officeDocument/2006/relationships" xmlns:p="http://schemas.openxmlformats.org/presentationml/2006/main">
  <p:tag name="SCHA" val="5"/>
</p:tagLst>
</file>

<file path=ppt/tags/tag108.xml><?xml version="1.0" encoding="utf-8"?>
<p:tagLst xmlns:a="http://schemas.openxmlformats.org/drawingml/2006/main" xmlns:r="http://schemas.openxmlformats.org/officeDocument/2006/relationships" xmlns:p="http://schemas.openxmlformats.org/presentationml/2006/main">
  <p:tag name="SCHA" val="5"/>
</p:tagLst>
</file>

<file path=ppt/tags/tag109.xml><?xml version="1.0" encoding="utf-8"?>
<p:tagLst xmlns:a="http://schemas.openxmlformats.org/drawingml/2006/main" xmlns:r="http://schemas.openxmlformats.org/officeDocument/2006/relationships" xmlns:p="http://schemas.openxmlformats.org/presentationml/2006/main">
  <p:tag name="SCHA" val="5"/>
</p:tagLst>
</file>

<file path=ppt/tags/tag11.xml><?xml version="1.0" encoding="utf-8"?>
<p:tagLst xmlns:a="http://schemas.openxmlformats.org/drawingml/2006/main" xmlns:r="http://schemas.openxmlformats.org/officeDocument/2006/relationships" xmlns:p="http://schemas.openxmlformats.org/presentationml/2006/main">
  <p:tag name="SCHA" val="5"/>
</p:tagLst>
</file>

<file path=ppt/tags/tag110.xml><?xml version="1.0" encoding="utf-8"?>
<p:tagLst xmlns:a="http://schemas.openxmlformats.org/drawingml/2006/main" xmlns:r="http://schemas.openxmlformats.org/officeDocument/2006/relationships" xmlns:p="http://schemas.openxmlformats.org/presentationml/2006/main">
  <p:tag name="SCHA" val="5"/>
</p:tagLst>
</file>

<file path=ppt/tags/tag111.xml><?xml version="1.0" encoding="utf-8"?>
<p:tagLst xmlns:a="http://schemas.openxmlformats.org/drawingml/2006/main" xmlns:r="http://schemas.openxmlformats.org/officeDocument/2006/relationships" xmlns:p="http://schemas.openxmlformats.org/presentationml/2006/main">
  <p:tag name="SCHA" val="5"/>
</p:tagLst>
</file>

<file path=ppt/tags/tag112.xml><?xml version="1.0" encoding="utf-8"?>
<p:tagLst xmlns:a="http://schemas.openxmlformats.org/drawingml/2006/main" xmlns:r="http://schemas.openxmlformats.org/officeDocument/2006/relationships" xmlns:p="http://schemas.openxmlformats.org/presentationml/2006/main">
  <p:tag name="SCHA" val="5"/>
</p:tagLst>
</file>

<file path=ppt/tags/tag113.xml><?xml version="1.0" encoding="utf-8"?>
<p:tagLst xmlns:a="http://schemas.openxmlformats.org/drawingml/2006/main" xmlns:r="http://schemas.openxmlformats.org/officeDocument/2006/relationships" xmlns:p="http://schemas.openxmlformats.org/presentationml/2006/main">
  <p:tag name="SCHA" val="5"/>
</p:tagLst>
</file>

<file path=ppt/tags/tag114.xml><?xml version="1.0" encoding="utf-8"?>
<p:tagLst xmlns:a="http://schemas.openxmlformats.org/drawingml/2006/main" xmlns:r="http://schemas.openxmlformats.org/officeDocument/2006/relationships" xmlns:p="http://schemas.openxmlformats.org/presentationml/2006/main">
  <p:tag name="SCHA" val="5"/>
</p:tagLst>
</file>

<file path=ppt/tags/tag115.xml><?xml version="1.0" encoding="utf-8"?>
<p:tagLst xmlns:a="http://schemas.openxmlformats.org/drawingml/2006/main" xmlns:r="http://schemas.openxmlformats.org/officeDocument/2006/relationships" xmlns:p="http://schemas.openxmlformats.org/presentationml/2006/main">
  <p:tag name="DUMMACSH" val="TRUE"/>
</p:tagLst>
</file>

<file path=ppt/tags/tag116.xml><?xml version="1.0" encoding="utf-8"?>
<p:tagLst xmlns:a="http://schemas.openxmlformats.org/drawingml/2006/main" xmlns:r="http://schemas.openxmlformats.org/officeDocument/2006/relationships" xmlns:p="http://schemas.openxmlformats.org/presentationml/2006/main">
  <p:tag name="SCHA" val="5"/>
</p:tagLst>
</file>

<file path=ppt/tags/tag117.xml><?xml version="1.0" encoding="utf-8"?>
<p:tagLst xmlns:a="http://schemas.openxmlformats.org/drawingml/2006/main" xmlns:r="http://schemas.openxmlformats.org/officeDocument/2006/relationships" xmlns:p="http://schemas.openxmlformats.org/presentationml/2006/main">
  <p:tag name="SCHA" val="5"/>
</p:tagLst>
</file>

<file path=ppt/tags/tag118.xml><?xml version="1.0" encoding="utf-8"?>
<p:tagLst xmlns:a="http://schemas.openxmlformats.org/drawingml/2006/main" xmlns:r="http://schemas.openxmlformats.org/officeDocument/2006/relationships" xmlns:p="http://schemas.openxmlformats.org/presentationml/2006/main">
  <p:tag name="SCHA" val="5"/>
</p:tagLst>
</file>

<file path=ppt/tags/tag119.xml><?xml version="1.0" encoding="utf-8"?>
<p:tagLst xmlns:a="http://schemas.openxmlformats.org/drawingml/2006/main" xmlns:r="http://schemas.openxmlformats.org/officeDocument/2006/relationships" xmlns:p="http://schemas.openxmlformats.org/presentationml/2006/main">
  <p:tag name="SWI" val="96"/>
  <p:tag name="NBP" val="13"/>
  <p:tag name="SPT" val="FALSE"/>
  <p:tag name="BSN" val="96"/>
  <p:tag name="LFXCI" val="0"/>
  <p:tag name="CVB" val="108"/>
  <p:tag name="SVT" val="TRUE"/>
  <p:tag name="CII" val="96"/>
</p:tagLst>
</file>

<file path=ppt/tags/tag12.xml><?xml version="1.0" encoding="utf-8"?>
<p:tagLst xmlns:a="http://schemas.openxmlformats.org/drawingml/2006/main" xmlns:r="http://schemas.openxmlformats.org/officeDocument/2006/relationships" xmlns:p="http://schemas.openxmlformats.org/presentationml/2006/main">
  <p:tag name="SCHA" val="5"/>
</p:tagLst>
</file>

<file path=ppt/tags/tag120.xml><?xml version="1.0" encoding="utf-8"?>
<p:tagLst xmlns:a="http://schemas.openxmlformats.org/drawingml/2006/main" xmlns:r="http://schemas.openxmlformats.org/officeDocument/2006/relationships" xmlns:p="http://schemas.openxmlformats.org/presentationml/2006/main">
  <p:tag name="SCHA" val="5"/>
</p:tagLst>
</file>

<file path=ppt/tags/tag121.xml><?xml version="1.0" encoding="utf-8"?>
<p:tagLst xmlns:a="http://schemas.openxmlformats.org/drawingml/2006/main" xmlns:r="http://schemas.openxmlformats.org/officeDocument/2006/relationships" xmlns:p="http://schemas.openxmlformats.org/presentationml/2006/main">
  <p:tag name="SCHA" val="5"/>
</p:tagLst>
</file>

<file path=ppt/tags/tag122.xml><?xml version="1.0" encoding="utf-8"?>
<p:tagLst xmlns:a="http://schemas.openxmlformats.org/drawingml/2006/main" xmlns:r="http://schemas.openxmlformats.org/officeDocument/2006/relationships" xmlns:p="http://schemas.openxmlformats.org/presentationml/2006/main">
  <p:tag name="SCHA" val="5"/>
</p:tagLst>
</file>

<file path=ppt/tags/tag123.xml><?xml version="1.0" encoding="utf-8"?>
<p:tagLst xmlns:a="http://schemas.openxmlformats.org/drawingml/2006/main" xmlns:r="http://schemas.openxmlformats.org/officeDocument/2006/relationships" xmlns:p="http://schemas.openxmlformats.org/presentationml/2006/main">
  <p:tag name="SCHA" val="5"/>
</p:tagLst>
</file>

<file path=ppt/tags/tag124.xml><?xml version="1.0" encoding="utf-8"?>
<p:tagLst xmlns:a="http://schemas.openxmlformats.org/drawingml/2006/main" xmlns:r="http://schemas.openxmlformats.org/officeDocument/2006/relationships" xmlns:p="http://schemas.openxmlformats.org/presentationml/2006/main">
  <p:tag name="SCHA" val="5"/>
</p:tagLst>
</file>

<file path=ppt/tags/tag125.xml><?xml version="1.0" encoding="utf-8"?>
<p:tagLst xmlns:a="http://schemas.openxmlformats.org/drawingml/2006/main" xmlns:r="http://schemas.openxmlformats.org/officeDocument/2006/relationships" xmlns:p="http://schemas.openxmlformats.org/presentationml/2006/main">
  <p:tag name="SCHA" val="5"/>
</p:tagLst>
</file>

<file path=ppt/tags/tag126.xml><?xml version="1.0" encoding="utf-8"?>
<p:tagLst xmlns:a="http://schemas.openxmlformats.org/drawingml/2006/main" xmlns:r="http://schemas.openxmlformats.org/officeDocument/2006/relationships" xmlns:p="http://schemas.openxmlformats.org/presentationml/2006/main">
  <p:tag name="SCHA" val="5"/>
</p:tagLst>
</file>

<file path=ppt/tags/tag127.xml><?xml version="1.0" encoding="utf-8"?>
<p:tagLst xmlns:a="http://schemas.openxmlformats.org/drawingml/2006/main" xmlns:r="http://schemas.openxmlformats.org/officeDocument/2006/relationships" xmlns:p="http://schemas.openxmlformats.org/presentationml/2006/main">
  <p:tag name="SCHA" val="5"/>
</p:tagLst>
</file>

<file path=ppt/tags/tag128.xml><?xml version="1.0" encoding="utf-8"?>
<p:tagLst xmlns:a="http://schemas.openxmlformats.org/drawingml/2006/main" xmlns:r="http://schemas.openxmlformats.org/officeDocument/2006/relationships" xmlns:p="http://schemas.openxmlformats.org/presentationml/2006/main">
  <p:tag name="SCHA" val="5"/>
</p:tagLst>
</file>

<file path=ppt/tags/tag129.xml><?xml version="1.0" encoding="utf-8"?>
<p:tagLst xmlns:a="http://schemas.openxmlformats.org/drawingml/2006/main" xmlns:r="http://schemas.openxmlformats.org/officeDocument/2006/relationships" xmlns:p="http://schemas.openxmlformats.org/presentationml/2006/main">
  <p:tag name="SCHA" val="5"/>
</p:tagLst>
</file>

<file path=ppt/tags/tag13.xml><?xml version="1.0" encoding="utf-8"?>
<p:tagLst xmlns:a="http://schemas.openxmlformats.org/drawingml/2006/main" xmlns:r="http://schemas.openxmlformats.org/officeDocument/2006/relationships" xmlns:p="http://schemas.openxmlformats.org/presentationml/2006/main">
  <p:tag name="SCHA" val="5"/>
</p:tagLst>
</file>

<file path=ppt/tags/tag130.xml><?xml version="1.0" encoding="utf-8"?>
<p:tagLst xmlns:a="http://schemas.openxmlformats.org/drawingml/2006/main" xmlns:r="http://schemas.openxmlformats.org/officeDocument/2006/relationships" xmlns:p="http://schemas.openxmlformats.org/presentationml/2006/main">
  <p:tag name="SCHA" val="5"/>
</p:tagLst>
</file>

<file path=ppt/tags/tag131.xml><?xml version="1.0" encoding="utf-8"?>
<p:tagLst xmlns:a="http://schemas.openxmlformats.org/drawingml/2006/main" xmlns:r="http://schemas.openxmlformats.org/officeDocument/2006/relationships" xmlns:p="http://schemas.openxmlformats.org/presentationml/2006/main">
  <p:tag name="DUMMACSH" val="TRUE"/>
</p:tagLst>
</file>

<file path=ppt/tags/tag132.xml><?xml version="1.0" encoding="utf-8"?>
<p:tagLst xmlns:a="http://schemas.openxmlformats.org/drawingml/2006/main" xmlns:r="http://schemas.openxmlformats.org/officeDocument/2006/relationships" xmlns:p="http://schemas.openxmlformats.org/presentationml/2006/main">
  <p:tag name="SCHA" val="5"/>
</p:tagLst>
</file>

<file path=ppt/tags/tag133.xml><?xml version="1.0" encoding="utf-8"?>
<p:tagLst xmlns:a="http://schemas.openxmlformats.org/drawingml/2006/main" xmlns:r="http://schemas.openxmlformats.org/officeDocument/2006/relationships" xmlns:p="http://schemas.openxmlformats.org/presentationml/2006/main">
  <p:tag name="SCHA" val="5"/>
</p:tagLst>
</file>

<file path=ppt/tags/tag134.xml><?xml version="1.0" encoding="utf-8"?>
<p:tagLst xmlns:a="http://schemas.openxmlformats.org/drawingml/2006/main" xmlns:r="http://schemas.openxmlformats.org/officeDocument/2006/relationships" xmlns:p="http://schemas.openxmlformats.org/presentationml/2006/main">
  <p:tag name="SCHA" val="5"/>
</p:tagLst>
</file>

<file path=ppt/tags/tag135.xml><?xml version="1.0" encoding="utf-8"?>
<p:tagLst xmlns:a="http://schemas.openxmlformats.org/drawingml/2006/main" xmlns:r="http://schemas.openxmlformats.org/officeDocument/2006/relationships" xmlns:p="http://schemas.openxmlformats.org/presentationml/2006/main">
  <p:tag name="SWI" val="109"/>
  <p:tag name="NBP" val="7"/>
  <p:tag name="SPT" val="FALSE"/>
  <p:tag name="BSN" val="109"/>
  <p:tag name="LFXCI" val="0"/>
  <p:tag name="CVB" val="115"/>
  <p:tag name="SVT" val="TRUE"/>
  <p:tag name="CII" val="109"/>
</p:tagLst>
</file>

<file path=ppt/tags/tag136.xml><?xml version="1.0" encoding="utf-8"?>
<p:tagLst xmlns:a="http://schemas.openxmlformats.org/drawingml/2006/main" xmlns:r="http://schemas.openxmlformats.org/officeDocument/2006/relationships" xmlns:p="http://schemas.openxmlformats.org/presentationml/2006/main">
  <p:tag name="SCHA" val="5"/>
</p:tagLst>
</file>

<file path=ppt/tags/tag137.xml><?xml version="1.0" encoding="utf-8"?>
<p:tagLst xmlns:a="http://schemas.openxmlformats.org/drawingml/2006/main" xmlns:r="http://schemas.openxmlformats.org/officeDocument/2006/relationships" xmlns:p="http://schemas.openxmlformats.org/presentationml/2006/main">
  <p:tag name="SCHA" val="5"/>
</p:tagLst>
</file>

<file path=ppt/tags/tag138.xml><?xml version="1.0" encoding="utf-8"?>
<p:tagLst xmlns:a="http://schemas.openxmlformats.org/drawingml/2006/main" xmlns:r="http://schemas.openxmlformats.org/officeDocument/2006/relationships" xmlns:p="http://schemas.openxmlformats.org/presentationml/2006/main">
  <p:tag name="SCHA" val="5"/>
</p:tagLst>
</file>

<file path=ppt/tags/tag139.xml><?xml version="1.0" encoding="utf-8"?>
<p:tagLst xmlns:a="http://schemas.openxmlformats.org/drawingml/2006/main" xmlns:r="http://schemas.openxmlformats.org/officeDocument/2006/relationships" xmlns:p="http://schemas.openxmlformats.org/presentationml/2006/main">
  <p:tag name="SCHA" val="5"/>
</p:tagLst>
</file>

<file path=ppt/tags/tag14.xml><?xml version="1.0" encoding="utf-8"?>
<p:tagLst xmlns:a="http://schemas.openxmlformats.org/drawingml/2006/main" xmlns:r="http://schemas.openxmlformats.org/officeDocument/2006/relationships" xmlns:p="http://schemas.openxmlformats.org/presentationml/2006/main">
  <p:tag name="SCHA" val="5"/>
</p:tagLst>
</file>

<file path=ppt/tags/tag140.xml><?xml version="1.0" encoding="utf-8"?>
<p:tagLst xmlns:a="http://schemas.openxmlformats.org/drawingml/2006/main" xmlns:r="http://schemas.openxmlformats.org/officeDocument/2006/relationships" xmlns:p="http://schemas.openxmlformats.org/presentationml/2006/main">
  <p:tag name="SCHA" val="5"/>
</p:tagLst>
</file>

<file path=ppt/tags/tag141.xml><?xml version="1.0" encoding="utf-8"?>
<p:tagLst xmlns:a="http://schemas.openxmlformats.org/drawingml/2006/main" xmlns:r="http://schemas.openxmlformats.org/officeDocument/2006/relationships" xmlns:p="http://schemas.openxmlformats.org/presentationml/2006/main">
  <p:tag name="SCHA" val="5"/>
</p:tagLst>
</file>

<file path=ppt/tags/tag142.xml><?xml version="1.0" encoding="utf-8"?>
<p:tagLst xmlns:a="http://schemas.openxmlformats.org/drawingml/2006/main" xmlns:r="http://schemas.openxmlformats.org/officeDocument/2006/relationships" xmlns:p="http://schemas.openxmlformats.org/presentationml/2006/main">
  <p:tag name="SCHA" val="5"/>
</p:tagLst>
</file>

<file path=ppt/tags/tag143.xml><?xml version="1.0" encoding="utf-8"?>
<p:tagLst xmlns:a="http://schemas.openxmlformats.org/drawingml/2006/main" xmlns:r="http://schemas.openxmlformats.org/officeDocument/2006/relationships" xmlns:p="http://schemas.openxmlformats.org/presentationml/2006/main">
  <p:tag name="DUMMACSH" val="TRUE"/>
</p:tagLst>
</file>

<file path=ppt/tags/tag144.xml><?xml version="1.0" encoding="utf-8"?>
<p:tagLst xmlns:a="http://schemas.openxmlformats.org/drawingml/2006/main" xmlns:r="http://schemas.openxmlformats.org/officeDocument/2006/relationships" xmlns:p="http://schemas.openxmlformats.org/presentationml/2006/main">
  <p:tag name="SWI" val="116"/>
  <p:tag name="NBP" val="11"/>
  <p:tag name="SPT" val="FALSE"/>
  <p:tag name="BSN" val="116"/>
  <p:tag name="LFXCI" val="0"/>
  <p:tag name="CVB" val="126"/>
  <p:tag name="SVT" val="TRUE"/>
  <p:tag name="CII" val="116"/>
</p:tagLst>
</file>

<file path=ppt/tags/tag145.xml><?xml version="1.0" encoding="utf-8"?>
<p:tagLst xmlns:a="http://schemas.openxmlformats.org/drawingml/2006/main" xmlns:r="http://schemas.openxmlformats.org/officeDocument/2006/relationships" xmlns:p="http://schemas.openxmlformats.org/presentationml/2006/main">
  <p:tag name="SCHA" val="5"/>
</p:tagLst>
</file>

<file path=ppt/tags/tag146.xml><?xml version="1.0" encoding="utf-8"?>
<p:tagLst xmlns:a="http://schemas.openxmlformats.org/drawingml/2006/main" xmlns:r="http://schemas.openxmlformats.org/officeDocument/2006/relationships" xmlns:p="http://schemas.openxmlformats.org/presentationml/2006/main">
  <p:tag name="SCHA" val="5"/>
</p:tagLst>
</file>

<file path=ppt/tags/tag147.xml><?xml version="1.0" encoding="utf-8"?>
<p:tagLst xmlns:a="http://schemas.openxmlformats.org/drawingml/2006/main" xmlns:r="http://schemas.openxmlformats.org/officeDocument/2006/relationships" xmlns:p="http://schemas.openxmlformats.org/presentationml/2006/main">
  <p:tag name="SCHA" val="5"/>
</p:tagLst>
</file>

<file path=ppt/tags/tag148.xml><?xml version="1.0" encoding="utf-8"?>
<p:tagLst xmlns:a="http://schemas.openxmlformats.org/drawingml/2006/main" xmlns:r="http://schemas.openxmlformats.org/officeDocument/2006/relationships" xmlns:p="http://schemas.openxmlformats.org/presentationml/2006/main">
  <p:tag name="SCHA" val="5"/>
</p:tagLst>
</file>

<file path=ppt/tags/tag149.xml><?xml version="1.0" encoding="utf-8"?>
<p:tagLst xmlns:a="http://schemas.openxmlformats.org/drawingml/2006/main" xmlns:r="http://schemas.openxmlformats.org/officeDocument/2006/relationships" xmlns:p="http://schemas.openxmlformats.org/presentationml/2006/main">
  <p:tag name="SCHA" val="5"/>
</p:tagLst>
</file>

<file path=ppt/tags/tag15.xml><?xml version="1.0" encoding="utf-8"?>
<p:tagLst xmlns:a="http://schemas.openxmlformats.org/drawingml/2006/main" xmlns:r="http://schemas.openxmlformats.org/officeDocument/2006/relationships" xmlns:p="http://schemas.openxmlformats.org/presentationml/2006/main">
  <p:tag name="SCHA" val="5"/>
</p:tagLst>
</file>

<file path=ppt/tags/tag150.xml><?xml version="1.0" encoding="utf-8"?>
<p:tagLst xmlns:a="http://schemas.openxmlformats.org/drawingml/2006/main" xmlns:r="http://schemas.openxmlformats.org/officeDocument/2006/relationships" xmlns:p="http://schemas.openxmlformats.org/presentationml/2006/main">
  <p:tag name="SCHA" val="5"/>
</p:tagLst>
</file>

<file path=ppt/tags/tag151.xml><?xml version="1.0" encoding="utf-8"?>
<p:tagLst xmlns:a="http://schemas.openxmlformats.org/drawingml/2006/main" xmlns:r="http://schemas.openxmlformats.org/officeDocument/2006/relationships" xmlns:p="http://schemas.openxmlformats.org/presentationml/2006/main">
  <p:tag name="SCHA" val="5"/>
</p:tagLst>
</file>

<file path=ppt/tags/tag152.xml><?xml version="1.0" encoding="utf-8"?>
<p:tagLst xmlns:a="http://schemas.openxmlformats.org/drawingml/2006/main" xmlns:r="http://schemas.openxmlformats.org/officeDocument/2006/relationships" xmlns:p="http://schemas.openxmlformats.org/presentationml/2006/main">
  <p:tag name="SCHA" val="5"/>
</p:tagLst>
</file>

<file path=ppt/tags/tag153.xml><?xml version="1.0" encoding="utf-8"?>
<p:tagLst xmlns:a="http://schemas.openxmlformats.org/drawingml/2006/main" xmlns:r="http://schemas.openxmlformats.org/officeDocument/2006/relationships" xmlns:p="http://schemas.openxmlformats.org/presentationml/2006/main">
  <p:tag name="SCHA" val="5"/>
</p:tagLst>
</file>

<file path=ppt/tags/tag154.xml><?xml version="1.0" encoding="utf-8"?>
<p:tagLst xmlns:a="http://schemas.openxmlformats.org/drawingml/2006/main" xmlns:r="http://schemas.openxmlformats.org/officeDocument/2006/relationships" xmlns:p="http://schemas.openxmlformats.org/presentationml/2006/main">
  <p:tag name="SCHA" val="5"/>
</p:tagLst>
</file>

<file path=ppt/tags/tag155.xml><?xml version="1.0" encoding="utf-8"?>
<p:tagLst xmlns:a="http://schemas.openxmlformats.org/drawingml/2006/main" xmlns:r="http://schemas.openxmlformats.org/officeDocument/2006/relationships" xmlns:p="http://schemas.openxmlformats.org/presentationml/2006/main">
  <p:tag name="SCHA" val="5"/>
</p:tagLst>
</file>

<file path=ppt/tags/tag156.xml><?xml version="1.0" encoding="utf-8"?>
<p:tagLst xmlns:a="http://schemas.openxmlformats.org/drawingml/2006/main" xmlns:r="http://schemas.openxmlformats.org/officeDocument/2006/relationships" xmlns:p="http://schemas.openxmlformats.org/presentationml/2006/main">
  <p:tag name="DUMMACSH" val="TRUE"/>
</p:tagLst>
</file>

<file path=ppt/tags/tag157.xml><?xml version="1.0" encoding="utf-8"?>
<p:tagLst xmlns:a="http://schemas.openxmlformats.org/drawingml/2006/main" xmlns:r="http://schemas.openxmlformats.org/officeDocument/2006/relationships" xmlns:p="http://schemas.openxmlformats.org/presentationml/2006/main">
  <p:tag name="SWI" val="127"/>
  <p:tag name="NBP" val="13"/>
  <p:tag name="SPT" val="FALSE"/>
  <p:tag name="BSN" val="127"/>
  <p:tag name="LFXCI" val="0"/>
  <p:tag name="CVB" val="139"/>
  <p:tag name="SVT" val="TRUE"/>
  <p:tag name="CII" val="127"/>
</p:tagLst>
</file>

<file path=ppt/tags/tag158.xml><?xml version="1.0" encoding="utf-8"?>
<p:tagLst xmlns:a="http://schemas.openxmlformats.org/drawingml/2006/main" xmlns:r="http://schemas.openxmlformats.org/officeDocument/2006/relationships" xmlns:p="http://schemas.openxmlformats.org/presentationml/2006/main">
  <p:tag name="SCHA" val="5"/>
</p:tagLst>
</file>

<file path=ppt/tags/tag159.xml><?xml version="1.0" encoding="utf-8"?>
<p:tagLst xmlns:a="http://schemas.openxmlformats.org/drawingml/2006/main" xmlns:r="http://schemas.openxmlformats.org/officeDocument/2006/relationships" xmlns:p="http://schemas.openxmlformats.org/presentationml/2006/main">
  <p:tag name="SCHA" val="5"/>
</p:tagLst>
</file>

<file path=ppt/tags/tag16.xml><?xml version="1.0" encoding="utf-8"?>
<p:tagLst xmlns:a="http://schemas.openxmlformats.org/drawingml/2006/main" xmlns:r="http://schemas.openxmlformats.org/officeDocument/2006/relationships" xmlns:p="http://schemas.openxmlformats.org/presentationml/2006/main">
  <p:tag name="SCHA" val="5"/>
</p:tagLst>
</file>

<file path=ppt/tags/tag160.xml><?xml version="1.0" encoding="utf-8"?>
<p:tagLst xmlns:a="http://schemas.openxmlformats.org/drawingml/2006/main" xmlns:r="http://schemas.openxmlformats.org/officeDocument/2006/relationships" xmlns:p="http://schemas.openxmlformats.org/presentationml/2006/main">
  <p:tag name="SCHA" val="5"/>
</p:tagLst>
</file>

<file path=ppt/tags/tag161.xml><?xml version="1.0" encoding="utf-8"?>
<p:tagLst xmlns:a="http://schemas.openxmlformats.org/drawingml/2006/main" xmlns:r="http://schemas.openxmlformats.org/officeDocument/2006/relationships" xmlns:p="http://schemas.openxmlformats.org/presentationml/2006/main">
  <p:tag name="SCHA" val="5"/>
</p:tagLst>
</file>

<file path=ppt/tags/tag162.xml><?xml version="1.0" encoding="utf-8"?>
<p:tagLst xmlns:a="http://schemas.openxmlformats.org/drawingml/2006/main" xmlns:r="http://schemas.openxmlformats.org/officeDocument/2006/relationships" xmlns:p="http://schemas.openxmlformats.org/presentationml/2006/main">
  <p:tag name="SCHA" val="5"/>
</p:tagLst>
</file>

<file path=ppt/tags/tag163.xml><?xml version="1.0" encoding="utf-8"?>
<p:tagLst xmlns:a="http://schemas.openxmlformats.org/drawingml/2006/main" xmlns:r="http://schemas.openxmlformats.org/officeDocument/2006/relationships" xmlns:p="http://schemas.openxmlformats.org/presentationml/2006/main">
  <p:tag name="SCHA" val="5"/>
</p:tagLst>
</file>

<file path=ppt/tags/tag164.xml><?xml version="1.0" encoding="utf-8"?>
<p:tagLst xmlns:a="http://schemas.openxmlformats.org/drawingml/2006/main" xmlns:r="http://schemas.openxmlformats.org/officeDocument/2006/relationships" xmlns:p="http://schemas.openxmlformats.org/presentationml/2006/main">
  <p:tag name="SCHA" val="5"/>
</p:tagLst>
</file>

<file path=ppt/tags/tag165.xml><?xml version="1.0" encoding="utf-8"?>
<p:tagLst xmlns:a="http://schemas.openxmlformats.org/drawingml/2006/main" xmlns:r="http://schemas.openxmlformats.org/officeDocument/2006/relationships" xmlns:p="http://schemas.openxmlformats.org/presentationml/2006/main">
  <p:tag name="SCHA" val="5"/>
</p:tagLst>
</file>

<file path=ppt/tags/tag166.xml><?xml version="1.0" encoding="utf-8"?>
<p:tagLst xmlns:a="http://schemas.openxmlformats.org/drawingml/2006/main" xmlns:r="http://schemas.openxmlformats.org/officeDocument/2006/relationships" xmlns:p="http://schemas.openxmlformats.org/presentationml/2006/main">
  <p:tag name="SCHA" val="5"/>
</p:tagLst>
</file>

<file path=ppt/tags/tag167.xml><?xml version="1.0" encoding="utf-8"?>
<p:tagLst xmlns:a="http://schemas.openxmlformats.org/drawingml/2006/main" xmlns:r="http://schemas.openxmlformats.org/officeDocument/2006/relationships" xmlns:p="http://schemas.openxmlformats.org/presentationml/2006/main">
  <p:tag name="SCHA" val="5"/>
</p:tagLst>
</file>

<file path=ppt/tags/tag168.xml><?xml version="1.0" encoding="utf-8"?>
<p:tagLst xmlns:a="http://schemas.openxmlformats.org/drawingml/2006/main" xmlns:r="http://schemas.openxmlformats.org/officeDocument/2006/relationships" xmlns:p="http://schemas.openxmlformats.org/presentationml/2006/main">
  <p:tag name="SCHA" val="5"/>
</p:tagLst>
</file>

<file path=ppt/tags/tag169.xml><?xml version="1.0" encoding="utf-8"?>
<p:tagLst xmlns:a="http://schemas.openxmlformats.org/drawingml/2006/main" xmlns:r="http://schemas.openxmlformats.org/officeDocument/2006/relationships" xmlns:p="http://schemas.openxmlformats.org/presentationml/2006/main">
  <p:tag name="SCHA" val="5"/>
</p:tagLst>
</file>

<file path=ppt/tags/tag17.xml><?xml version="1.0" encoding="utf-8"?>
<p:tagLst xmlns:a="http://schemas.openxmlformats.org/drawingml/2006/main" xmlns:r="http://schemas.openxmlformats.org/officeDocument/2006/relationships" xmlns:p="http://schemas.openxmlformats.org/presentationml/2006/main">
  <p:tag name="SCHA" val="5"/>
</p:tagLst>
</file>

<file path=ppt/tags/tag170.xml><?xml version="1.0" encoding="utf-8"?>
<p:tagLst xmlns:a="http://schemas.openxmlformats.org/drawingml/2006/main" xmlns:r="http://schemas.openxmlformats.org/officeDocument/2006/relationships" xmlns:p="http://schemas.openxmlformats.org/presentationml/2006/main">
  <p:tag name="DUMMACSH" val="TRUE"/>
</p:tagLst>
</file>

<file path=ppt/tags/tag171.xml><?xml version="1.0" encoding="utf-8"?>
<p:tagLst xmlns:a="http://schemas.openxmlformats.org/drawingml/2006/main" xmlns:r="http://schemas.openxmlformats.org/officeDocument/2006/relationships" xmlns:p="http://schemas.openxmlformats.org/presentationml/2006/main">
  <p:tag name="SCHA" val="5"/>
</p:tagLst>
</file>

<file path=ppt/tags/tag172.xml><?xml version="1.0" encoding="utf-8"?>
<p:tagLst xmlns:a="http://schemas.openxmlformats.org/drawingml/2006/main" xmlns:r="http://schemas.openxmlformats.org/officeDocument/2006/relationships" xmlns:p="http://schemas.openxmlformats.org/presentationml/2006/main">
  <p:tag name="SCHA" val="5"/>
</p:tagLst>
</file>

<file path=ppt/tags/tag173.xml><?xml version="1.0" encoding="utf-8"?>
<p:tagLst xmlns:a="http://schemas.openxmlformats.org/drawingml/2006/main" xmlns:r="http://schemas.openxmlformats.org/officeDocument/2006/relationships" xmlns:p="http://schemas.openxmlformats.org/presentationml/2006/main">
  <p:tag name="SCHA" val="5"/>
</p:tagLst>
</file>

<file path=ppt/tags/tag174.xml><?xml version="1.0" encoding="utf-8"?>
<p:tagLst xmlns:a="http://schemas.openxmlformats.org/drawingml/2006/main" xmlns:r="http://schemas.openxmlformats.org/officeDocument/2006/relationships" xmlns:p="http://schemas.openxmlformats.org/presentationml/2006/main">
  <p:tag name="SWI" val="140"/>
  <p:tag name="NBP" val="6"/>
  <p:tag name="SPT" val="FALSE"/>
  <p:tag name="BSN" val="140"/>
  <p:tag name="LFXCI" val="0"/>
  <p:tag name="CVB" val="145"/>
  <p:tag name="SVT" val="TRUE"/>
  <p:tag name="CII" val="140"/>
</p:tagLst>
</file>

<file path=ppt/tags/tag175.xml><?xml version="1.0" encoding="utf-8"?>
<p:tagLst xmlns:a="http://schemas.openxmlformats.org/drawingml/2006/main" xmlns:r="http://schemas.openxmlformats.org/officeDocument/2006/relationships" xmlns:p="http://schemas.openxmlformats.org/presentationml/2006/main">
  <p:tag name="SCHA" val="5"/>
</p:tagLst>
</file>

<file path=ppt/tags/tag176.xml><?xml version="1.0" encoding="utf-8"?>
<p:tagLst xmlns:a="http://schemas.openxmlformats.org/drawingml/2006/main" xmlns:r="http://schemas.openxmlformats.org/officeDocument/2006/relationships" xmlns:p="http://schemas.openxmlformats.org/presentationml/2006/main">
  <p:tag name="SCHA" val="5"/>
</p:tagLst>
</file>

<file path=ppt/tags/tag177.xml><?xml version="1.0" encoding="utf-8"?>
<p:tagLst xmlns:a="http://schemas.openxmlformats.org/drawingml/2006/main" xmlns:r="http://schemas.openxmlformats.org/officeDocument/2006/relationships" xmlns:p="http://schemas.openxmlformats.org/presentationml/2006/main">
  <p:tag name="SCHA" val="5"/>
</p:tagLst>
</file>

<file path=ppt/tags/tag178.xml><?xml version="1.0" encoding="utf-8"?>
<p:tagLst xmlns:a="http://schemas.openxmlformats.org/drawingml/2006/main" xmlns:r="http://schemas.openxmlformats.org/officeDocument/2006/relationships" xmlns:p="http://schemas.openxmlformats.org/presentationml/2006/main">
  <p:tag name="SCHA" val="5"/>
</p:tagLst>
</file>

<file path=ppt/tags/tag179.xml><?xml version="1.0" encoding="utf-8"?>
<p:tagLst xmlns:a="http://schemas.openxmlformats.org/drawingml/2006/main" xmlns:r="http://schemas.openxmlformats.org/officeDocument/2006/relationships" xmlns:p="http://schemas.openxmlformats.org/presentationml/2006/main">
  <p:tag name="SCHA" val="5"/>
</p:tagLst>
</file>

<file path=ppt/tags/tag18.xml><?xml version="1.0" encoding="utf-8"?>
<p:tagLst xmlns:a="http://schemas.openxmlformats.org/drawingml/2006/main" xmlns:r="http://schemas.openxmlformats.org/officeDocument/2006/relationships" xmlns:p="http://schemas.openxmlformats.org/presentationml/2006/main">
  <p:tag name="SCHA" val="5"/>
</p:tagLst>
</file>

<file path=ppt/tags/tag180.xml><?xml version="1.0" encoding="utf-8"?>
<p:tagLst xmlns:a="http://schemas.openxmlformats.org/drawingml/2006/main" xmlns:r="http://schemas.openxmlformats.org/officeDocument/2006/relationships" xmlns:p="http://schemas.openxmlformats.org/presentationml/2006/main">
  <p:tag name="SCHA" val="5"/>
</p:tagLst>
</file>

<file path=ppt/tags/tag181.xml><?xml version="1.0" encoding="utf-8"?>
<p:tagLst xmlns:a="http://schemas.openxmlformats.org/drawingml/2006/main" xmlns:r="http://schemas.openxmlformats.org/officeDocument/2006/relationships" xmlns:p="http://schemas.openxmlformats.org/presentationml/2006/main">
  <p:tag name="DUMMACSH" val="TRUE"/>
</p:tagLst>
</file>

<file path=ppt/tags/tag182.xml><?xml version="1.0" encoding="utf-8"?>
<p:tagLst xmlns:a="http://schemas.openxmlformats.org/drawingml/2006/main" xmlns:r="http://schemas.openxmlformats.org/officeDocument/2006/relationships" xmlns:p="http://schemas.openxmlformats.org/presentationml/2006/main">
  <p:tag name="SWI" val="146"/>
  <p:tag name="NBP" val="18"/>
  <p:tag name="SPT" val="FALSE"/>
  <p:tag name="BSN" val="146"/>
  <p:tag name="LFXCI" val="0"/>
  <p:tag name="CVB" val="163"/>
  <p:tag name="SVT" val="TRUE"/>
  <p:tag name="CII" val="146"/>
</p:tagLst>
</file>

<file path=ppt/tags/tag183.xml><?xml version="1.0" encoding="utf-8"?>
<p:tagLst xmlns:a="http://schemas.openxmlformats.org/drawingml/2006/main" xmlns:r="http://schemas.openxmlformats.org/officeDocument/2006/relationships" xmlns:p="http://schemas.openxmlformats.org/presentationml/2006/main">
  <p:tag name="SCHA" val="5"/>
</p:tagLst>
</file>

<file path=ppt/tags/tag184.xml><?xml version="1.0" encoding="utf-8"?>
<p:tagLst xmlns:a="http://schemas.openxmlformats.org/drawingml/2006/main" xmlns:r="http://schemas.openxmlformats.org/officeDocument/2006/relationships" xmlns:p="http://schemas.openxmlformats.org/presentationml/2006/main">
  <p:tag name="SCHA" val="5"/>
</p:tagLst>
</file>

<file path=ppt/tags/tag185.xml><?xml version="1.0" encoding="utf-8"?>
<p:tagLst xmlns:a="http://schemas.openxmlformats.org/drawingml/2006/main" xmlns:r="http://schemas.openxmlformats.org/officeDocument/2006/relationships" xmlns:p="http://schemas.openxmlformats.org/presentationml/2006/main">
  <p:tag name="SCHA" val="5"/>
</p:tagLst>
</file>

<file path=ppt/tags/tag186.xml><?xml version="1.0" encoding="utf-8"?>
<p:tagLst xmlns:a="http://schemas.openxmlformats.org/drawingml/2006/main" xmlns:r="http://schemas.openxmlformats.org/officeDocument/2006/relationships" xmlns:p="http://schemas.openxmlformats.org/presentationml/2006/main">
  <p:tag name="SCHA" val="5"/>
</p:tagLst>
</file>

<file path=ppt/tags/tag187.xml><?xml version="1.0" encoding="utf-8"?>
<p:tagLst xmlns:a="http://schemas.openxmlformats.org/drawingml/2006/main" xmlns:r="http://schemas.openxmlformats.org/officeDocument/2006/relationships" xmlns:p="http://schemas.openxmlformats.org/presentationml/2006/main">
  <p:tag name="SCHA" val="5"/>
</p:tagLst>
</file>

<file path=ppt/tags/tag188.xml><?xml version="1.0" encoding="utf-8"?>
<p:tagLst xmlns:a="http://schemas.openxmlformats.org/drawingml/2006/main" xmlns:r="http://schemas.openxmlformats.org/officeDocument/2006/relationships" xmlns:p="http://schemas.openxmlformats.org/presentationml/2006/main">
  <p:tag name="SCHA" val="5"/>
</p:tagLst>
</file>

<file path=ppt/tags/tag189.xml><?xml version="1.0" encoding="utf-8"?>
<p:tagLst xmlns:a="http://schemas.openxmlformats.org/drawingml/2006/main" xmlns:r="http://schemas.openxmlformats.org/officeDocument/2006/relationships" xmlns:p="http://schemas.openxmlformats.org/presentationml/2006/main">
  <p:tag name="SCHA" val="5"/>
</p:tagLst>
</file>

<file path=ppt/tags/tag19.xml><?xml version="1.0" encoding="utf-8"?>
<p:tagLst xmlns:a="http://schemas.openxmlformats.org/drawingml/2006/main" xmlns:r="http://schemas.openxmlformats.org/officeDocument/2006/relationships" xmlns:p="http://schemas.openxmlformats.org/presentationml/2006/main">
  <p:tag name="DUMMACSH" val="TRUE"/>
</p:tagLst>
</file>

<file path=ppt/tags/tag190.xml><?xml version="1.0" encoding="utf-8"?>
<p:tagLst xmlns:a="http://schemas.openxmlformats.org/drawingml/2006/main" xmlns:r="http://schemas.openxmlformats.org/officeDocument/2006/relationships" xmlns:p="http://schemas.openxmlformats.org/presentationml/2006/main">
  <p:tag name="SCHA" val="5"/>
</p:tagLst>
</file>

<file path=ppt/tags/tag191.xml><?xml version="1.0" encoding="utf-8"?>
<p:tagLst xmlns:a="http://schemas.openxmlformats.org/drawingml/2006/main" xmlns:r="http://schemas.openxmlformats.org/officeDocument/2006/relationships" xmlns:p="http://schemas.openxmlformats.org/presentationml/2006/main">
  <p:tag name="SCHA" val="5"/>
</p:tagLst>
</file>

<file path=ppt/tags/tag192.xml><?xml version="1.0" encoding="utf-8"?>
<p:tagLst xmlns:a="http://schemas.openxmlformats.org/drawingml/2006/main" xmlns:r="http://schemas.openxmlformats.org/officeDocument/2006/relationships" xmlns:p="http://schemas.openxmlformats.org/presentationml/2006/main">
  <p:tag name="SCHA" val="5"/>
</p:tagLst>
</file>

<file path=ppt/tags/tag193.xml><?xml version="1.0" encoding="utf-8"?>
<p:tagLst xmlns:a="http://schemas.openxmlformats.org/drawingml/2006/main" xmlns:r="http://schemas.openxmlformats.org/officeDocument/2006/relationships" xmlns:p="http://schemas.openxmlformats.org/presentationml/2006/main">
  <p:tag name="SCHA" val="5"/>
</p:tagLst>
</file>

<file path=ppt/tags/tag194.xml><?xml version="1.0" encoding="utf-8"?>
<p:tagLst xmlns:a="http://schemas.openxmlformats.org/drawingml/2006/main" xmlns:r="http://schemas.openxmlformats.org/officeDocument/2006/relationships" xmlns:p="http://schemas.openxmlformats.org/presentationml/2006/main">
  <p:tag name="SCHA" val="5"/>
</p:tagLst>
</file>

<file path=ppt/tags/tag195.xml><?xml version="1.0" encoding="utf-8"?>
<p:tagLst xmlns:a="http://schemas.openxmlformats.org/drawingml/2006/main" xmlns:r="http://schemas.openxmlformats.org/officeDocument/2006/relationships" xmlns:p="http://schemas.openxmlformats.org/presentationml/2006/main">
  <p:tag name="SCHA" val="5"/>
</p:tagLst>
</file>

<file path=ppt/tags/tag196.xml><?xml version="1.0" encoding="utf-8"?>
<p:tagLst xmlns:a="http://schemas.openxmlformats.org/drawingml/2006/main" xmlns:r="http://schemas.openxmlformats.org/officeDocument/2006/relationships" xmlns:p="http://schemas.openxmlformats.org/presentationml/2006/main">
  <p:tag name="SCHA" val="5"/>
</p:tagLst>
</file>

<file path=ppt/tags/tag197.xml><?xml version="1.0" encoding="utf-8"?>
<p:tagLst xmlns:a="http://schemas.openxmlformats.org/drawingml/2006/main" xmlns:r="http://schemas.openxmlformats.org/officeDocument/2006/relationships" xmlns:p="http://schemas.openxmlformats.org/presentationml/2006/main">
  <p:tag name="SCHA" val="5"/>
</p:tagLst>
</file>

<file path=ppt/tags/tag198.xml><?xml version="1.0" encoding="utf-8"?>
<p:tagLst xmlns:a="http://schemas.openxmlformats.org/drawingml/2006/main" xmlns:r="http://schemas.openxmlformats.org/officeDocument/2006/relationships" xmlns:p="http://schemas.openxmlformats.org/presentationml/2006/main">
  <p:tag name="SCHA" val="5"/>
</p:tagLst>
</file>

<file path=ppt/tags/tag199.xml><?xml version="1.0" encoding="utf-8"?>
<p:tagLst xmlns:a="http://schemas.openxmlformats.org/drawingml/2006/main" xmlns:r="http://schemas.openxmlformats.org/officeDocument/2006/relationships" xmlns:p="http://schemas.openxmlformats.org/presentationml/2006/main">
  <p:tag name="SCHA" val="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NBP" val="6"/>
  <p:tag name="SPT" val="FALSE"/>
  <p:tag name="CVB" val="6"/>
  <p:tag name="SVT" val="TRU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6"/>
  <p:tag name="NBP" val="9"/>
  <p:tag name="SPT" val="FALSE"/>
  <p:tag name="BSN" val="16"/>
  <p:tag name="LFXCI" val="0"/>
  <p:tag name="CVB" val="24"/>
  <p:tag name="SVT" val="TRUE"/>
  <p:tag name="CII" val="16"/>
</p:tagLst>
</file>

<file path=ppt/tags/tag200.xml><?xml version="1.0" encoding="utf-8"?>
<p:tagLst xmlns:a="http://schemas.openxmlformats.org/drawingml/2006/main" xmlns:r="http://schemas.openxmlformats.org/officeDocument/2006/relationships" xmlns:p="http://schemas.openxmlformats.org/presentationml/2006/main">
  <p:tag name="SCHA" val="5"/>
</p:tagLst>
</file>

<file path=ppt/tags/tag201.xml><?xml version="1.0" encoding="utf-8"?>
<p:tagLst xmlns:a="http://schemas.openxmlformats.org/drawingml/2006/main" xmlns:r="http://schemas.openxmlformats.org/officeDocument/2006/relationships" xmlns:p="http://schemas.openxmlformats.org/presentationml/2006/main">
  <p:tag name="DUMMACSH" val="TRUE"/>
</p:tagLst>
</file>

<file path=ppt/tags/tag202.xml><?xml version="1.0" encoding="utf-8"?>
<p:tagLst xmlns:a="http://schemas.openxmlformats.org/drawingml/2006/main" xmlns:r="http://schemas.openxmlformats.org/officeDocument/2006/relationships" xmlns:p="http://schemas.openxmlformats.org/presentationml/2006/main">
  <p:tag name="SWI" val="164"/>
  <p:tag name="NBP" val="20"/>
  <p:tag name="SPT" val="FALSE"/>
  <p:tag name="BSN" val="164"/>
  <p:tag name="LFXCI" val="0"/>
  <p:tag name="CVB" val="183"/>
  <p:tag name="SVT" val="TRUE"/>
  <p:tag name="CII" val="164"/>
</p:tagLst>
</file>

<file path=ppt/tags/tag203.xml><?xml version="1.0" encoding="utf-8"?>
<p:tagLst xmlns:a="http://schemas.openxmlformats.org/drawingml/2006/main" xmlns:r="http://schemas.openxmlformats.org/officeDocument/2006/relationships" xmlns:p="http://schemas.openxmlformats.org/presentationml/2006/main">
  <p:tag name="SCHA" val="5"/>
</p:tagLst>
</file>

<file path=ppt/tags/tag204.xml><?xml version="1.0" encoding="utf-8"?>
<p:tagLst xmlns:a="http://schemas.openxmlformats.org/drawingml/2006/main" xmlns:r="http://schemas.openxmlformats.org/officeDocument/2006/relationships" xmlns:p="http://schemas.openxmlformats.org/presentationml/2006/main">
  <p:tag name="SCHA" val="5"/>
</p:tagLst>
</file>

<file path=ppt/tags/tag205.xml><?xml version="1.0" encoding="utf-8"?>
<p:tagLst xmlns:a="http://schemas.openxmlformats.org/drawingml/2006/main" xmlns:r="http://schemas.openxmlformats.org/officeDocument/2006/relationships" xmlns:p="http://schemas.openxmlformats.org/presentationml/2006/main">
  <p:tag name="SCHA" val="5"/>
</p:tagLst>
</file>

<file path=ppt/tags/tag206.xml><?xml version="1.0" encoding="utf-8"?>
<p:tagLst xmlns:a="http://schemas.openxmlformats.org/drawingml/2006/main" xmlns:r="http://schemas.openxmlformats.org/officeDocument/2006/relationships" xmlns:p="http://schemas.openxmlformats.org/presentationml/2006/main">
  <p:tag name="SCHA" val="5"/>
</p:tagLst>
</file>

<file path=ppt/tags/tag207.xml><?xml version="1.0" encoding="utf-8"?>
<p:tagLst xmlns:a="http://schemas.openxmlformats.org/drawingml/2006/main" xmlns:r="http://schemas.openxmlformats.org/officeDocument/2006/relationships" xmlns:p="http://schemas.openxmlformats.org/presentationml/2006/main">
  <p:tag name="SCHA" val="5"/>
</p:tagLst>
</file>

<file path=ppt/tags/tag208.xml><?xml version="1.0" encoding="utf-8"?>
<p:tagLst xmlns:a="http://schemas.openxmlformats.org/drawingml/2006/main" xmlns:r="http://schemas.openxmlformats.org/officeDocument/2006/relationships" xmlns:p="http://schemas.openxmlformats.org/presentationml/2006/main">
  <p:tag name="SCHA" val="5"/>
</p:tagLst>
</file>

<file path=ppt/tags/tag209.xml><?xml version="1.0" encoding="utf-8"?>
<p:tagLst xmlns:a="http://schemas.openxmlformats.org/drawingml/2006/main" xmlns:r="http://schemas.openxmlformats.org/officeDocument/2006/relationships" xmlns:p="http://schemas.openxmlformats.org/presentationml/2006/main">
  <p:tag name="SCHA" val="5"/>
</p:tagLst>
</file>

<file path=ppt/tags/tag21.xml><?xml version="1.0" encoding="utf-8"?>
<p:tagLst xmlns:a="http://schemas.openxmlformats.org/drawingml/2006/main" xmlns:r="http://schemas.openxmlformats.org/officeDocument/2006/relationships" xmlns:p="http://schemas.openxmlformats.org/presentationml/2006/main">
  <p:tag name="SCHA" val="5"/>
</p:tagLst>
</file>

<file path=ppt/tags/tag210.xml><?xml version="1.0" encoding="utf-8"?>
<p:tagLst xmlns:a="http://schemas.openxmlformats.org/drawingml/2006/main" xmlns:r="http://schemas.openxmlformats.org/officeDocument/2006/relationships" xmlns:p="http://schemas.openxmlformats.org/presentationml/2006/main">
  <p:tag name="SCHA" val="5"/>
</p:tagLst>
</file>

<file path=ppt/tags/tag211.xml><?xml version="1.0" encoding="utf-8"?>
<p:tagLst xmlns:a="http://schemas.openxmlformats.org/drawingml/2006/main" xmlns:r="http://schemas.openxmlformats.org/officeDocument/2006/relationships" xmlns:p="http://schemas.openxmlformats.org/presentationml/2006/main">
  <p:tag name="SCHA" val="5"/>
</p:tagLst>
</file>

<file path=ppt/tags/tag212.xml><?xml version="1.0" encoding="utf-8"?>
<p:tagLst xmlns:a="http://schemas.openxmlformats.org/drawingml/2006/main" xmlns:r="http://schemas.openxmlformats.org/officeDocument/2006/relationships" xmlns:p="http://schemas.openxmlformats.org/presentationml/2006/main">
  <p:tag name="SCHA" val="5"/>
</p:tagLst>
</file>

<file path=ppt/tags/tag213.xml><?xml version="1.0" encoding="utf-8"?>
<p:tagLst xmlns:a="http://schemas.openxmlformats.org/drawingml/2006/main" xmlns:r="http://schemas.openxmlformats.org/officeDocument/2006/relationships" xmlns:p="http://schemas.openxmlformats.org/presentationml/2006/main">
  <p:tag name="SCHA" val="5"/>
</p:tagLst>
</file>

<file path=ppt/tags/tag214.xml><?xml version="1.0" encoding="utf-8"?>
<p:tagLst xmlns:a="http://schemas.openxmlformats.org/drawingml/2006/main" xmlns:r="http://schemas.openxmlformats.org/officeDocument/2006/relationships" xmlns:p="http://schemas.openxmlformats.org/presentationml/2006/main">
  <p:tag name="SCHA" val="5"/>
</p:tagLst>
</file>

<file path=ppt/tags/tag215.xml><?xml version="1.0" encoding="utf-8"?>
<p:tagLst xmlns:a="http://schemas.openxmlformats.org/drawingml/2006/main" xmlns:r="http://schemas.openxmlformats.org/officeDocument/2006/relationships" xmlns:p="http://schemas.openxmlformats.org/presentationml/2006/main">
  <p:tag name="SCHA" val="5"/>
</p:tagLst>
</file>

<file path=ppt/tags/tag216.xml><?xml version="1.0" encoding="utf-8"?>
<p:tagLst xmlns:a="http://schemas.openxmlformats.org/drawingml/2006/main" xmlns:r="http://schemas.openxmlformats.org/officeDocument/2006/relationships" xmlns:p="http://schemas.openxmlformats.org/presentationml/2006/main">
  <p:tag name="SCHA" val="5"/>
</p:tagLst>
</file>

<file path=ppt/tags/tag217.xml><?xml version="1.0" encoding="utf-8"?>
<p:tagLst xmlns:a="http://schemas.openxmlformats.org/drawingml/2006/main" xmlns:r="http://schemas.openxmlformats.org/officeDocument/2006/relationships" xmlns:p="http://schemas.openxmlformats.org/presentationml/2006/main">
  <p:tag name="SCHA" val="5"/>
</p:tagLst>
</file>

<file path=ppt/tags/tag218.xml><?xml version="1.0" encoding="utf-8"?>
<p:tagLst xmlns:a="http://schemas.openxmlformats.org/drawingml/2006/main" xmlns:r="http://schemas.openxmlformats.org/officeDocument/2006/relationships" xmlns:p="http://schemas.openxmlformats.org/presentationml/2006/main">
  <p:tag name="SCHA" val="5"/>
</p:tagLst>
</file>

<file path=ppt/tags/tag219.xml><?xml version="1.0" encoding="utf-8"?>
<p:tagLst xmlns:a="http://schemas.openxmlformats.org/drawingml/2006/main" xmlns:r="http://schemas.openxmlformats.org/officeDocument/2006/relationships" xmlns:p="http://schemas.openxmlformats.org/presentationml/2006/main">
  <p:tag name="SCHA" val="5"/>
</p:tagLst>
</file>

<file path=ppt/tags/tag22.xml><?xml version="1.0" encoding="utf-8"?>
<p:tagLst xmlns:a="http://schemas.openxmlformats.org/drawingml/2006/main" xmlns:r="http://schemas.openxmlformats.org/officeDocument/2006/relationships" xmlns:p="http://schemas.openxmlformats.org/presentationml/2006/main">
  <p:tag name="SCHA" val="5"/>
</p:tagLst>
</file>

<file path=ppt/tags/tag220.xml><?xml version="1.0" encoding="utf-8"?>
<p:tagLst xmlns:a="http://schemas.openxmlformats.org/drawingml/2006/main" xmlns:r="http://schemas.openxmlformats.org/officeDocument/2006/relationships" xmlns:p="http://schemas.openxmlformats.org/presentationml/2006/main">
  <p:tag name="SCHA" val="5"/>
</p:tagLst>
</file>

<file path=ppt/tags/tag221.xml><?xml version="1.0" encoding="utf-8"?>
<p:tagLst xmlns:a="http://schemas.openxmlformats.org/drawingml/2006/main" xmlns:r="http://schemas.openxmlformats.org/officeDocument/2006/relationships" xmlns:p="http://schemas.openxmlformats.org/presentationml/2006/main">
  <p:tag name="SCHA" val="5"/>
</p:tagLst>
</file>

<file path=ppt/tags/tag222.xml><?xml version="1.0" encoding="utf-8"?>
<p:tagLst xmlns:a="http://schemas.openxmlformats.org/drawingml/2006/main" xmlns:r="http://schemas.openxmlformats.org/officeDocument/2006/relationships" xmlns:p="http://schemas.openxmlformats.org/presentationml/2006/main">
  <p:tag name="SCHA" val="5"/>
</p:tagLst>
</file>

<file path=ppt/tags/tag223.xml><?xml version="1.0" encoding="utf-8"?>
<p:tagLst xmlns:a="http://schemas.openxmlformats.org/drawingml/2006/main" xmlns:r="http://schemas.openxmlformats.org/officeDocument/2006/relationships" xmlns:p="http://schemas.openxmlformats.org/presentationml/2006/main">
  <p:tag name="DUMMACSH" val="TRUE"/>
</p:tagLst>
</file>

<file path=ppt/tags/tag224.xml><?xml version="1.0" encoding="utf-8"?>
<p:tagLst xmlns:a="http://schemas.openxmlformats.org/drawingml/2006/main" xmlns:r="http://schemas.openxmlformats.org/officeDocument/2006/relationships" xmlns:p="http://schemas.openxmlformats.org/presentationml/2006/main">
  <p:tag name="SWI" val="184"/>
  <p:tag name="NBP" val="6"/>
  <p:tag name="SPT" val="FALSE"/>
  <p:tag name="CVB" val="189"/>
  <p:tag name="BSN" val="184"/>
  <p:tag name="LFXCI" val="0"/>
  <p:tag name="SVT" val="TRUE"/>
  <p:tag name="CII" val="184"/>
</p:tagLst>
</file>

<file path=ppt/tags/tag225.xml><?xml version="1.0" encoding="utf-8"?>
<p:tagLst xmlns:a="http://schemas.openxmlformats.org/drawingml/2006/main" xmlns:r="http://schemas.openxmlformats.org/officeDocument/2006/relationships" xmlns:p="http://schemas.openxmlformats.org/presentationml/2006/main">
  <p:tag name="SCHA" val="5"/>
</p:tagLst>
</file>

<file path=ppt/tags/tag226.xml><?xml version="1.0" encoding="utf-8"?>
<p:tagLst xmlns:a="http://schemas.openxmlformats.org/drawingml/2006/main" xmlns:r="http://schemas.openxmlformats.org/officeDocument/2006/relationships" xmlns:p="http://schemas.openxmlformats.org/presentationml/2006/main">
  <p:tag name="SCHA" val="5"/>
</p:tagLst>
</file>

<file path=ppt/tags/tag227.xml><?xml version="1.0" encoding="utf-8"?>
<p:tagLst xmlns:a="http://schemas.openxmlformats.org/drawingml/2006/main" xmlns:r="http://schemas.openxmlformats.org/officeDocument/2006/relationships" xmlns:p="http://schemas.openxmlformats.org/presentationml/2006/main">
  <p:tag name="SCHA" val="5"/>
</p:tagLst>
</file>

<file path=ppt/tags/tag228.xml><?xml version="1.0" encoding="utf-8"?>
<p:tagLst xmlns:a="http://schemas.openxmlformats.org/drawingml/2006/main" xmlns:r="http://schemas.openxmlformats.org/officeDocument/2006/relationships" xmlns:p="http://schemas.openxmlformats.org/presentationml/2006/main">
  <p:tag name="SCHA" val="5"/>
</p:tagLst>
</file>

<file path=ppt/tags/tag229.xml><?xml version="1.0" encoding="utf-8"?>
<p:tagLst xmlns:a="http://schemas.openxmlformats.org/drawingml/2006/main" xmlns:r="http://schemas.openxmlformats.org/officeDocument/2006/relationships" xmlns:p="http://schemas.openxmlformats.org/presentationml/2006/main">
  <p:tag name="SCHA" val="5"/>
</p:tagLst>
</file>

<file path=ppt/tags/tag23.xml><?xml version="1.0" encoding="utf-8"?>
<p:tagLst xmlns:a="http://schemas.openxmlformats.org/drawingml/2006/main" xmlns:r="http://schemas.openxmlformats.org/officeDocument/2006/relationships" xmlns:p="http://schemas.openxmlformats.org/presentationml/2006/main">
  <p:tag name="SCHA" val="5"/>
</p:tagLst>
</file>

<file path=ppt/tags/tag230.xml><?xml version="1.0" encoding="utf-8"?>
<p:tagLst xmlns:a="http://schemas.openxmlformats.org/drawingml/2006/main" xmlns:r="http://schemas.openxmlformats.org/officeDocument/2006/relationships" xmlns:p="http://schemas.openxmlformats.org/presentationml/2006/main">
  <p:tag name="SCHA" val="5"/>
</p:tagLst>
</file>

<file path=ppt/tags/tag231.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CHA" val="5"/>
</p:tagLst>
</file>

<file path=ppt/tags/tag25.xml><?xml version="1.0" encoding="utf-8"?>
<p:tagLst xmlns:a="http://schemas.openxmlformats.org/drawingml/2006/main" xmlns:r="http://schemas.openxmlformats.org/officeDocument/2006/relationships" xmlns:p="http://schemas.openxmlformats.org/presentationml/2006/main">
  <p:tag name="SCHA" val="5"/>
</p:tagLst>
</file>

<file path=ppt/tags/tag26.xml><?xml version="1.0" encoding="utf-8"?>
<p:tagLst xmlns:a="http://schemas.openxmlformats.org/drawingml/2006/main" xmlns:r="http://schemas.openxmlformats.org/officeDocument/2006/relationships" xmlns:p="http://schemas.openxmlformats.org/presentationml/2006/main">
  <p:tag name="SCHA" val="5"/>
</p:tagLst>
</file>

<file path=ppt/tags/tag27.xml><?xml version="1.0" encoding="utf-8"?>
<p:tagLst xmlns:a="http://schemas.openxmlformats.org/drawingml/2006/main" xmlns:r="http://schemas.openxmlformats.org/officeDocument/2006/relationships" xmlns:p="http://schemas.openxmlformats.org/presentationml/2006/main">
  <p:tag name="SCHA" val="5"/>
</p:tagLst>
</file>

<file path=ppt/tags/tag28.xml><?xml version="1.0" encoding="utf-8"?>
<p:tagLst xmlns:a="http://schemas.openxmlformats.org/drawingml/2006/main" xmlns:r="http://schemas.openxmlformats.org/officeDocument/2006/relationships" xmlns:p="http://schemas.openxmlformats.org/presentationml/2006/main">
  <p:tag name="SCHA" val="5"/>
</p:tagLst>
</file>

<file path=ppt/tags/tag29.xml><?xml version="1.0" encoding="utf-8"?>
<p:tagLst xmlns:a="http://schemas.openxmlformats.org/drawingml/2006/main" xmlns:r="http://schemas.openxmlformats.org/officeDocument/2006/relationships" xmlns:p="http://schemas.openxmlformats.org/presentationml/2006/main">
  <p:tag name="SCHA" val="5"/>
</p:tagLst>
</file>

<file path=ppt/tags/tag3.xml><?xml version="1.0" encoding="utf-8"?>
<p:tagLst xmlns:a="http://schemas.openxmlformats.org/drawingml/2006/main" xmlns:r="http://schemas.openxmlformats.org/officeDocument/2006/relationships" xmlns:p="http://schemas.openxmlformats.org/presentationml/2006/main">
  <p:tag name="SCHA" val="5"/>
</p:tagLst>
</file>

<file path=ppt/tags/tag30.xml><?xml version="1.0" encoding="utf-8"?>
<p:tagLst xmlns:a="http://schemas.openxmlformats.org/drawingml/2006/main" xmlns:r="http://schemas.openxmlformats.org/officeDocument/2006/relationships" xmlns:p="http://schemas.openxmlformats.org/presentationml/2006/main">
  <p:tag name="DUMMACSH" val="TRUE"/>
</p:tagLst>
</file>

<file path=ppt/tags/tag31.xml><?xml version="1.0" encoding="utf-8"?>
<p:tagLst xmlns:a="http://schemas.openxmlformats.org/drawingml/2006/main" xmlns:r="http://schemas.openxmlformats.org/officeDocument/2006/relationships" xmlns:p="http://schemas.openxmlformats.org/presentationml/2006/main">
  <p:tag name="SWI" val="25"/>
  <p:tag name="NBP" val="11"/>
  <p:tag name="SPT" val="FALSE"/>
  <p:tag name="BSN" val="25"/>
  <p:tag name="LFXCI" val="0"/>
  <p:tag name="CVB" val="35"/>
  <p:tag name="SVT" val="TRUE"/>
  <p:tag name="CII" val="25"/>
</p:tagLst>
</file>

<file path=ppt/tags/tag32.xml><?xml version="1.0" encoding="utf-8"?>
<p:tagLst xmlns:a="http://schemas.openxmlformats.org/drawingml/2006/main" xmlns:r="http://schemas.openxmlformats.org/officeDocument/2006/relationships" xmlns:p="http://schemas.openxmlformats.org/presentationml/2006/main">
  <p:tag name="SCHA" val="5"/>
</p:tagLst>
</file>

<file path=ppt/tags/tag33.xml><?xml version="1.0" encoding="utf-8"?>
<p:tagLst xmlns:a="http://schemas.openxmlformats.org/drawingml/2006/main" xmlns:r="http://schemas.openxmlformats.org/officeDocument/2006/relationships" xmlns:p="http://schemas.openxmlformats.org/presentationml/2006/main">
  <p:tag name="SCHA" val="5"/>
</p:tagLst>
</file>

<file path=ppt/tags/tag34.xml><?xml version="1.0" encoding="utf-8"?>
<p:tagLst xmlns:a="http://schemas.openxmlformats.org/drawingml/2006/main" xmlns:r="http://schemas.openxmlformats.org/officeDocument/2006/relationships" xmlns:p="http://schemas.openxmlformats.org/presentationml/2006/main">
  <p:tag name="SCHA" val="5"/>
</p:tagLst>
</file>

<file path=ppt/tags/tag35.xml><?xml version="1.0" encoding="utf-8"?>
<p:tagLst xmlns:a="http://schemas.openxmlformats.org/drawingml/2006/main" xmlns:r="http://schemas.openxmlformats.org/officeDocument/2006/relationships" xmlns:p="http://schemas.openxmlformats.org/presentationml/2006/main">
  <p:tag name="SCHA" val="5"/>
</p:tagLst>
</file>

<file path=ppt/tags/tag36.xml><?xml version="1.0" encoding="utf-8"?>
<p:tagLst xmlns:a="http://schemas.openxmlformats.org/drawingml/2006/main" xmlns:r="http://schemas.openxmlformats.org/officeDocument/2006/relationships" xmlns:p="http://schemas.openxmlformats.org/presentationml/2006/main">
  <p:tag name="SCHA" val="5"/>
</p:tagLst>
</file>

<file path=ppt/tags/tag37.xml><?xml version="1.0" encoding="utf-8"?>
<p:tagLst xmlns:a="http://schemas.openxmlformats.org/drawingml/2006/main" xmlns:r="http://schemas.openxmlformats.org/officeDocument/2006/relationships" xmlns:p="http://schemas.openxmlformats.org/presentationml/2006/main">
  <p:tag name="SCHA" val="5"/>
</p:tagLst>
</file>

<file path=ppt/tags/tag38.xml><?xml version="1.0" encoding="utf-8"?>
<p:tagLst xmlns:a="http://schemas.openxmlformats.org/drawingml/2006/main" xmlns:r="http://schemas.openxmlformats.org/officeDocument/2006/relationships" xmlns:p="http://schemas.openxmlformats.org/presentationml/2006/main">
  <p:tag name="SCHA" val="5"/>
</p:tagLst>
</file>

<file path=ppt/tags/tag39.xml><?xml version="1.0" encoding="utf-8"?>
<p:tagLst xmlns:a="http://schemas.openxmlformats.org/drawingml/2006/main" xmlns:r="http://schemas.openxmlformats.org/officeDocument/2006/relationships" xmlns:p="http://schemas.openxmlformats.org/presentationml/2006/main">
  <p:tag name="SCHA" val="5"/>
</p:tagLst>
</file>

<file path=ppt/tags/tag4.xml><?xml version="1.0" encoding="utf-8"?>
<p:tagLst xmlns:a="http://schemas.openxmlformats.org/drawingml/2006/main" xmlns:r="http://schemas.openxmlformats.org/officeDocument/2006/relationships" xmlns:p="http://schemas.openxmlformats.org/presentationml/2006/main">
  <p:tag name="SCHA" val="5"/>
</p:tagLst>
</file>

<file path=ppt/tags/tag40.xml><?xml version="1.0" encoding="utf-8"?>
<p:tagLst xmlns:a="http://schemas.openxmlformats.org/drawingml/2006/main" xmlns:r="http://schemas.openxmlformats.org/officeDocument/2006/relationships" xmlns:p="http://schemas.openxmlformats.org/presentationml/2006/main">
  <p:tag name="SCHA" val="5"/>
</p:tagLst>
</file>

<file path=ppt/tags/tag41.xml><?xml version="1.0" encoding="utf-8"?>
<p:tagLst xmlns:a="http://schemas.openxmlformats.org/drawingml/2006/main" xmlns:r="http://schemas.openxmlformats.org/officeDocument/2006/relationships" xmlns:p="http://schemas.openxmlformats.org/presentationml/2006/main">
  <p:tag name="SCHA" val="5"/>
</p:tagLst>
</file>

<file path=ppt/tags/tag42.xml><?xml version="1.0" encoding="utf-8"?>
<p:tagLst xmlns:a="http://schemas.openxmlformats.org/drawingml/2006/main" xmlns:r="http://schemas.openxmlformats.org/officeDocument/2006/relationships" xmlns:p="http://schemas.openxmlformats.org/presentationml/2006/main">
  <p:tag name="SCHA" val="5"/>
</p:tagLst>
</file>

<file path=ppt/tags/tag43.xml><?xml version="1.0" encoding="utf-8"?>
<p:tagLst xmlns:a="http://schemas.openxmlformats.org/drawingml/2006/main" xmlns:r="http://schemas.openxmlformats.org/officeDocument/2006/relationships" xmlns:p="http://schemas.openxmlformats.org/presentationml/2006/main">
  <p:tag name="DUMMACSH" val="TRUE"/>
</p:tagLst>
</file>

<file path=ppt/tags/tag44.xml><?xml version="1.0" encoding="utf-8"?>
<p:tagLst xmlns:a="http://schemas.openxmlformats.org/drawingml/2006/main" xmlns:r="http://schemas.openxmlformats.org/officeDocument/2006/relationships" xmlns:p="http://schemas.openxmlformats.org/presentationml/2006/main">
  <p:tag name="SWI" val="36"/>
  <p:tag name="NBP" val="9"/>
  <p:tag name="SPT" val="FALSE"/>
  <p:tag name="BSN" val="36"/>
  <p:tag name="LFXCI" val="0"/>
  <p:tag name="CVB" val="44"/>
  <p:tag name="SVT" val="TRUE"/>
  <p:tag name="CII" val="36"/>
</p:tagLst>
</file>

<file path=ppt/tags/tag45.xml><?xml version="1.0" encoding="utf-8"?>
<p:tagLst xmlns:a="http://schemas.openxmlformats.org/drawingml/2006/main" xmlns:r="http://schemas.openxmlformats.org/officeDocument/2006/relationships" xmlns:p="http://schemas.openxmlformats.org/presentationml/2006/main">
  <p:tag name="SCHA" val="5"/>
</p:tagLst>
</file>

<file path=ppt/tags/tag46.xml><?xml version="1.0" encoding="utf-8"?>
<p:tagLst xmlns:a="http://schemas.openxmlformats.org/drawingml/2006/main" xmlns:r="http://schemas.openxmlformats.org/officeDocument/2006/relationships" xmlns:p="http://schemas.openxmlformats.org/presentationml/2006/main">
  <p:tag name="SCHA" val="5"/>
</p:tagLst>
</file>

<file path=ppt/tags/tag47.xml><?xml version="1.0" encoding="utf-8"?>
<p:tagLst xmlns:a="http://schemas.openxmlformats.org/drawingml/2006/main" xmlns:r="http://schemas.openxmlformats.org/officeDocument/2006/relationships" xmlns:p="http://schemas.openxmlformats.org/presentationml/2006/main">
  <p:tag name="SCHA" val="5"/>
</p:tagLst>
</file>

<file path=ppt/tags/tag48.xml><?xml version="1.0" encoding="utf-8"?>
<p:tagLst xmlns:a="http://schemas.openxmlformats.org/drawingml/2006/main" xmlns:r="http://schemas.openxmlformats.org/officeDocument/2006/relationships" xmlns:p="http://schemas.openxmlformats.org/presentationml/2006/main">
  <p:tag name="SCHA" val="5"/>
</p:tagLst>
</file>

<file path=ppt/tags/tag49.xml><?xml version="1.0" encoding="utf-8"?>
<p:tagLst xmlns:a="http://schemas.openxmlformats.org/drawingml/2006/main" xmlns:r="http://schemas.openxmlformats.org/officeDocument/2006/relationships" xmlns:p="http://schemas.openxmlformats.org/presentationml/2006/main">
  <p:tag name="SCHA" val="5"/>
</p:tagLst>
</file>

<file path=ppt/tags/tag5.xml><?xml version="1.0" encoding="utf-8"?>
<p:tagLst xmlns:a="http://schemas.openxmlformats.org/drawingml/2006/main" xmlns:r="http://schemas.openxmlformats.org/officeDocument/2006/relationships" xmlns:p="http://schemas.openxmlformats.org/presentationml/2006/main">
  <p:tag name="SCHA" val="5"/>
</p:tagLst>
</file>

<file path=ppt/tags/tag50.xml><?xml version="1.0" encoding="utf-8"?>
<p:tagLst xmlns:a="http://schemas.openxmlformats.org/drawingml/2006/main" xmlns:r="http://schemas.openxmlformats.org/officeDocument/2006/relationships" xmlns:p="http://schemas.openxmlformats.org/presentationml/2006/main">
  <p:tag name="SCHA" val="5"/>
</p:tagLst>
</file>

<file path=ppt/tags/tag51.xml><?xml version="1.0" encoding="utf-8"?>
<p:tagLst xmlns:a="http://schemas.openxmlformats.org/drawingml/2006/main" xmlns:r="http://schemas.openxmlformats.org/officeDocument/2006/relationships" xmlns:p="http://schemas.openxmlformats.org/presentationml/2006/main">
  <p:tag name="SCHA" val="5"/>
</p:tagLst>
</file>

<file path=ppt/tags/tag52.xml><?xml version="1.0" encoding="utf-8"?>
<p:tagLst xmlns:a="http://schemas.openxmlformats.org/drawingml/2006/main" xmlns:r="http://schemas.openxmlformats.org/officeDocument/2006/relationships" xmlns:p="http://schemas.openxmlformats.org/presentationml/2006/main">
  <p:tag name="SCHA" val="5"/>
</p:tagLst>
</file>

<file path=ppt/tags/tag53.xml><?xml version="1.0" encoding="utf-8"?>
<p:tagLst xmlns:a="http://schemas.openxmlformats.org/drawingml/2006/main" xmlns:r="http://schemas.openxmlformats.org/officeDocument/2006/relationships" xmlns:p="http://schemas.openxmlformats.org/presentationml/2006/main">
  <p:tag name="SCHA" val="5"/>
</p:tagLst>
</file>

<file path=ppt/tags/tag54.xml><?xml version="1.0" encoding="utf-8"?>
<p:tagLst xmlns:a="http://schemas.openxmlformats.org/drawingml/2006/main" xmlns:r="http://schemas.openxmlformats.org/officeDocument/2006/relationships" xmlns:p="http://schemas.openxmlformats.org/presentationml/2006/main">
  <p:tag name="DUMMACSH" val="TRUE"/>
</p:tagLst>
</file>

<file path=ppt/tags/tag55.xml><?xml version="1.0" encoding="utf-8"?>
<p:tagLst xmlns:a="http://schemas.openxmlformats.org/drawingml/2006/main" xmlns:r="http://schemas.openxmlformats.org/officeDocument/2006/relationships" xmlns:p="http://schemas.openxmlformats.org/presentationml/2006/main">
  <p:tag name="SWI" val="45"/>
  <p:tag name="NBP" val="14"/>
  <p:tag name="SPT" val="FALSE"/>
  <p:tag name="BSN" val="45"/>
  <p:tag name="LFXCI" val="0"/>
  <p:tag name="CVB" val="58"/>
  <p:tag name="SVT" val="TRUE"/>
  <p:tag name="CII" val="45"/>
</p:tagLst>
</file>

<file path=ppt/tags/tag56.xml><?xml version="1.0" encoding="utf-8"?>
<p:tagLst xmlns:a="http://schemas.openxmlformats.org/drawingml/2006/main" xmlns:r="http://schemas.openxmlformats.org/officeDocument/2006/relationships" xmlns:p="http://schemas.openxmlformats.org/presentationml/2006/main">
  <p:tag name="SCHA" val="5"/>
</p:tagLst>
</file>

<file path=ppt/tags/tag57.xml><?xml version="1.0" encoding="utf-8"?>
<p:tagLst xmlns:a="http://schemas.openxmlformats.org/drawingml/2006/main" xmlns:r="http://schemas.openxmlformats.org/officeDocument/2006/relationships" xmlns:p="http://schemas.openxmlformats.org/presentationml/2006/main">
  <p:tag name="SCHA" val="5"/>
</p:tagLst>
</file>

<file path=ppt/tags/tag58.xml><?xml version="1.0" encoding="utf-8"?>
<p:tagLst xmlns:a="http://schemas.openxmlformats.org/drawingml/2006/main" xmlns:r="http://schemas.openxmlformats.org/officeDocument/2006/relationships" xmlns:p="http://schemas.openxmlformats.org/presentationml/2006/main">
  <p:tag name="SCHA" val="5"/>
</p:tagLst>
</file>

<file path=ppt/tags/tag59.xml><?xml version="1.0" encoding="utf-8"?>
<p:tagLst xmlns:a="http://schemas.openxmlformats.org/drawingml/2006/main" xmlns:r="http://schemas.openxmlformats.org/officeDocument/2006/relationships" xmlns:p="http://schemas.openxmlformats.org/presentationml/2006/main">
  <p:tag name="SCHA" val="5"/>
</p:tagLst>
</file>

<file path=ppt/tags/tag6.xml><?xml version="1.0" encoding="utf-8"?>
<p:tagLst xmlns:a="http://schemas.openxmlformats.org/drawingml/2006/main" xmlns:r="http://schemas.openxmlformats.org/officeDocument/2006/relationships" xmlns:p="http://schemas.openxmlformats.org/presentationml/2006/main">
  <p:tag name="SCHA" val="5"/>
</p:tagLst>
</file>

<file path=ppt/tags/tag60.xml><?xml version="1.0" encoding="utf-8"?>
<p:tagLst xmlns:a="http://schemas.openxmlformats.org/drawingml/2006/main" xmlns:r="http://schemas.openxmlformats.org/officeDocument/2006/relationships" xmlns:p="http://schemas.openxmlformats.org/presentationml/2006/main">
  <p:tag name="SCHA" val="5"/>
</p:tagLst>
</file>

<file path=ppt/tags/tag61.xml><?xml version="1.0" encoding="utf-8"?>
<p:tagLst xmlns:a="http://schemas.openxmlformats.org/drawingml/2006/main" xmlns:r="http://schemas.openxmlformats.org/officeDocument/2006/relationships" xmlns:p="http://schemas.openxmlformats.org/presentationml/2006/main">
  <p:tag name="SCHA" val="5"/>
</p:tagLst>
</file>

<file path=ppt/tags/tag62.xml><?xml version="1.0" encoding="utf-8"?>
<p:tagLst xmlns:a="http://schemas.openxmlformats.org/drawingml/2006/main" xmlns:r="http://schemas.openxmlformats.org/officeDocument/2006/relationships" xmlns:p="http://schemas.openxmlformats.org/presentationml/2006/main">
  <p:tag name="SCHA" val="5"/>
</p:tagLst>
</file>

<file path=ppt/tags/tag63.xml><?xml version="1.0" encoding="utf-8"?>
<p:tagLst xmlns:a="http://schemas.openxmlformats.org/drawingml/2006/main" xmlns:r="http://schemas.openxmlformats.org/officeDocument/2006/relationships" xmlns:p="http://schemas.openxmlformats.org/presentationml/2006/main">
  <p:tag name="SCHA" val="5"/>
</p:tagLst>
</file>

<file path=ppt/tags/tag64.xml><?xml version="1.0" encoding="utf-8"?>
<p:tagLst xmlns:a="http://schemas.openxmlformats.org/drawingml/2006/main" xmlns:r="http://schemas.openxmlformats.org/officeDocument/2006/relationships" xmlns:p="http://schemas.openxmlformats.org/presentationml/2006/main">
  <p:tag name="SCHA" val="5"/>
</p:tagLst>
</file>

<file path=ppt/tags/tag65.xml><?xml version="1.0" encoding="utf-8"?>
<p:tagLst xmlns:a="http://schemas.openxmlformats.org/drawingml/2006/main" xmlns:r="http://schemas.openxmlformats.org/officeDocument/2006/relationships" xmlns:p="http://schemas.openxmlformats.org/presentationml/2006/main">
  <p:tag name="SCHA" val="5"/>
</p:tagLst>
</file>

<file path=ppt/tags/tag66.xml><?xml version="1.0" encoding="utf-8"?>
<p:tagLst xmlns:a="http://schemas.openxmlformats.org/drawingml/2006/main" xmlns:r="http://schemas.openxmlformats.org/officeDocument/2006/relationships" xmlns:p="http://schemas.openxmlformats.org/presentationml/2006/main">
  <p:tag name="SCHA" val="5"/>
</p:tagLst>
</file>

<file path=ppt/tags/tag67.xml><?xml version="1.0" encoding="utf-8"?>
<p:tagLst xmlns:a="http://schemas.openxmlformats.org/drawingml/2006/main" xmlns:r="http://schemas.openxmlformats.org/officeDocument/2006/relationships" xmlns:p="http://schemas.openxmlformats.org/presentationml/2006/main">
  <p:tag name="SCHA" val="5"/>
</p:tagLst>
</file>

<file path=ppt/tags/tag68.xml><?xml version="1.0" encoding="utf-8"?>
<p:tagLst xmlns:a="http://schemas.openxmlformats.org/drawingml/2006/main" xmlns:r="http://schemas.openxmlformats.org/officeDocument/2006/relationships" xmlns:p="http://schemas.openxmlformats.org/presentationml/2006/main">
  <p:tag name="SCHA" val="5"/>
</p:tagLst>
</file>

<file path=ppt/tags/tag69.xml><?xml version="1.0" encoding="utf-8"?>
<p:tagLst xmlns:a="http://schemas.openxmlformats.org/drawingml/2006/main" xmlns:r="http://schemas.openxmlformats.org/officeDocument/2006/relationships" xmlns:p="http://schemas.openxmlformats.org/presentationml/2006/main">
  <p:tag name="DUMMACSH" val="TRUE"/>
</p:tagLst>
</file>

<file path=ppt/tags/tag7.xml><?xml version="1.0" encoding="utf-8"?>
<p:tagLst xmlns:a="http://schemas.openxmlformats.org/drawingml/2006/main" xmlns:r="http://schemas.openxmlformats.org/officeDocument/2006/relationships" xmlns:p="http://schemas.openxmlformats.org/presentationml/2006/main">
  <p:tag name="SCHA" val="5"/>
</p:tagLst>
</file>

<file path=ppt/tags/tag70.xml><?xml version="1.0" encoding="utf-8"?>
<p:tagLst xmlns:a="http://schemas.openxmlformats.org/drawingml/2006/main" xmlns:r="http://schemas.openxmlformats.org/officeDocument/2006/relationships" xmlns:p="http://schemas.openxmlformats.org/presentationml/2006/main">
  <p:tag name="SCHA" val="5"/>
</p:tagLst>
</file>

<file path=ppt/tags/tag71.xml><?xml version="1.0" encoding="utf-8"?>
<p:tagLst xmlns:a="http://schemas.openxmlformats.org/drawingml/2006/main" xmlns:r="http://schemas.openxmlformats.org/officeDocument/2006/relationships" xmlns:p="http://schemas.openxmlformats.org/presentationml/2006/main">
  <p:tag name="SWI" val="59"/>
  <p:tag name="NBP" val="12"/>
  <p:tag name="SPT" val="FALSE"/>
  <p:tag name="BSN" val="59"/>
  <p:tag name="LFXCI" val="0"/>
  <p:tag name="CVB" val="70"/>
  <p:tag name="SVT" val="TRUE"/>
  <p:tag name="CII" val="59"/>
</p:tagLst>
</file>

<file path=ppt/tags/tag72.xml><?xml version="1.0" encoding="utf-8"?>
<p:tagLst xmlns:a="http://schemas.openxmlformats.org/drawingml/2006/main" xmlns:r="http://schemas.openxmlformats.org/officeDocument/2006/relationships" xmlns:p="http://schemas.openxmlformats.org/presentationml/2006/main">
  <p:tag name="SCHA" val="5"/>
</p:tagLst>
</file>

<file path=ppt/tags/tag73.xml><?xml version="1.0" encoding="utf-8"?>
<p:tagLst xmlns:a="http://schemas.openxmlformats.org/drawingml/2006/main" xmlns:r="http://schemas.openxmlformats.org/officeDocument/2006/relationships" xmlns:p="http://schemas.openxmlformats.org/presentationml/2006/main">
  <p:tag name="SCHA" val="5"/>
</p:tagLst>
</file>

<file path=ppt/tags/tag74.xml><?xml version="1.0" encoding="utf-8"?>
<p:tagLst xmlns:a="http://schemas.openxmlformats.org/drawingml/2006/main" xmlns:r="http://schemas.openxmlformats.org/officeDocument/2006/relationships" xmlns:p="http://schemas.openxmlformats.org/presentationml/2006/main">
  <p:tag name="SCHA" val="5"/>
</p:tagLst>
</file>

<file path=ppt/tags/tag75.xml><?xml version="1.0" encoding="utf-8"?>
<p:tagLst xmlns:a="http://schemas.openxmlformats.org/drawingml/2006/main" xmlns:r="http://schemas.openxmlformats.org/officeDocument/2006/relationships" xmlns:p="http://schemas.openxmlformats.org/presentationml/2006/main">
  <p:tag name="SCHA" val="5"/>
</p:tagLst>
</file>

<file path=ppt/tags/tag76.xml><?xml version="1.0" encoding="utf-8"?>
<p:tagLst xmlns:a="http://schemas.openxmlformats.org/drawingml/2006/main" xmlns:r="http://schemas.openxmlformats.org/officeDocument/2006/relationships" xmlns:p="http://schemas.openxmlformats.org/presentationml/2006/main">
  <p:tag name="SCHA" val="5"/>
</p:tagLst>
</file>

<file path=ppt/tags/tag77.xml><?xml version="1.0" encoding="utf-8"?>
<p:tagLst xmlns:a="http://schemas.openxmlformats.org/drawingml/2006/main" xmlns:r="http://schemas.openxmlformats.org/officeDocument/2006/relationships" xmlns:p="http://schemas.openxmlformats.org/presentationml/2006/main">
  <p:tag name="SCHA" val="5"/>
</p:tagLst>
</file>

<file path=ppt/tags/tag78.xml><?xml version="1.0" encoding="utf-8"?>
<p:tagLst xmlns:a="http://schemas.openxmlformats.org/drawingml/2006/main" xmlns:r="http://schemas.openxmlformats.org/officeDocument/2006/relationships" xmlns:p="http://schemas.openxmlformats.org/presentationml/2006/main">
  <p:tag name="SCHA" val="5"/>
</p:tagLst>
</file>

<file path=ppt/tags/tag79.xml><?xml version="1.0" encoding="utf-8"?>
<p:tagLst xmlns:a="http://schemas.openxmlformats.org/drawingml/2006/main" xmlns:r="http://schemas.openxmlformats.org/officeDocument/2006/relationships" xmlns:p="http://schemas.openxmlformats.org/presentationml/2006/main">
  <p:tag name="SCHA" val="5"/>
</p:tagLst>
</file>

<file path=ppt/tags/tag8.xml><?xml version="1.0" encoding="utf-8"?>
<p:tagLst xmlns:a="http://schemas.openxmlformats.org/drawingml/2006/main" xmlns:r="http://schemas.openxmlformats.org/officeDocument/2006/relationships" xmlns:p="http://schemas.openxmlformats.org/presentationml/2006/main">
  <p:tag name="DUMMACSH" val="TRUE"/>
</p:tagLst>
</file>

<file path=ppt/tags/tag80.xml><?xml version="1.0" encoding="utf-8"?>
<p:tagLst xmlns:a="http://schemas.openxmlformats.org/drawingml/2006/main" xmlns:r="http://schemas.openxmlformats.org/officeDocument/2006/relationships" xmlns:p="http://schemas.openxmlformats.org/presentationml/2006/main">
  <p:tag name="SCHA" val="5"/>
</p:tagLst>
</file>

<file path=ppt/tags/tag81.xml><?xml version="1.0" encoding="utf-8"?>
<p:tagLst xmlns:a="http://schemas.openxmlformats.org/drawingml/2006/main" xmlns:r="http://schemas.openxmlformats.org/officeDocument/2006/relationships" xmlns:p="http://schemas.openxmlformats.org/presentationml/2006/main">
  <p:tag name="SCHA" val="5"/>
</p:tagLst>
</file>

<file path=ppt/tags/tag82.xml><?xml version="1.0" encoding="utf-8"?>
<p:tagLst xmlns:a="http://schemas.openxmlformats.org/drawingml/2006/main" xmlns:r="http://schemas.openxmlformats.org/officeDocument/2006/relationships" xmlns:p="http://schemas.openxmlformats.org/presentationml/2006/main">
  <p:tag name="SCHA" val="5"/>
</p:tagLst>
</file>

<file path=ppt/tags/tag83.xml><?xml version="1.0" encoding="utf-8"?>
<p:tagLst xmlns:a="http://schemas.openxmlformats.org/drawingml/2006/main" xmlns:r="http://schemas.openxmlformats.org/officeDocument/2006/relationships" xmlns:p="http://schemas.openxmlformats.org/presentationml/2006/main">
  <p:tag name="DUMMACSH" val="TRUE"/>
</p:tagLst>
</file>

<file path=ppt/tags/tag84.xml><?xml version="1.0" encoding="utf-8"?>
<p:tagLst xmlns:a="http://schemas.openxmlformats.org/drawingml/2006/main" xmlns:r="http://schemas.openxmlformats.org/officeDocument/2006/relationships" xmlns:p="http://schemas.openxmlformats.org/presentationml/2006/main">
  <p:tag name="SCHA" val="5"/>
</p:tagLst>
</file>

<file path=ppt/tags/tag85.xml><?xml version="1.0" encoding="utf-8"?>
<p:tagLst xmlns:a="http://schemas.openxmlformats.org/drawingml/2006/main" xmlns:r="http://schemas.openxmlformats.org/officeDocument/2006/relationships" xmlns:p="http://schemas.openxmlformats.org/presentationml/2006/main">
  <p:tag name="SCHA" val="5"/>
</p:tagLst>
</file>

<file path=ppt/tags/tag86.xml><?xml version="1.0" encoding="utf-8"?>
<p:tagLst xmlns:a="http://schemas.openxmlformats.org/drawingml/2006/main" xmlns:r="http://schemas.openxmlformats.org/officeDocument/2006/relationships" xmlns:p="http://schemas.openxmlformats.org/presentationml/2006/main">
  <p:tag name="SCHA" val="5"/>
</p:tagLst>
</file>

<file path=ppt/tags/tag87.xml><?xml version="1.0" encoding="utf-8"?>
<p:tagLst xmlns:a="http://schemas.openxmlformats.org/drawingml/2006/main" xmlns:r="http://schemas.openxmlformats.org/officeDocument/2006/relationships" xmlns:p="http://schemas.openxmlformats.org/presentationml/2006/main">
  <p:tag name="SWI" val="71"/>
  <p:tag name="NBP" val="12"/>
  <p:tag name="SPT" val="FALSE"/>
  <p:tag name="BSN" val="71"/>
  <p:tag name="LFXCI" val="0"/>
  <p:tag name="CVB" val="82"/>
  <p:tag name="SVT" val="TRUE"/>
  <p:tag name="CII" val="71"/>
</p:tagLst>
</file>

<file path=ppt/tags/tag88.xml><?xml version="1.0" encoding="utf-8"?>
<p:tagLst xmlns:a="http://schemas.openxmlformats.org/drawingml/2006/main" xmlns:r="http://schemas.openxmlformats.org/officeDocument/2006/relationships" xmlns:p="http://schemas.openxmlformats.org/presentationml/2006/main">
  <p:tag name="SCHA" val="5"/>
</p:tagLst>
</file>

<file path=ppt/tags/tag89.xml><?xml version="1.0" encoding="utf-8"?>
<p:tagLst xmlns:a="http://schemas.openxmlformats.org/drawingml/2006/main" xmlns:r="http://schemas.openxmlformats.org/officeDocument/2006/relationships" xmlns:p="http://schemas.openxmlformats.org/presentationml/2006/main">
  <p:tag name="SCHA" val="5"/>
</p:tagLst>
</file>

<file path=ppt/tags/tag9.xml><?xml version="1.0" encoding="utf-8"?>
<p:tagLst xmlns:a="http://schemas.openxmlformats.org/drawingml/2006/main" xmlns:r="http://schemas.openxmlformats.org/officeDocument/2006/relationships" xmlns:p="http://schemas.openxmlformats.org/presentationml/2006/main">
  <p:tag name="SWI" val="7"/>
  <p:tag name="NBP" val="9"/>
  <p:tag name="SPT" val="FALSE"/>
  <p:tag name="BSN" val="7"/>
  <p:tag name="LFXCI" val="0"/>
  <p:tag name="CVB" val="15"/>
  <p:tag name="SVT" val="TRUE"/>
  <p:tag name="CII" val="7"/>
</p:tagLst>
</file>

<file path=ppt/tags/tag90.xml><?xml version="1.0" encoding="utf-8"?>
<p:tagLst xmlns:a="http://schemas.openxmlformats.org/drawingml/2006/main" xmlns:r="http://schemas.openxmlformats.org/officeDocument/2006/relationships" xmlns:p="http://schemas.openxmlformats.org/presentationml/2006/main">
  <p:tag name="SCHA" val="5"/>
</p:tagLst>
</file>

<file path=ppt/tags/tag91.xml><?xml version="1.0" encoding="utf-8"?>
<p:tagLst xmlns:a="http://schemas.openxmlformats.org/drawingml/2006/main" xmlns:r="http://schemas.openxmlformats.org/officeDocument/2006/relationships" xmlns:p="http://schemas.openxmlformats.org/presentationml/2006/main">
  <p:tag name="SCHA" val="5"/>
</p:tagLst>
</file>

<file path=ppt/tags/tag92.xml><?xml version="1.0" encoding="utf-8"?>
<p:tagLst xmlns:a="http://schemas.openxmlformats.org/drawingml/2006/main" xmlns:r="http://schemas.openxmlformats.org/officeDocument/2006/relationships" xmlns:p="http://schemas.openxmlformats.org/presentationml/2006/main">
  <p:tag name="SCHA" val="5"/>
</p:tagLst>
</file>

<file path=ppt/tags/tag93.xml><?xml version="1.0" encoding="utf-8"?>
<p:tagLst xmlns:a="http://schemas.openxmlformats.org/drawingml/2006/main" xmlns:r="http://schemas.openxmlformats.org/officeDocument/2006/relationships" xmlns:p="http://schemas.openxmlformats.org/presentationml/2006/main">
  <p:tag name="SCHA" val="5"/>
</p:tagLst>
</file>

<file path=ppt/tags/tag94.xml><?xml version="1.0" encoding="utf-8"?>
<p:tagLst xmlns:a="http://schemas.openxmlformats.org/drawingml/2006/main" xmlns:r="http://schemas.openxmlformats.org/officeDocument/2006/relationships" xmlns:p="http://schemas.openxmlformats.org/presentationml/2006/main">
  <p:tag name="SCHA" val="5"/>
</p:tagLst>
</file>

<file path=ppt/tags/tag95.xml><?xml version="1.0" encoding="utf-8"?>
<p:tagLst xmlns:a="http://schemas.openxmlformats.org/drawingml/2006/main" xmlns:r="http://schemas.openxmlformats.org/officeDocument/2006/relationships" xmlns:p="http://schemas.openxmlformats.org/presentationml/2006/main">
  <p:tag name="SCHA" val="5"/>
</p:tagLst>
</file>

<file path=ppt/tags/tag96.xml><?xml version="1.0" encoding="utf-8"?>
<p:tagLst xmlns:a="http://schemas.openxmlformats.org/drawingml/2006/main" xmlns:r="http://schemas.openxmlformats.org/officeDocument/2006/relationships" xmlns:p="http://schemas.openxmlformats.org/presentationml/2006/main">
  <p:tag name="SCHA" val="5"/>
</p:tagLst>
</file>

<file path=ppt/tags/tag97.xml><?xml version="1.0" encoding="utf-8"?>
<p:tagLst xmlns:a="http://schemas.openxmlformats.org/drawingml/2006/main" xmlns:r="http://schemas.openxmlformats.org/officeDocument/2006/relationships" xmlns:p="http://schemas.openxmlformats.org/presentationml/2006/main">
  <p:tag name="SCHA" val="5"/>
</p:tagLst>
</file>

<file path=ppt/tags/tag98.xml><?xml version="1.0" encoding="utf-8"?>
<p:tagLst xmlns:a="http://schemas.openxmlformats.org/drawingml/2006/main" xmlns:r="http://schemas.openxmlformats.org/officeDocument/2006/relationships" xmlns:p="http://schemas.openxmlformats.org/presentationml/2006/main">
  <p:tag name="SCHA" val="5"/>
</p:tagLst>
</file>

<file path=ppt/tags/tag99.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5715</TotalTime>
  <Words>795</Words>
  <Application>Microsoft Office PowerPoint</Application>
  <PresentationFormat>Widescreen</PresentationFormat>
  <Paragraphs>107</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MT Symbol</vt:lpstr>
      <vt:lpstr>Symbol</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Edison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MAC2312 Lesson 3.4 Limit Comparison Test</dc:title>
  <dc:creator>Edison College</dc:creator>
  <dc:description/>
  <cp:lastModifiedBy>Kothe, Cesar</cp:lastModifiedBy>
  <cp:revision>93</cp:revision>
  <dcterms:created xsi:type="dcterms:W3CDTF">2005-02-16T15:07:36Z</dcterms:created>
  <dcterms:modified xsi:type="dcterms:W3CDTF">2017-03-21T11:51:13Z</dcterms:modified>
</cp:coreProperties>
</file>