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63" r:id="rId4"/>
  </p:sldMasterIdLst>
  <p:notesMasterIdLst>
    <p:notesMasterId r:id="rId32"/>
  </p:notesMasterIdLst>
  <p:handoutMasterIdLst>
    <p:handoutMasterId r:id="rId33"/>
  </p:handoutMasterIdLst>
  <p:sldIdLst>
    <p:sldId id="684" r:id="rId5"/>
    <p:sldId id="650" r:id="rId6"/>
    <p:sldId id="689" r:id="rId7"/>
    <p:sldId id="626" r:id="rId8"/>
    <p:sldId id="633" r:id="rId9"/>
    <p:sldId id="663" r:id="rId10"/>
    <p:sldId id="643" r:id="rId11"/>
    <p:sldId id="687" r:id="rId12"/>
    <p:sldId id="681" r:id="rId13"/>
    <p:sldId id="654" r:id="rId14"/>
    <p:sldId id="672" r:id="rId15"/>
    <p:sldId id="688" r:id="rId16"/>
    <p:sldId id="657" r:id="rId17"/>
    <p:sldId id="690" r:id="rId18"/>
    <p:sldId id="625" r:id="rId19"/>
    <p:sldId id="641" r:id="rId20"/>
    <p:sldId id="691" r:id="rId21"/>
    <p:sldId id="653" r:id="rId22"/>
    <p:sldId id="639" r:id="rId23"/>
    <p:sldId id="640" r:id="rId24"/>
    <p:sldId id="644" r:id="rId25"/>
    <p:sldId id="649" r:id="rId26"/>
    <p:sldId id="669" r:id="rId27"/>
    <p:sldId id="675" r:id="rId28"/>
    <p:sldId id="692" r:id="rId29"/>
    <p:sldId id="693" r:id="rId30"/>
    <p:sldId id="273" r:id="rId31"/>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43E"/>
    <a:srgbClr val="0055A6"/>
    <a:srgbClr val="005191"/>
    <a:srgbClr val="F57814"/>
    <a:srgbClr val="649BD3"/>
    <a:srgbClr val="FFB351"/>
    <a:srgbClr val="539E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4" autoAdjust="0"/>
    <p:restoredTop sz="87260" autoAdjust="0"/>
  </p:normalViewPr>
  <p:slideViewPr>
    <p:cSldViewPr snapToGrid="0">
      <p:cViewPr varScale="1">
        <p:scale>
          <a:sx n="76" d="100"/>
          <a:sy n="76" d="100"/>
        </p:scale>
        <p:origin x="73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6" d="100"/>
          <a:sy n="126" d="100"/>
        </p:scale>
        <p:origin x="1536" y="20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8E8C7-3017-4E20-8E96-6D4C05E0EA0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5AA3E81-C301-42AC-A4D3-6D8470D48978}">
      <dgm:prSet/>
      <dgm:spPr/>
      <dgm:t>
        <a:bodyPr/>
        <a:lstStyle/>
        <a:p>
          <a:r>
            <a:rPr lang="en-US" dirty="0"/>
            <a:t>Rocky Hanna - Superintendent</a:t>
          </a:r>
        </a:p>
      </dgm:t>
    </dgm:pt>
    <dgm:pt modelId="{4D095232-2449-4F4C-AB4A-661746A6DBDE}" type="parTrans" cxnId="{AD9E51A2-1B2A-46B9-BDD9-9777B88C4A5E}">
      <dgm:prSet/>
      <dgm:spPr/>
      <dgm:t>
        <a:bodyPr/>
        <a:lstStyle/>
        <a:p>
          <a:endParaRPr lang="en-US"/>
        </a:p>
      </dgm:t>
    </dgm:pt>
    <dgm:pt modelId="{65F6C0B3-B83B-43F0-9AE4-A22AAFC56F41}" type="sibTrans" cxnId="{AD9E51A2-1B2A-46B9-BDD9-9777B88C4A5E}">
      <dgm:prSet/>
      <dgm:spPr/>
      <dgm:t>
        <a:bodyPr/>
        <a:lstStyle/>
        <a:p>
          <a:endParaRPr lang="en-US"/>
        </a:p>
      </dgm:t>
    </dgm:pt>
    <dgm:pt modelId="{03A8E816-5E40-4402-A2C8-D0851835F584}">
      <dgm:prSet/>
      <dgm:spPr/>
      <dgm:t>
        <a:bodyPr/>
        <a:lstStyle/>
        <a:p>
          <a:r>
            <a:rPr lang="en-US" dirty="0"/>
            <a:t>Dr. Michelle Gayle – Deputy Superintendent </a:t>
          </a:r>
        </a:p>
      </dgm:t>
    </dgm:pt>
    <dgm:pt modelId="{22D02FBF-B999-42E0-AE17-4776D25E78D0}" type="parTrans" cxnId="{CD0915AE-7CCD-4246-80B9-DB1A00E834C4}">
      <dgm:prSet/>
      <dgm:spPr/>
      <dgm:t>
        <a:bodyPr/>
        <a:lstStyle/>
        <a:p>
          <a:endParaRPr lang="en-US"/>
        </a:p>
      </dgm:t>
    </dgm:pt>
    <dgm:pt modelId="{F3894B12-F231-4A1F-85A4-D45C1E19F3B3}" type="sibTrans" cxnId="{CD0915AE-7CCD-4246-80B9-DB1A00E834C4}">
      <dgm:prSet/>
      <dgm:spPr/>
      <dgm:t>
        <a:bodyPr/>
        <a:lstStyle/>
        <a:p>
          <a:endParaRPr lang="en-US"/>
        </a:p>
      </dgm:t>
    </dgm:pt>
    <dgm:pt modelId="{7A0ABF86-2D0F-4F61-863A-88F9A996F08D}">
      <dgm:prSet/>
      <dgm:spPr/>
      <dgm:t>
        <a:bodyPr/>
        <a:lstStyle/>
        <a:p>
          <a:endParaRPr lang="en-US" dirty="0"/>
        </a:p>
      </dgm:t>
    </dgm:pt>
    <dgm:pt modelId="{7E169BBB-EBAC-41AB-8DBA-E938C32F24FF}" type="parTrans" cxnId="{286B648C-F399-468A-8B36-C076E4699DAC}">
      <dgm:prSet/>
      <dgm:spPr/>
      <dgm:t>
        <a:bodyPr/>
        <a:lstStyle/>
        <a:p>
          <a:endParaRPr lang="en-US"/>
        </a:p>
      </dgm:t>
    </dgm:pt>
    <dgm:pt modelId="{F51C758F-1041-4AA6-BF79-839663AC0541}" type="sibTrans" cxnId="{286B648C-F399-468A-8B36-C076E4699DAC}">
      <dgm:prSet/>
      <dgm:spPr/>
      <dgm:t>
        <a:bodyPr/>
        <a:lstStyle/>
        <a:p>
          <a:endParaRPr lang="en-US"/>
        </a:p>
      </dgm:t>
    </dgm:pt>
    <dgm:pt modelId="{313E122A-F8FB-4314-AE18-42041A18EBA2}">
      <dgm:prSet/>
      <dgm:spPr/>
      <dgm:t>
        <a:bodyPr/>
        <a:lstStyle/>
        <a:p>
          <a:r>
            <a:rPr lang="en-US" dirty="0"/>
            <a:t>Stacey Turknett – Executive Assistant to Dr. Gayle</a:t>
          </a:r>
        </a:p>
      </dgm:t>
    </dgm:pt>
    <dgm:pt modelId="{66793BBE-EEA8-4394-9662-FB98E32B1B6D}" type="parTrans" cxnId="{ECE9ADA8-836E-4E3E-AE03-66BFBCBD6408}">
      <dgm:prSet/>
      <dgm:spPr/>
      <dgm:t>
        <a:bodyPr/>
        <a:lstStyle/>
        <a:p>
          <a:endParaRPr lang="en-US"/>
        </a:p>
      </dgm:t>
    </dgm:pt>
    <dgm:pt modelId="{A031B5FA-6E30-441C-9494-B0C277E1C9F9}" type="sibTrans" cxnId="{ECE9ADA8-836E-4E3E-AE03-66BFBCBD6408}">
      <dgm:prSet/>
      <dgm:spPr/>
      <dgm:t>
        <a:bodyPr/>
        <a:lstStyle/>
        <a:p>
          <a:endParaRPr lang="en-US"/>
        </a:p>
      </dgm:t>
    </dgm:pt>
    <dgm:pt modelId="{C5E99E59-E466-498A-A154-30D4EC1C2F47}">
      <dgm:prSet/>
      <dgm:spPr/>
      <dgm:t>
        <a:bodyPr/>
        <a:lstStyle/>
        <a:p>
          <a:r>
            <a:rPr lang="en-US" dirty="0"/>
            <a:t>Mr. Desmond Cole – Principal  Amos P. Godby High School </a:t>
          </a:r>
        </a:p>
      </dgm:t>
    </dgm:pt>
    <dgm:pt modelId="{FA54DADB-CC52-4728-8742-EC9A9F8284B9}" type="parTrans" cxnId="{CAEC4E7F-3EC8-4BC5-9469-5E5F1CA0D434}">
      <dgm:prSet/>
      <dgm:spPr/>
      <dgm:t>
        <a:bodyPr/>
        <a:lstStyle/>
        <a:p>
          <a:endParaRPr lang="en-US"/>
        </a:p>
      </dgm:t>
    </dgm:pt>
    <dgm:pt modelId="{A9AB9C1C-8B60-4E71-922B-77159C8C00D7}" type="sibTrans" cxnId="{CAEC4E7F-3EC8-4BC5-9469-5E5F1CA0D434}">
      <dgm:prSet/>
      <dgm:spPr/>
      <dgm:t>
        <a:bodyPr/>
        <a:lstStyle/>
        <a:p>
          <a:endParaRPr lang="en-US"/>
        </a:p>
      </dgm:t>
    </dgm:pt>
    <dgm:pt modelId="{DC80BDC8-1783-4D26-B483-9307737D5874}">
      <dgm:prSet/>
      <dgm:spPr/>
      <dgm:t>
        <a:bodyPr/>
        <a:lstStyle/>
        <a:p>
          <a:r>
            <a:rPr lang="en-US" dirty="0"/>
            <a:t>Rusty Edwards – Director School Management </a:t>
          </a:r>
        </a:p>
      </dgm:t>
    </dgm:pt>
    <dgm:pt modelId="{F080A834-2B47-4854-9A41-FBC4F22A76E5}" type="parTrans" cxnId="{F921757C-22F9-4C44-A183-9AF69C9CFD18}">
      <dgm:prSet/>
      <dgm:spPr/>
      <dgm:t>
        <a:bodyPr/>
        <a:lstStyle/>
        <a:p>
          <a:endParaRPr lang="en-US"/>
        </a:p>
      </dgm:t>
    </dgm:pt>
    <dgm:pt modelId="{0DB70758-4D1F-40ED-A1C6-E59ED78ECECA}" type="sibTrans" cxnId="{F921757C-22F9-4C44-A183-9AF69C9CFD18}">
      <dgm:prSet/>
      <dgm:spPr/>
      <dgm:t>
        <a:bodyPr/>
        <a:lstStyle/>
        <a:p>
          <a:endParaRPr lang="en-US"/>
        </a:p>
      </dgm:t>
    </dgm:pt>
    <dgm:pt modelId="{0ECD02D3-29C1-4DBE-AB9E-99CCA352A3A9}">
      <dgm:prSet/>
      <dgm:spPr/>
      <dgm:t>
        <a:bodyPr/>
        <a:lstStyle/>
        <a:p>
          <a:r>
            <a:rPr lang="en-US" dirty="0"/>
            <a:t>Dwan Knight – Physical Education teacher, Woodville K-8 </a:t>
          </a:r>
        </a:p>
      </dgm:t>
    </dgm:pt>
    <dgm:pt modelId="{1209159D-C90F-49FF-82F3-4215F7D91F58}" type="parTrans" cxnId="{07B7E7D4-EFDB-4AF8-8549-780B6ECC384E}">
      <dgm:prSet/>
      <dgm:spPr/>
      <dgm:t>
        <a:bodyPr/>
        <a:lstStyle/>
        <a:p>
          <a:endParaRPr lang="en-US"/>
        </a:p>
      </dgm:t>
    </dgm:pt>
    <dgm:pt modelId="{C332741C-1CD6-4CFD-8D6E-D98C075FE7EA}" type="sibTrans" cxnId="{07B7E7D4-EFDB-4AF8-8549-780B6ECC384E}">
      <dgm:prSet/>
      <dgm:spPr/>
      <dgm:t>
        <a:bodyPr/>
        <a:lstStyle/>
        <a:p>
          <a:endParaRPr lang="en-US"/>
        </a:p>
      </dgm:t>
    </dgm:pt>
    <dgm:pt modelId="{375D9872-C6DE-4750-BCB1-EBF21F72137A}">
      <dgm:prSet/>
      <dgm:spPr/>
      <dgm:t>
        <a:bodyPr/>
        <a:lstStyle/>
        <a:p>
          <a:r>
            <a:rPr lang="en-US" dirty="0"/>
            <a:t>Janie Frazier ---  Science teacher, </a:t>
          </a:r>
          <a:r>
            <a:rPr lang="en-US" dirty="0" err="1"/>
            <a:t>Deerlake</a:t>
          </a:r>
          <a:r>
            <a:rPr lang="en-US" dirty="0"/>
            <a:t> Middle School </a:t>
          </a:r>
        </a:p>
      </dgm:t>
    </dgm:pt>
    <dgm:pt modelId="{5D2936E1-0EDE-4EF1-9F71-5487268F49D1}" type="parTrans" cxnId="{575AFAD6-1FA7-42F8-8F6E-9262C965F27F}">
      <dgm:prSet/>
      <dgm:spPr/>
      <dgm:t>
        <a:bodyPr/>
        <a:lstStyle/>
        <a:p>
          <a:endParaRPr lang="en-US"/>
        </a:p>
      </dgm:t>
    </dgm:pt>
    <dgm:pt modelId="{0CF0A23C-B14B-467B-BF2D-24995FA27040}" type="sibTrans" cxnId="{575AFAD6-1FA7-42F8-8F6E-9262C965F27F}">
      <dgm:prSet/>
      <dgm:spPr/>
      <dgm:t>
        <a:bodyPr/>
        <a:lstStyle/>
        <a:p>
          <a:endParaRPr lang="en-US"/>
        </a:p>
      </dgm:t>
    </dgm:pt>
    <dgm:pt modelId="{5ED2270D-7842-41BB-BF5A-386482ADEAD9}">
      <dgm:prSet/>
      <dgm:spPr/>
      <dgm:t>
        <a:bodyPr/>
        <a:lstStyle/>
        <a:p>
          <a:r>
            <a:rPr lang="en-US" dirty="0"/>
            <a:t>Fred Johnson --- Director, Transportation </a:t>
          </a:r>
        </a:p>
      </dgm:t>
    </dgm:pt>
    <dgm:pt modelId="{FD094B74-BF5C-4345-9316-18B0CAFFA358}" type="parTrans" cxnId="{9D120808-A998-4ED5-8AE0-97B55F5E36AA}">
      <dgm:prSet/>
      <dgm:spPr/>
      <dgm:t>
        <a:bodyPr/>
        <a:lstStyle/>
        <a:p>
          <a:endParaRPr lang="en-US"/>
        </a:p>
      </dgm:t>
    </dgm:pt>
    <dgm:pt modelId="{04BE46DE-AFF3-420E-A5A9-0A722BF3EC22}" type="sibTrans" cxnId="{9D120808-A998-4ED5-8AE0-97B55F5E36AA}">
      <dgm:prSet/>
      <dgm:spPr/>
      <dgm:t>
        <a:bodyPr/>
        <a:lstStyle/>
        <a:p>
          <a:endParaRPr lang="en-US"/>
        </a:p>
      </dgm:t>
    </dgm:pt>
    <dgm:pt modelId="{D882DE43-C5FF-4275-AB89-E4BB5299EB26}">
      <dgm:prSet/>
      <dgm:spPr/>
      <dgm:t>
        <a:bodyPr/>
        <a:lstStyle/>
        <a:p>
          <a:r>
            <a:rPr lang="en-US" dirty="0"/>
            <a:t>Rob McQueen – Divisional Director, Code Enforcement</a:t>
          </a:r>
        </a:p>
      </dgm:t>
    </dgm:pt>
    <dgm:pt modelId="{86C2ACFF-5C58-493F-8110-7506DF7E675A}" type="parTrans" cxnId="{B077417F-96E0-4A40-ADAC-DA9AC6262605}">
      <dgm:prSet/>
      <dgm:spPr/>
      <dgm:t>
        <a:bodyPr/>
        <a:lstStyle/>
        <a:p>
          <a:endParaRPr lang="en-US"/>
        </a:p>
      </dgm:t>
    </dgm:pt>
    <dgm:pt modelId="{94D7EB1C-9A34-46F4-AE6F-A3B1D0C1B3E8}" type="sibTrans" cxnId="{B077417F-96E0-4A40-ADAC-DA9AC6262605}">
      <dgm:prSet/>
      <dgm:spPr/>
      <dgm:t>
        <a:bodyPr/>
        <a:lstStyle/>
        <a:p>
          <a:endParaRPr lang="en-US"/>
        </a:p>
      </dgm:t>
    </dgm:pt>
    <dgm:pt modelId="{D6D00037-1016-40C5-BE52-E106B711F8A3}">
      <dgm:prSet/>
      <dgm:spPr/>
      <dgm:t>
        <a:bodyPr/>
        <a:lstStyle/>
        <a:p>
          <a:r>
            <a:rPr lang="en-US" dirty="0"/>
            <a:t>Jamie Holleman– Coordinator, School Choice</a:t>
          </a:r>
        </a:p>
      </dgm:t>
    </dgm:pt>
    <dgm:pt modelId="{E4922DE7-CAB9-4EAC-9065-098FE9F4423D}" type="parTrans" cxnId="{54EE2F08-488A-4BEB-81C1-59330D29E6E3}">
      <dgm:prSet/>
      <dgm:spPr/>
      <dgm:t>
        <a:bodyPr/>
        <a:lstStyle/>
        <a:p>
          <a:endParaRPr lang="en-US"/>
        </a:p>
      </dgm:t>
    </dgm:pt>
    <dgm:pt modelId="{D490F69B-E85B-4E5E-B6EB-98ABEB8AF729}" type="sibTrans" cxnId="{54EE2F08-488A-4BEB-81C1-59330D29E6E3}">
      <dgm:prSet/>
      <dgm:spPr/>
      <dgm:t>
        <a:bodyPr/>
        <a:lstStyle/>
        <a:p>
          <a:endParaRPr lang="en-US"/>
        </a:p>
      </dgm:t>
    </dgm:pt>
    <dgm:pt modelId="{15A0A927-E7C7-4006-AD92-473419D90597}">
      <dgm:prSet/>
      <dgm:spPr/>
      <dgm:t>
        <a:bodyPr/>
        <a:lstStyle/>
        <a:p>
          <a:r>
            <a:rPr lang="en-US" dirty="0"/>
            <a:t>Kendra Hatcher– Project Manager, School Safety &amp; Security </a:t>
          </a:r>
        </a:p>
      </dgm:t>
    </dgm:pt>
    <dgm:pt modelId="{342D140C-9634-43A4-8D1B-925A3F1E55BC}" type="parTrans" cxnId="{866983E4-1C5D-4A00-82CA-E6DEEBEABA8E}">
      <dgm:prSet/>
      <dgm:spPr/>
      <dgm:t>
        <a:bodyPr/>
        <a:lstStyle/>
        <a:p>
          <a:endParaRPr lang="en-US"/>
        </a:p>
      </dgm:t>
    </dgm:pt>
    <dgm:pt modelId="{56C31620-63EB-4C29-BF4F-93E3F283D0C4}" type="sibTrans" cxnId="{866983E4-1C5D-4A00-82CA-E6DEEBEABA8E}">
      <dgm:prSet/>
      <dgm:spPr/>
      <dgm:t>
        <a:bodyPr/>
        <a:lstStyle/>
        <a:p>
          <a:endParaRPr lang="en-US"/>
        </a:p>
      </dgm:t>
    </dgm:pt>
    <dgm:pt modelId="{61C8D0BF-B4DF-4DB0-8581-25D0AC457834}">
      <dgm:prSet/>
      <dgm:spPr/>
      <dgm:t>
        <a:bodyPr/>
        <a:lstStyle/>
        <a:p>
          <a:r>
            <a:rPr lang="en-US" dirty="0"/>
            <a:t>Brooke Brunner– Director, Early Childhood </a:t>
          </a:r>
        </a:p>
      </dgm:t>
    </dgm:pt>
    <dgm:pt modelId="{64C86452-F7D7-4E16-98E0-4956C13384E2}" type="parTrans" cxnId="{784BE2C5-FFFA-4873-B987-2ED058AD7D88}">
      <dgm:prSet/>
      <dgm:spPr/>
      <dgm:t>
        <a:bodyPr/>
        <a:lstStyle/>
        <a:p>
          <a:endParaRPr lang="en-US"/>
        </a:p>
      </dgm:t>
    </dgm:pt>
    <dgm:pt modelId="{8B204EF4-4A39-4540-9AD6-EF17C6B8F691}" type="sibTrans" cxnId="{784BE2C5-FFFA-4873-B987-2ED058AD7D88}">
      <dgm:prSet/>
      <dgm:spPr/>
      <dgm:t>
        <a:bodyPr/>
        <a:lstStyle/>
        <a:p>
          <a:endParaRPr lang="en-US"/>
        </a:p>
      </dgm:t>
    </dgm:pt>
    <dgm:pt modelId="{4BCFF74A-F334-4200-81AC-256254B1180E}">
      <dgm:prSet/>
      <dgm:spPr/>
      <dgm:t>
        <a:bodyPr/>
        <a:lstStyle/>
        <a:p>
          <a:r>
            <a:rPr lang="en-US" dirty="0"/>
            <a:t>Brittany Stokes– Public </a:t>
          </a:r>
          <a:r>
            <a:rPr lang="en-US"/>
            <a:t>Relations Project Manager </a:t>
          </a:r>
          <a:r>
            <a:rPr lang="en-US" dirty="0"/>
            <a:t>for </a:t>
          </a:r>
          <a:r>
            <a:rPr lang="en-US"/>
            <a:t>Lively Technical College</a:t>
          </a:r>
          <a:endParaRPr lang="en-US" dirty="0"/>
        </a:p>
      </dgm:t>
    </dgm:pt>
    <dgm:pt modelId="{85244E92-E077-4615-8D59-61C70A8CC0A2}" type="parTrans" cxnId="{81D183A0-32E9-4108-9663-D3FF91F7F98E}">
      <dgm:prSet/>
      <dgm:spPr/>
      <dgm:t>
        <a:bodyPr/>
        <a:lstStyle/>
        <a:p>
          <a:endParaRPr lang="en-US"/>
        </a:p>
      </dgm:t>
    </dgm:pt>
    <dgm:pt modelId="{09A87F06-325B-48D5-9B20-33E77D18CEB6}" type="sibTrans" cxnId="{81D183A0-32E9-4108-9663-D3FF91F7F98E}">
      <dgm:prSet/>
      <dgm:spPr/>
      <dgm:t>
        <a:bodyPr/>
        <a:lstStyle/>
        <a:p>
          <a:endParaRPr lang="en-US"/>
        </a:p>
      </dgm:t>
    </dgm:pt>
    <dgm:pt modelId="{7465E829-722D-478E-AC64-29B3CAD6EE94}">
      <dgm:prSet/>
      <dgm:spPr/>
      <dgm:t>
        <a:bodyPr/>
        <a:lstStyle/>
        <a:p>
          <a:r>
            <a:rPr lang="en-US" dirty="0"/>
            <a:t>Shane Syfrett – Assistant Superintendent Academic Services </a:t>
          </a:r>
        </a:p>
      </dgm:t>
    </dgm:pt>
    <dgm:pt modelId="{68ACAFF5-1327-4DEA-A277-C294F3788046}" type="parTrans" cxnId="{F344C40B-B388-4B89-BDA8-7E6ED8E2A2DB}">
      <dgm:prSet/>
      <dgm:spPr/>
      <dgm:t>
        <a:bodyPr/>
        <a:lstStyle/>
        <a:p>
          <a:endParaRPr lang="en-US"/>
        </a:p>
      </dgm:t>
    </dgm:pt>
    <dgm:pt modelId="{AE3A0312-64BA-4BF0-8A51-74CB328E3732}" type="sibTrans" cxnId="{F344C40B-B388-4B89-BDA8-7E6ED8E2A2DB}">
      <dgm:prSet/>
      <dgm:spPr/>
      <dgm:t>
        <a:bodyPr/>
        <a:lstStyle/>
        <a:p>
          <a:endParaRPr lang="en-US"/>
        </a:p>
      </dgm:t>
    </dgm:pt>
    <dgm:pt modelId="{99855624-D0D2-48EF-B2D5-CD1B90900AFD}">
      <dgm:prSet/>
      <dgm:spPr/>
      <dgm:t>
        <a:bodyPr/>
        <a:lstStyle/>
        <a:p>
          <a:r>
            <a:rPr lang="en-US" dirty="0"/>
            <a:t>Eric Clark – Executive Director, The Foundation of Leon County Schools </a:t>
          </a:r>
        </a:p>
      </dgm:t>
    </dgm:pt>
    <dgm:pt modelId="{829B668F-2DF6-447C-B235-3AB6372277E4}" type="parTrans" cxnId="{D01BBCA1-FDD8-4917-A8F4-10BEDB0CE71B}">
      <dgm:prSet/>
      <dgm:spPr/>
      <dgm:t>
        <a:bodyPr/>
        <a:lstStyle/>
        <a:p>
          <a:endParaRPr lang="en-US"/>
        </a:p>
      </dgm:t>
    </dgm:pt>
    <dgm:pt modelId="{01742550-713E-462B-B5FA-3A9434125D9E}" type="sibTrans" cxnId="{D01BBCA1-FDD8-4917-A8F4-10BEDB0CE71B}">
      <dgm:prSet/>
      <dgm:spPr/>
      <dgm:t>
        <a:bodyPr/>
        <a:lstStyle/>
        <a:p>
          <a:endParaRPr lang="en-US"/>
        </a:p>
      </dgm:t>
    </dgm:pt>
    <dgm:pt modelId="{5A05B84E-AD9A-4E4D-9482-8ED70DECB37F}" type="pres">
      <dgm:prSet presAssocID="{12A8E8C7-3017-4E20-8E96-6D4C05E0EA04}" presName="vert0" presStyleCnt="0">
        <dgm:presLayoutVars>
          <dgm:dir/>
          <dgm:animOne val="branch"/>
          <dgm:animLvl val="lvl"/>
        </dgm:presLayoutVars>
      </dgm:prSet>
      <dgm:spPr/>
    </dgm:pt>
    <dgm:pt modelId="{7EB9D045-E664-4015-B80A-5ABC7335A3A1}" type="pres">
      <dgm:prSet presAssocID="{F5AA3E81-C301-42AC-A4D3-6D8470D48978}" presName="thickLine" presStyleLbl="alignNode1" presStyleIdx="0" presStyleCnt="16"/>
      <dgm:spPr/>
    </dgm:pt>
    <dgm:pt modelId="{87592521-1787-48C6-BDCC-F2FD21D408E9}" type="pres">
      <dgm:prSet presAssocID="{F5AA3E81-C301-42AC-A4D3-6D8470D48978}" presName="horz1" presStyleCnt="0"/>
      <dgm:spPr/>
    </dgm:pt>
    <dgm:pt modelId="{1AD3341D-924C-4940-9E98-1E77916A2AD6}" type="pres">
      <dgm:prSet presAssocID="{F5AA3E81-C301-42AC-A4D3-6D8470D48978}" presName="tx1" presStyleLbl="revTx" presStyleIdx="0" presStyleCnt="16"/>
      <dgm:spPr/>
    </dgm:pt>
    <dgm:pt modelId="{BE64AC46-CCFC-4148-946C-D4D7437E6606}" type="pres">
      <dgm:prSet presAssocID="{F5AA3E81-C301-42AC-A4D3-6D8470D48978}" presName="vert1" presStyleCnt="0"/>
      <dgm:spPr/>
    </dgm:pt>
    <dgm:pt modelId="{79EB7038-D3A2-4086-B5C9-9B91FA8DB169}" type="pres">
      <dgm:prSet presAssocID="{03A8E816-5E40-4402-A2C8-D0851835F584}" presName="thickLine" presStyleLbl="alignNode1" presStyleIdx="1" presStyleCnt="16"/>
      <dgm:spPr/>
    </dgm:pt>
    <dgm:pt modelId="{6D30B48D-A60D-4A06-A3EF-B722AC7F57BB}" type="pres">
      <dgm:prSet presAssocID="{03A8E816-5E40-4402-A2C8-D0851835F584}" presName="horz1" presStyleCnt="0"/>
      <dgm:spPr/>
    </dgm:pt>
    <dgm:pt modelId="{507B9C9D-3252-412D-82B5-6DAF39BBDDCC}" type="pres">
      <dgm:prSet presAssocID="{03A8E816-5E40-4402-A2C8-D0851835F584}" presName="tx1" presStyleLbl="revTx" presStyleIdx="1" presStyleCnt="16"/>
      <dgm:spPr/>
    </dgm:pt>
    <dgm:pt modelId="{01961CA9-CE09-4702-8B4A-F18D584D6FEF}" type="pres">
      <dgm:prSet presAssocID="{03A8E816-5E40-4402-A2C8-D0851835F584}" presName="vert1" presStyleCnt="0"/>
      <dgm:spPr/>
    </dgm:pt>
    <dgm:pt modelId="{4A478079-2B82-4872-AB50-35A2B2C71BB2}" type="pres">
      <dgm:prSet presAssocID="{7465E829-722D-478E-AC64-29B3CAD6EE94}" presName="thickLine" presStyleLbl="alignNode1" presStyleIdx="2" presStyleCnt="16"/>
      <dgm:spPr/>
    </dgm:pt>
    <dgm:pt modelId="{2BC6B503-097A-47A4-AF96-D13BD5342986}" type="pres">
      <dgm:prSet presAssocID="{7465E829-722D-478E-AC64-29B3CAD6EE94}" presName="horz1" presStyleCnt="0"/>
      <dgm:spPr/>
    </dgm:pt>
    <dgm:pt modelId="{1EDC9888-1640-4A5E-B276-416EB6C23B8B}" type="pres">
      <dgm:prSet presAssocID="{7465E829-722D-478E-AC64-29B3CAD6EE94}" presName="tx1" presStyleLbl="revTx" presStyleIdx="2" presStyleCnt="16"/>
      <dgm:spPr/>
    </dgm:pt>
    <dgm:pt modelId="{4A7F342B-884D-423D-8FE0-31FDF8DC1623}" type="pres">
      <dgm:prSet presAssocID="{7465E829-722D-478E-AC64-29B3CAD6EE94}" presName="vert1" presStyleCnt="0"/>
      <dgm:spPr/>
    </dgm:pt>
    <dgm:pt modelId="{1F4B754F-C5FB-4C47-A020-1520B0BC1912}" type="pres">
      <dgm:prSet presAssocID="{99855624-D0D2-48EF-B2D5-CD1B90900AFD}" presName="thickLine" presStyleLbl="alignNode1" presStyleIdx="3" presStyleCnt="16"/>
      <dgm:spPr/>
    </dgm:pt>
    <dgm:pt modelId="{5BD23AEF-EF75-4B9D-A699-5488D241E8A1}" type="pres">
      <dgm:prSet presAssocID="{99855624-D0D2-48EF-B2D5-CD1B90900AFD}" presName="horz1" presStyleCnt="0"/>
      <dgm:spPr/>
    </dgm:pt>
    <dgm:pt modelId="{E85D5AEC-9D0A-42AA-949D-8FD7857945A7}" type="pres">
      <dgm:prSet presAssocID="{99855624-D0D2-48EF-B2D5-CD1B90900AFD}" presName="tx1" presStyleLbl="revTx" presStyleIdx="3" presStyleCnt="16"/>
      <dgm:spPr/>
    </dgm:pt>
    <dgm:pt modelId="{F2FA9BD8-EB4F-4BA4-9158-80B292D2BBBD}" type="pres">
      <dgm:prSet presAssocID="{99855624-D0D2-48EF-B2D5-CD1B90900AFD}" presName="vert1" presStyleCnt="0"/>
      <dgm:spPr/>
    </dgm:pt>
    <dgm:pt modelId="{D14CB697-17BA-471B-B072-170C3EFF3419}" type="pres">
      <dgm:prSet presAssocID="{313E122A-F8FB-4314-AE18-42041A18EBA2}" presName="thickLine" presStyleLbl="alignNode1" presStyleIdx="4" presStyleCnt="16"/>
      <dgm:spPr/>
    </dgm:pt>
    <dgm:pt modelId="{C69794E6-EB60-499B-B060-75315BB0A3A4}" type="pres">
      <dgm:prSet presAssocID="{313E122A-F8FB-4314-AE18-42041A18EBA2}" presName="horz1" presStyleCnt="0"/>
      <dgm:spPr/>
    </dgm:pt>
    <dgm:pt modelId="{785E0625-3C8A-427B-A361-5FAFAC85F5C3}" type="pres">
      <dgm:prSet presAssocID="{313E122A-F8FB-4314-AE18-42041A18EBA2}" presName="tx1" presStyleLbl="revTx" presStyleIdx="4" presStyleCnt="16"/>
      <dgm:spPr/>
    </dgm:pt>
    <dgm:pt modelId="{F67125AC-37CD-4B38-8BA7-A4509DE943FC}" type="pres">
      <dgm:prSet presAssocID="{313E122A-F8FB-4314-AE18-42041A18EBA2}" presName="vert1" presStyleCnt="0"/>
      <dgm:spPr/>
    </dgm:pt>
    <dgm:pt modelId="{28E0E812-A437-4435-84A1-D4E3E1770C86}" type="pres">
      <dgm:prSet presAssocID="{C5E99E59-E466-498A-A154-30D4EC1C2F47}" presName="thickLine" presStyleLbl="alignNode1" presStyleIdx="5" presStyleCnt="16"/>
      <dgm:spPr/>
    </dgm:pt>
    <dgm:pt modelId="{F577BF23-69C8-4D64-87AD-A63B7417EB94}" type="pres">
      <dgm:prSet presAssocID="{C5E99E59-E466-498A-A154-30D4EC1C2F47}" presName="horz1" presStyleCnt="0"/>
      <dgm:spPr/>
    </dgm:pt>
    <dgm:pt modelId="{DBBEC839-F610-4BE9-94AC-1EFF0C788692}" type="pres">
      <dgm:prSet presAssocID="{C5E99E59-E466-498A-A154-30D4EC1C2F47}" presName="tx1" presStyleLbl="revTx" presStyleIdx="5" presStyleCnt="16"/>
      <dgm:spPr/>
    </dgm:pt>
    <dgm:pt modelId="{9E24DCB4-E886-4F64-BB63-FD69C71764F1}" type="pres">
      <dgm:prSet presAssocID="{C5E99E59-E466-498A-A154-30D4EC1C2F47}" presName="vert1" presStyleCnt="0"/>
      <dgm:spPr/>
    </dgm:pt>
    <dgm:pt modelId="{2F4F18D1-227C-4EDC-A995-1E322E239646}" type="pres">
      <dgm:prSet presAssocID="{DC80BDC8-1783-4D26-B483-9307737D5874}" presName="thickLine" presStyleLbl="alignNode1" presStyleIdx="6" presStyleCnt="16"/>
      <dgm:spPr/>
    </dgm:pt>
    <dgm:pt modelId="{5F6667CA-6DDB-443A-A217-A55102BBA0D3}" type="pres">
      <dgm:prSet presAssocID="{DC80BDC8-1783-4D26-B483-9307737D5874}" presName="horz1" presStyleCnt="0"/>
      <dgm:spPr/>
    </dgm:pt>
    <dgm:pt modelId="{20B20E8D-E64A-4912-AEAE-6B0543E43C3D}" type="pres">
      <dgm:prSet presAssocID="{DC80BDC8-1783-4D26-B483-9307737D5874}" presName="tx1" presStyleLbl="revTx" presStyleIdx="6" presStyleCnt="16"/>
      <dgm:spPr/>
    </dgm:pt>
    <dgm:pt modelId="{10C79E39-5EA7-44B2-A70E-45521D3265AC}" type="pres">
      <dgm:prSet presAssocID="{DC80BDC8-1783-4D26-B483-9307737D5874}" presName="vert1" presStyleCnt="0"/>
      <dgm:spPr/>
    </dgm:pt>
    <dgm:pt modelId="{3E5097CC-2E77-4F46-B288-52D0FA53672D}" type="pres">
      <dgm:prSet presAssocID="{0ECD02D3-29C1-4DBE-AB9E-99CCA352A3A9}" presName="thickLine" presStyleLbl="alignNode1" presStyleIdx="7" presStyleCnt="16"/>
      <dgm:spPr/>
    </dgm:pt>
    <dgm:pt modelId="{AB89F7E5-AEF1-4237-B37C-E08542C000F6}" type="pres">
      <dgm:prSet presAssocID="{0ECD02D3-29C1-4DBE-AB9E-99CCA352A3A9}" presName="horz1" presStyleCnt="0"/>
      <dgm:spPr/>
    </dgm:pt>
    <dgm:pt modelId="{8390B085-04D1-406D-BBB7-C6AA24CA3830}" type="pres">
      <dgm:prSet presAssocID="{0ECD02D3-29C1-4DBE-AB9E-99CCA352A3A9}" presName="tx1" presStyleLbl="revTx" presStyleIdx="7" presStyleCnt="16"/>
      <dgm:spPr/>
    </dgm:pt>
    <dgm:pt modelId="{9F9F1DAF-2F80-49E9-BF42-455DB38875AD}" type="pres">
      <dgm:prSet presAssocID="{0ECD02D3-29C1-4DBE-AB9E-99CCA352A3A9}" presName="vert1" presStyleCnt="0"/>
      <dgm:spPr/>
    </dgm:pt>
    <dgm:pt modelId="{CB7AAF64-DFDE-4390-A70C-0B5DDBECED51}" type="pres">
      <dgm:prSet presAssocID="{375D9872-C6DE-4750-BCB1-EBF21F72137A}" presName="thickLine" presStyleLbl="alignNode1" presStyleIdx="8" presStyleCnt="16"/>
      <dgm:spPr/>
    </dgm:pt>
    <dgm:pt modelId="{959A6C27-74AD-4782-86EF-A3510FAF4DC1}" type="pres">
      <dgm:prSet presAssocID="{375D9872-C6DE-4750-BCB1-EBF21F72137A}" presName="horz1" presStyleCnt="0"/>
      <dgm:spPr/>
    </dgm:pt>
    <dgm:pt modelId="{DEE62753-B9CE-48E7-9654-78E3B84BD19E}" type="pres">
      <dgm:prSet presAssocID="{375D9872-C6DE-4750-BCB1-EBF21F72137A}" presName="tx1" presStyleLbl="revTx" presStyleIdx="8" presStyleCnt="16"/>
      <dgm:spPr/>
    </dgm:pt>
    <dgm:pt modelId="{3E8B0C18-3C41-4472-AE9E-71AFACF69AD0}" type="pres">
      <dgm:prSet presAssocID="{375D9872-C6DE-4750-BCB1-EBF21F72137A}" presName="vert1" presStyleCnt="0"/>
      <dgm:spPr/>
    </dgm:pt>
    <dgm:pt modelId="{CB716001-46C4-4463-9ADF-6C838EC30FAB}" type="pres">
      <dgm:prSet presAssocID="{5ED2270D-7842-41BB-BF5A-386482ADEAD9}" presName="thickLine" presStyleLbl="alignNode1" presStyleIdx="9" presStyleCnt="16"/>
      <dgm:spPr/>
    </dgm:pt>
    <dgm:pt modelId="{0A3B1B5A-EA83-4459-B118-6248859B1506}" type="pres">
      <dgm:prSet presAssocID="{5ED2270D-7842-41BB-BF5A-386482ADEAD9}" presName="horz1" presStyleCnt="0"/>
      <dgm:spPr/>
    </dgm:pt>
    <dgm:pt modelId="{6DCC0936-6E5D-49DC-AC39-8D5351C2E6B0}" type="pres">
      <dgm:prSet presAssocID="{5ED2270D-7842-41BB-BF5A-386482ADEAD9}" presName="tx1" presStyleLbl="revTx" presStyleIdx="9" presStyleCnt="16"/>
      <dgm:spPr/>
    </dgm:pt>
    <dgm:pt modelId="{E5E6BC6E-8563-4585-9E26-34B6D7DC51B2}" type="pres">
      <dgm:prSet presAssocID="{5ED2270D-7842-41BB-BF5A-386482ADEAD9}" presName="vert1" presStyleCnt="0"/>
      <dgm:spPr/>
    </dgm:pt>
    <dgm:pt modelId="{FA84B27A-8973-4375-BD2D-8538E6BE3F3F}" type="pres">
      <dgm:prSet presAssocID="{D882DE43-C5FF-4275-AB89-E4BB5299EB26}" presName="thickLine" presStyleLbl="alignNode1" presStyleIdx="10" presStyleCnt="16"/>
      <dgm:spPr/>
    </dgm:pt>
    <dgm:pt modelId="{B1C31FF2-DAFA-48F4-AAC1-B6FBC100F268}" type="pres">
      <dgm:prSet presAssocID="{D882DE43-C5FF-4275-AB89-E4BB5299EB26}" presName="horz1" presStyleCnt="0"/>
      <dgm:spPr/>
    </dgm:pt>
    <dgm:pt modelId="{12804FC9-52FF-4C8D-A213-83EF3CA6D742}" type="pres">
      <dgm:prSet presAssocID="{D882DE43-C5FF-4275-AB89-E4BB5299EB26}" presName="tx1" presStyleLbl="revTx" presStyleIdx="10" presStyleCnt="16"/>
      <dgm:spPr/>
    </dgm:pt>
    <dgm:pt modelId="{5323E05A-610A-4CC8-88AD-D8C291D26C70}" type="pres">
      <dgm:prSet presAssocID="{D882DE43-C5FF-4275-AB89-E4BB5299EB26}" presName="vert1" presStyleCnt="0"/>
      <dgm:spPr/>
    </dgm:pt>
    <dgm:pt modelId="{4F6088A3-B0A8-4F9C-9AE2-0B0700BE5574}" type="pres">
      <dgm:prSet presAssocID="{D6D00037-1016-40C5-BE52-E106B711F8A3}" presName="thickLine" presStyleLbl="alignNode1" presStyleIdx="11" presStyleCnt="16"/>
      <dgm:spPr/>
    </dgm:pt>
    <dgm:pt modelId="{EE6BBC63-48C7-4113-9FF6-4D39A8A5BD14}" type="pres">
      <dgm:prSet presAssocID="{D6D00037-1016-40C5-BE52-E106B711F8A3}" presName="horz1" presStyleCnt="0"/>
      <dgm:spPr/>
    </dgm:pt>
    <dgm:pt modelId="{6A6F61F6-26DD-47C8-A7C3-3681B20B0230}" type="pres">
      <dgm:prSet presAssocID="{D6D00037-1016-40C5-BE52-E106B711F8A3}" presName="tx1" presStyleLbl="revTx" presStyleIdx="11" presStyleCnt="16" custLinFactNeighborX="581" custLinFactNeighborY="-7341"/>
      <dgm:spPr/>
    </dgm:pt>
    <dgm:pt modelId="{B58ACA76-A51A-4EA6-8F63-988945DF06DC}" type="pres">
      <dgm:prSet presAssocID="{D6D00037-1016-40C5-BE52-E106B711F8A3}" presName="vert1" presStyleCnt="0"/>
      <dgm:spPr/>
    </dgm:pt>
    <dgm:pt modelId="{28C9AD4C-7842-457C-A5AB-0C0BC9773FE9}" type="pres">
      <dgm:prSet presAssocID="{15A0A927-E7C7-4006-AD92-473419D90597}" presName="thickLine" presStyleLbl="alignNode1" presStyleIdx="12" presStyleCnt="16"/>
      <dgm:spPr/>
    </dgm:pt>
    <dgm:pt modelId="{18E51621-001D-4453-A4FF-011BA8FF19B8}" type="pres">
      <dgm:prSet presAssocID="{15A0A927-E7C7-4006-AD92-473419D90597}" presName="horz1" presStyleCnt="0"/>
      <dgm:spPr/>
    </dgm:pt>
    <dgm:pt modelId="{116C51D4-8FA6-4721-BD46-2859B66B4B67}" type="pres">
      <dgm:prSet presAssocID="{15A0A927-E7C7-4006-AD92-473419D90597}" presName="tx1" presStyleLbl="revTx" presStyleIdx="12" presStyleCnt="16"/>
      <dgm:spPr/>
    </dgm:pt>
    <dgm:pt modelId="{35F70F06-721F-44ED-B013-745372EB307A}" type="pres">
      <dgm:prSet presAssocID="{15A0A927-E7C7-4006-AD92-473419D90597}" presName="vert1" presStyleCnt="0"/>
      <dgm:spPr/>
    </dgm:pt>
    <dgm:pt modelId="{970CE6D2-304A-41A2-9C32-B21C3F0663CC}" type="pres">
      <dgm:prSet presAssocID="{61C8D0BF-B4DF-4DB0-8581-25D0AC457834}" presName="thickLine" presStyleLbl="alignNode1" presStyleIdx="13" presStyleCnt="16"/>
      <dgm:spPr/>
    </dgm:pt>
    <dgm:pt modelId="{4BF10BD8-C97A-47A7-BA09-CEF3154D3E7B}" type="pres">
      <dgm:prSet presAssocID="{61C8D0BF-B4DF-4DB0-8581-25D0AC457834}" presName="horz1" presStyleCnt="0"/>
      <dgm:spPr/>
    </dgm:pt>
    <dgm:pt modelId="{35EDD470-B41F-43AF-8749-3156F022BFE3}" type="pres">
      <dgm:prSet presAssocID="{61C8D0BF-B4DF-4DB0-8581-25D0AC457834}" presName="tx1" presStyleLbl="revTx" presStyleIdx="13" presStyleCnt="16"/>
      <dgm:spPr/>
    </dgm:pt>
    <dgm:pt modelId="{6455AA16-DE32-4E2E-A88A-A7D87D44D7EB}" type="pres">
      <dgm:prSet presAssocID="{61C8D0BF-B4DF-4DB0-8581-25D0AC457834}" presName="vert1" presStyleCnt="0"/>
      <dgm:spPr/>
    </dgm:pt>
    <dgm:pt modelId="{94F8D329-0619-40F3-AD1F-33AEC05387C7}" type="pres">
      <dgm:prSet presAssocID="{4BCFF74A-F334-4200-81AC-256254B1180E}" presName="thickLine" presStyleLbl="alignNode1" presStyleIdx="14" presStyleCnt="16"/>
      <dgm:spPr/>
    </dgm:pt>
    <dgm:pt modelId="{F46A6830-CEA8-4196-BE69-ECEF230CE656}" type="pres">
      <dgm:prSet presAssocID="{4BCFF74A-F334-4200-81AC-256254B1180E}" presName="horz1" presStyleCnt="0"/>
      <dgm:spPr/>
    </dgm:pt>
    <dgm:pt modelId="{51F6E3D9-FE4E-404C-988F-4805F8768EA0}" type="pres">
      <dgm:prSet presAssocID="{4BCFF74A-F334-4200-81AC-256254B1180E}" presName="tx1" presStyleLbl="revTx" presStyleIdx="14" presStyleCnt="16"/>
      <dgm:spPr/>
    </dgm:pt>
    <dgm:pt modelId="{62B01E40-B293-46BE-97FE-37953C6B6401}" type="pres">
      <dgm:prSet presAssocID="{4BCFF74A-F334-4200-81AC-256254B1180E}" presName="vert1" presStyleCnt="0"/>
      <dgm:spPr/>
    </dgm:pt>
    <dgm:pt modelId="{2EC6101B-06DF-4343-BD17-EF1F1B558715}" type="pres">
      <dgm:prSet presAssocID="{7A0ABF86-2D0F-4F61-863A-88F9A996F08D}" presName="thickLine" presStyleLbl="alignNode1" presStyleIdx="15" presStyleCnt="16"/>
      <dgm:spPr/>
    </dgm:pt>
    <dgm:pt modelId="{9B71A37D-75FB-4B79-8EB2-03F3EADB9A2B}" type="pres">
      <dgm:prSet presAssocID="{7A0ABF86-2D0F-4F61-863A-88F9A996F08D}" presName="horz1" presStyleCnt="0"/>
      <dgm:spPr/>
    </dgm:pt>
    <dgm:pt modelId="{A3DDAB8F-868F-4782-ACB5-AC9ABC24AE80}" type="pres">
      <dgm:prSet presAssocID="{7A0ABF86-2D0F-4F61-863A-88F9A996F08D}" presName="tx1" presStyleLbl="revTx" presStyleIdx="15" presStyleCnt="16"/>
      <dgm:spPr/>
    </dgm:pt>
    <dgm:pt modelId="{E21DD874-AEAB-46B8-993E-A584BAFB3744}" type="pres">
      <dgm:prSet presAssocID="{7A0ABF86-2D0F-4F61-863A-88F9A996F08D}" presName="vert1" presStyleCnt="0"/>
      <dgm:spPr/>
    </dgm:pt>
  </dgm:ptLst>
  <dgm:cxnLst>
    <dgm:cxn modelId="{9D120808-A998-4ED5-8AE0-97B55F5E36AA}" srcId="{12A8E8C7-3017-4E20-8E96-6D4C05E0EA04}" destId="{5ED2270D-7842-41BB-BF5A-386482ADEAD9}" srcOrd="9" destOrd="0" parTransId="{FD094B74-BF5C-4345-9316-18B0CAFFA358}" sibTransId="{04BE46DE-AFF3-420E-A5A9-0A722BF3EC22}"/>
    <dgm:cxn modelId="{68CB0B08-C504-46B5-9175-BC156749A62E}" type="presOf" srcId="{313E122A-F8FB-4314-AE18-42041A18EBA2}" destId="{785E0625-3C8A-427B-A361-5FAFAC85F5C3}" srcOrd="0" destOrd="0" presId="urn:microsoft.com/office/officeart/2008/layout/LinedList"/>
    <dgm:cxn modelId="{54EE2F08-488A-4BEB-81C1-59330D29E6E3}" srcId="{12A8E8C7-3017-4E20-8E96-6D4C05E0EA04}" destId="{D6D00037-1016-40C5-BE52-E106B711F8A3}" srcOrd="11" destOrd="0" parTransId="{E4922DE7-CAB9-4EAC-9065-098FE9F4423D}" sibTransId="{D490F69B-E85B-4E5E-B6EB-98ABEB8AF729}"/>
    <dgm:cxn modelId="{F344C40B-B388-4B89-BDA8-7E6ED8E2A2DB}" srcId="{12A8E8C7-3017-4E20-8E96-6D4C05E0EA04}" destId="{7465E829-722D-478E-AC64-29B3CAD6EE94}" srcOrd="2" destOrd="0" parTransId="{68ACAFF5-1327-4DEA-A277-C294F3788046}" sibTransId="{AE3A0312-64BA-4BF0-8A51-74CB328E3732}"/>
    <dgm:cxn modelId="{BDC8D511-0704-450D-AD2F-16721D058556}" type="presOf" srcId="{4BCFF74A-F334-4200-81AC-256254B1180E}" destId="{51F6E3D9-FE4E-404C-988F-4805F8768EA0}" srcOrd="0" destOrd="0" presId="urn:microsoft.com/office/officeart/2008/layout/LinedList"/>
    <dgm:cxn modelId="{B9885412-BB76-44A1-9579-A201D7CF0299}" type="presOf" srcId="{375D9872-C6DE-4750-BCB1-EBF21F72137A}" destId="{DEE62753-B9CE-48E7-9654-78E3B84BD19E}" srcOrd="0" destOrd="0" presId="urn:microsoft.com/office/officeart/2008/layout/LinedList"/>
    <dgm:cxn modelId="{EA950226-BDE7-45D3-9BB6-9A371B20121F}" type="presOf" srcId="{0ECD02D3-29C1-4DBE-AB9E-99CCA352A3A9}" destId="{8390B085-04D1-406D-BBB7-C6AA24CA3830}" srcOrd="0" destOrd="0" presId="urn:microsoft.com/office/officeart/2008/layout/LinedList"/>
    <dgm:cxn modelId="{EE555543-0FC5-40DC-AAFE-5A46467185F0}" type="presOf" srcId="{7465E829-722D-478E-AC64-29B3CAD6EE94}" destId="{1EDC9888-1640-4A5E-B276-416EB6C23B8B}" srcOrd="0" destOrd="0" presId="urn:microsoft.com/office/officeart/2008/layout/LinedList"/>
    <dgm:cxn modelId="{B7801B64-FA81-473A-AA9C-F9FF3A762DD7}" type="presOf" srcId="{12A8E8C7-3017-4E20-8E96-6D4C05E0EA04}" destId="{5A05B84E-AD9A-4E4D-9482-8ED70DECB37F}" srcOrd="0" destOrd="0" presId="urn:microsoft.com/office/officeart/2008/layout/LinedList"/>
    <dgm:cxn modelId="{3103D766-20EC-491E-B774-3B01AC4A5D4C}" type="presOf" srcId="{D6D00037-1016-40C5-BE52-E106B711F8A3}" destId="{6A6F61F6-26DD-47C8-A7C3-3681B20B0230}" srcOrd="0" destOrd="0" presId="urn:microsoft.com/office/officeart/2008/layout/LinedList"/>
    <dgm:cxn modelId="{EA97E654-49BC-4B22-8A1E-DBBF29BEB4C1}" type="presOf" srcId="{7A0ABF86-2D0F-4F61-863A-88F9A996F08D}" destId="{A3DDAB8F-868F-4782-ACB5-AC9ABC24AE80}" srcOrd="0" destOrd="0" presId="urn:microsoft.com/office/officeart/2008/layout/LinedList"/>
    <dgm:cxn modelId="{F921757C-22F9-4C44-A183-9AF69C9CFD18}" srcId="{12A8E8C7-3017-4E20-8E96-6D4C05E0EA04}" destId="{DC80BDC8-1783-4D26-B483-9307737D5874}" srcOrd="6" destOrd="0" parTransId="{F080A834-2B47-4854-9A41-FBC4F22A76E5}" sibTransId="{0DB70758-4D1F-40ED-A1C6-E59ED78ECECA}"/>
    <dgm:cxn modelId="{2F107C7E-BEAD-4DD9-8710-941BA56E396A}" type="presOf" srcId="{C5E99E59-E466-498A-A154-30D4EC1C2F47}" destId="{DBBEC839-F610-4BE9-94AC-1EFF0C788692}" srcOrd="0" destOrd="0" presId="urn:microsoft.com/office/officeart/2008/layout/LinedList"/>
    <dgm:cxn modelId="{B077417F-96E0-4A40-ADAC-DA9AC6262605}" srcId="{12A8E8C7-3017-4E20-8E96-6D4C05E0EA04}" destId="{D882DE43-C5FF-4275-AB89-E4BB5299EB26}" srcOrd="10" destOrd="0" parTransId="{86C2ACFF-5C58-493F-8110-7506DF7E675A}" sibTransId="{94D7EB1C-9A34-46F4-AE6F-A3B1D0C1B3E8}"/>
    <dgm:cxn modelId="{CAEC4E7F-3EC8-4BC5-9469-5E5F1CA0D434}" srcId="{12A8E8C7-3017-4E20-8E96-6D4C05E0EA04}" destId="{C5E99E59-E466-498A-A154-30D4EC1C2F47}" srcOrd="5" destOrd="0" parTransId="{FA54DADB-CC52-4728-8742-EC9A9F8284B9}" sibTransId="{A9AB9C1C-8B60-4E71-922B-77159C8C00D7}"/>
    <dgm:cxn modelId="{DC8AAF81-60FE-4F60-BC54-2A65E309B573}" type="presOf" srcId="{61C8D0BF-B4DF-4DB0-8581-25D0AC457834}" destId="{35EDD470-B41F-43AF-8749-3156F022BFE3}" srcOrd="0" destOrd="0" presId="urn:microsoft.com/office/officeart/2008/layout/LinedList"/>
    <dgm:cxn modelId="{286B648C-F399-468A-8B36-C076E4699DAC}" srcId="{12A8E8C7-3017-4E20-8E96-6D4C05E0EA04}" destId="{7A0ABF86-2D0F-4F61-863A-88F9A996F08D}" srcOrd="15" destOrd="0" parTransId="{7E169BBB-EBAC-41AB-8DBA-E938C32F24FF}" sibTransId="{F51C758F-1041-4AA6-BF79-839663AC0541}"/>
    <dgm:cxn modelId="{65281095-D4D2-442B-9B00-CC6D3DD8F778}" type="presOf" srcId="{F5AA3E81-C301-42AC-A4D3-6D8470D48978}" destId="{1AD3341D-924C-4940-9E98-1E77916A2AD6}" srcOrd="0" destOrd="0" presId="urn:microsoft.com/office/officeart/2008/layout/LinedList"/>
    <dgm:cxn modelId="{EFB7FC9C-7E36-4C42-BDC8-3F612F426A17}" type="presOf" srcId="{03A8E816-5E40-4402-A2C8-D0851835F584}" destId="{507B9C9D-3252-412D-82B5-6DAF39BBDDCC}" srcOrd="0" destOrd="0" presId="urn:microsoft.com/office/officeart/2008/layout/LinedList"/>
    <dgm:cxn modelId="{81D183A0-32E9-4108-9663-D3FF91F7F98E}" srcId="{12A8E8C7-3017-4E20-8E96-6D4C05E0EA04}" destId="{4BCFF74A-F334-4200-81AC-256254B1180E}" srcOrd="14" destOrd="0" parTransId="{85244E92-E077-4615-8D59-61C70A8CC0A2}" sibTransId="{09A87F06-325B-48D5-9B20-33E77D18CEB6}"/>
    <dgm:cxn modelId="{E8238FA1-CDB2-406D-9CB7-6EF48932A327}" type="presOf" srcId="{5ED2270D-7842-41BB-BF5A-386482ADEAD9}" destId="{6DCC0936-6E5D-49DC-AC39-8D5351C2E6B0}" srcOrd="0" destOrd="0" presId="urn:microsoft.com/office/officeart/2008/layout/LinedList"/>
    <dgm:cxn modelId="{D01BBCA1-FDD8-4917-A8F4-10BEDB0CE71B}" srcId="{12A8E8C7-3017-4E20-8E96-6D4C05E0EA04}" destId="{99855624-D0D2-48EF-B2D5-CD1B90900AFD}" srcOrd="3" destOrd="0" parTransId="{829B668F-2DF6-447C-B235-3AB6372277E4}" sibTransId="{01742550-713E-462B-B5FA-3A9434125D9E}"/>
    <dgm:cxn modelId="{AD9E51A2-1B2A-46B9-BDD9-9777B88C4A5E}" srcId="{12A8E8C7-3017-4E20-8E96-6D4C05E0EA04}" destId="{F5AA3E81-C301-42AC-A4D3-6D8470D48978}" srcOrd="0" destOrd="0" parTransId="{4D095232-2449-4F4C-AB4A-661746A6DBDE}" sibTransId="{65F6C0B3-B83B-43F0-9AE4-A22AAFC56F41}"/>
    <dgm:cxn modelId="{ECE9ADA8-836E-4E3E-AE03-66BFBCBD6408}" srcId="{12A8E8C7-3017-4E20-8E96-6D4C05E0EA04}" destId="{313E122A-F8FB-4314-AE18-42041A18EBA2}" srcOrd="4" destOrd="0" parTransId="{66793BBE-EEA8-4394-9662-FB98E32B1B6D}" sibTransId="{A031B5FA-6E30-441C-9494-B0C277E1C9F9}"/>
    <dgm:cxn modelId="{514D4BA9-1642-40F7-9B8B-F8AFFE946D66}" type="presOf" srcId="{DC80BDC8-1783-4D26-B483-9307737D5874}" destId="{20B20E8D-E64A-4912-AEAE-6B0543E43C3D}" srcOrd="0" destOrd="0" presId="urn:microsoft.com/office/officeart/2008/layout/LinedList"/>
    <dgm:cxn modelId="{CD0915AE-7CCD-4246-80B9-DB1A00E834C4}" srcId="{12A8E8C7-3017-4E20-8E96-6D4C05E0EA04}" destId="{03A8E816-5E40-4402-A2C8-D0851835F584}" srcOrd="1" destOrd="0" parTransId="{22D02FBF-B999-42E0-AE17-4776D25E78D0}" sibTransId="{F3894B12-F231-4A1F-85A4-D45C1E19F3B3}"/>
    <dgm:cxn modelId="{784BE2C5-FFFA-4873-B987-2ED058AD7D88}" srcId="{12A8E8C7-3017-4E20-8E96-6D4C05E0EA04}" destId="{61C8D0BF-B4DF-4DB0-8581-25D0AC457834}" srcOrd="13" destOrd="0" parTransId="{64C86452-F7D7-4E16-98E0-4956C13384E2}" sibTransId="{8B204EF4-4A39-4540-9AD6-EF17C6B8F691}"/>
    <dgm:cxn modelId="{3C7BC9D1-281D-436C-9BBC-07AF7B182DD9}" type="presOf" srcId="{15A0A927-E7C7-4006-AD92-473419D90597}" destId="{116C51D4-8FA6-4721-BD46-2859B66B4B67}" srcOrd="0" destOrd="0" presId="urn:microsoft.com/office/officeart/2008/layout/LinedList"/>
    <dgm:cxn modelId="{B42E3FD2-F6B4-4A80-8BF3-F05419505AE4}" type="presOf" srcId="{99855624-D0D2-48EF-B2D5-CD1B90900AFD}" destId="{E85D5AEC-9D0A-42AA-949D-8FD7857945A7}" srcOrd="0" destOrd="0" presId="urn:microsoft.com/office/officeart/2008/layout/LinedList"/>
    <dgm:cxn modelId="{07B7E7D4-EFDB-4AF8-8549-780B6ECC384E}" srcId="{12A8E8C7-3017-4E20-8E96-6D4C05E0EA04}" destId="{0ECD02D3-29C1-4DBE-AB9E-99CCA352A3A9}" srcOrd="7" destOrd="0" parTransId="{1209159D-C90F-49FF-82F3-4215F7D91F58}" sibTransId="{C332741C-1CD6-4CFD-8D6E-D98C075FE7EA}"/>
    <dgm:cxn modelId="{575AFAD6-1FA7-42F8-8F6E-9262C965F27F}" srcId="{12A8E8C7-3017-4E20-8E96-6D4C05E0EA04}" destId="{375D9872-C6DE-4750-BCB1-EBF21F72137A}" srcOrd="8" destOrd="0" parTransId="{5D2936E1-0EDE-4EF1-9F71-5487268F49D1}" sibTransId="{0CF0A23C-B14B-467B-BF2D-24995FA27040}"/>
    <dgm:cxn modelId="{866983E4-1C5D-4A00-82CA-E6DEEBEABA8E}" srcId="{12A8E8C7-3017-4E20-8E96-6D4C05E0EA04}" destId="{15A0A927-E7C7-4006-AD92-473419D90597}" srcOrd="12" destOrd="0" parTransId="{342D140C-9634-43A4-8D1B-925A3F1E55BC}" sibTransId="{56C31620-63EB-4C29-BF4F-93E3F283D0C4}"/>
    <dgm:cxn modelId="{704C3EF8-97F6-4E11-BB51-25B2C7964FDC}" type="presOf" srcId="{D882DE43-C5FF-4275-AB89-E4BB5299EB26}" destId="{12804FC9-52FF-4C8D-A213-83EF3CA6D742}" srcOrd="0" destOrd="0" presId="urn:microsoft.com/office/officeart/2008/layout/LinedList"/>
    <dgm:cxn modelId="{976E7495-A099-4E1E-B12D-4216AF84C417}" type="presParOf" srcId="{5A05B84E-AD9A-4E4D-9482-8ED70DECB37F}" destId="{7EB9D045-E664-4015-B80A-5ABC7335A3A1}" srcOrd="0" destOrd="0" presId="urn:microsoft.com/office/officeart/2008/layout/LinedList"/>
    <dgm:cxn modelId="{682EE414-06EE-461D-BF45-5881BD3BD4C5}" type="presParOf" srcId="{5A05B84E-AD9A-4E4D-9482-8ED70DECB37F}" destId="{87592521-1787-48C6-BDCC-F2FD21D408E9}" srcOrd="1" destOrd="0" presId="urn:microsoft.com/office/officeart/2008/layout/LinedList"/>
    <dgm:cxn modelId="{554544B4-FE7B-41C6-9210-BC05B9133D76}" type="presParOf" srcId="{87592521-1787-48C6-BDCC-F2FD21D408E9}" destId="{1AD3341D-924C-4940-9E98-1E77916A2AD6}" srcOrd="0" destOrd="0" presId="urn:microsoft.com/office/officeart/2008/layout/LinedList"/>
    <dgm:cxn modelId="{6E586672-E6ED-4E04-BC08-BFB5FDB92300}" type="presParOf" srcId="{87592521-1787-48C6-BDCC-F2FD21D408E9}" destId="{BE64AC46-CCFC-4148-946C-D4D7437E6606}" srcOrd="1" destOrd="0" presId="urn:microsoft.com/office/officeart/2008/layout/LinedList"/>
    <dgm:cxn modelId="{6E5844C7-AC71-4A4F-86CF-0BE7BA0844FA}" type="presParOf" srcId="{5A05B84E-AD9A-4E4D-9482-8ED70DECB37F}" destId="{79EB7038-D3A2-4086-B5C9-9B91FA8DB169}" srcOrd="2" destOrd="0" presId="urn:microsoft.com/office/officeart/2008/layout/LinedList"/>
    <dgm:cxn modelId="{B21390AC-B91B-40C9-A96B-A8EC7A28DAE2}" type="presParOf" srcId="{5A05B84E-AD9A-4E4D-9482-8ED70DECB37F}" destId="{6D30B48D-A60D-4A06-A3EF-B722AC7F57BB}" srcOrd="3" destOrd="0" presId="urn:microsoft.com/office/officeart/2008/layout/LinedList"/>
    <dgm:cxn modelId="{36686AFA-16C6-4A8D-9DFF-4BC15F5D0D7B}" type="presParOf" srcId="{6D30B48D-A60D-4A06-A3EF-B722AC7F57BB}" destId="{507B9C9D-3252-412D-82B5-6DAF39BBDDCC}" srcOrd="0" destOrd="0" presId="urn:microsoft.com/office/officeart/2008/layout/LinedList"/>
    <dgm:cxn modelId="{88057FA8-DF42-4EC4-B322-DCD9EC7BCECB}" type="presParOf" srcId="{6D30B48D-A60D-4A06-A3EF-B722AC7F57BB}" destId="{01961CA9-CE09-4702-8B4A-F18D584D6FEF}" srcOrd="1" destOrd="0" presId="urn:microsoft.com/office/officeart/2008/layout/LinedList"/>
    <dgm:cxn modelId="{8C7AEAB7-C906-4642-A3CB-D2672B9350D3}" type="presParOf" srcId="{5A05B84E-AD9A-4E4D-9482-8ED70DECB37F}" destId="{4A478079-2B82-4872-AB50-35A2B2C71BB2}" srcOrd="4" destOrd="0" presId="urn:microsoft.com/office/officeart/2008/layout/LinedList"/>
    <dgm:cxn modelId="{B09214A1-3C94-41E5-A370-5AC57AAD7C9A}" type="presParOf" srcId="{5A05B84E-AD9A-4E4D-9482-8ED70DECB37F}" destId="{2BC6B503-097A-47A4-AF96-D13BD5342986}" srcOrd="5" destOrd="0" presId="urn:microsoft.com/office/officeart/2008/layout/LinedList"/>
    <dgm:cxn modelId="{35C180D3-AAC3-4C0D-93EF-DA8ED101FB43}" type="presParOf" srcId="{2BC6B503-097A-47A4-AF96-D13BD5342986}" destId="{1EDC9888-1640-4A5E-B276-416EB6C23B8B}" srcOrd="0" destOrd="0" presId="urn:microsoft.com/office/officeart/2008/layout/LinedList"/>
    <dgm:cxn modelId="{C5267387-C3A0-41E9-AD55-F605E45B4D79}" type="presParOf" srcId="{2BC6B503-097A-47A4-AF96-D13BD5342986}" destId="{4A7F342B-884D-423D-8FE0-31FDF8DC1623}" srcOrd="1" destOrd="0" presId="urn:microsoft.com/office/officeart/2008/layout/LinedList"/>
    <dgm:cxn modelId="{85082915-368D-43C6-A853-5F116C3549D2}" type="presParOf" srcId="{5A05B84E-AD9A-4E4D-9482-8ED70DECB37F}" destId="{1F4B754F-C5FB-4C47-A020-1520B0BC1912}" srcOrd="6" destOrd="0" presId="urn:microsoft.com/office/officeart/2008/layout/LinedList"/>
    <dgm:cxn modelId="{76DD1715-4345-4F48-94AA-328CD97E4A01}" type="presParOf" srcId="{5A05B84E-AD9A-4E4D-9482-8ED70DECB37F}" destId="{5BD23AEF-EF75-4B9D-A699-5488D241E8A1}" srcOrd="7" destOrd="0" presId="urn:microsoft.com/office/officeart/2008/layout/LinedList"/>
    <dgm:cxn modelId="{4F81C0CD-AD6E-4F3F-B694-E6B35719498B}" type="presParOf" srcId="{5BD23AEF-EF75-4B9D-A699-5488D241E8A1}" destId="{E85D5AEC-9D0A-42AA-949D-8FD7857945A7}" srcOrd="0" destOrd="0" presId="urn:microsoft.com/office/officeart/2008/layout/LinedList"/>
    <dgm:cxn modelId="{08A0A5B7-8EBC-4CA9-A5F7-FF24CF099EB2}" type="presParOf" srcId="{5BD23AEF-EF75-4B9D-A699-5488D241E8A1}" destId="{F2FA9BD8-EB4F-4BA4-9158-80B292D2BBBD}" srcOrd="1" destOrd="0" presId="urn:microsoft.com/office/officeart/2008/layout/LinedList"/>
    <dgm:cxn modelId="{0D28D4DB-2BA8-4C62-B62D-E57BFDEC6ADF}" type="presParOf" srcId="{5A05B84E-AD9A-4E4D-9482-8ED70DECB37F}" destId="{D14CB697-17BA-471B-B072-170C3EFF3419}" srcOrd="8" destOrd="0" presId="urn:microsoft.com/office/officeart/2008/layout/LinedList"/>
    <dgm:cxn modelId="{9196C148-0DF6-49DF-92D5-470317228568}" type="presParOf" srcId="{5A05B84E-AD9A-4E4D-9482-8ED70DECB37F}" destId="{C69794E6-EB60-499B-B060-75315BB0A3A4}" srcOrd="9" destOrd="0" presId="urn:microsoft.com/office/officeart/2008/layout/LinedList"/>
    <dgm:cxn modelId="{D6D79C2E-4E49-48ED-8E87-8D52DD934A71}" type="presParOf" srcId="{C69794E6-EB60-499B-B060-75315BB0A3A4}" destId="{785E0625-3C8A-427B-A361-5FAFAC85F5C3}" srcOrd="0" destOrd="0" presId="urn:microsoft.com/office/officeart/2008/layout/LinedList"/>
    <dgm:cxn modelId="{5F106209-64F7-4DB9-843A-7C2D8BF26555}" type="presParOf" srcId="{C69794E6-EB60-499B-B060-75315BB0A3A4}" destId="{F67125AC-37CD-4B38-8BA7-A4509DE943FC}" srcOrd="1" destOrd="0" presId="urn:microsoft.com/office/officeart/2008/layout/LinedList"/>
    <dgm:cxn modelId="{624DF47E-862C-47DA-B70A-52769348399D}" type="presParOf" srcId="{5A05B84E-AD9A-4E4D-9482-8ED70DECB37F}" destId="{28E0E812-A437-4435-84A1-D4E3E1770C86}" srcOrd="10" destOrd="0" presId="urn:microsoft.com/office/officeart/2008/layout/LinedList"/>
    <dgm:cxn modelId="{3985541E-E722-4328-8505-648D0F7D7E42}" type="presParOf" srcId="{5A05B84E-AD9A-4E4D-9482-8ED70DECB37F}" destId="{F577BF23-69C8-4D64-87AD-A63B7417EB94}" srcOrd="11" destOrd="0" presId="urn:microsoft.com/office/officeart/2008/layout/LinedList"/>
    <dgm:cxn modelId="{BC761D49-4A69-427E-B2B1-0D63608DD818}" type="presParOf" srcId="{F577BF23-69C8-4D64-87AD-A63B7417EB94}" destId="{DBBEC839-F610-4BE9-94AC-1EFF0C788692}" srcOrd="0" destOrd="0" presId="urn:microsoft.com/office/officeart/2008/layout/LinedList"/>
    <dgm:cxn modelId="{A43AB21F-49F1-4404-9D76-FE1A8CBA7987}" type="presParOf" srcId="{F577BF23-69C8-4D64-87AD-A63B7417EB94}" destId="{9E24DCB4-E886-4F64-BB63-FD69C71764F1}" srcOrd="1" destOrd="0" presId="urn:microsoft.com/office/officeart/2008/layout/LinedList"/>
    <dgm:cxn modelId="{E984A1CE-0F3A-4929-B956-9F4FBF64BF09}" type="presParOf" srcId="{5A05B84E-AD9A-4E4D-9482-8ED70DECB37F}" destId="{2F4F18D1-227C-4EDC-A995-1E322E239646}" srcOrd="12" destOrd="0" presId="urn:microsoft.com/office/officeart/2008/layout/LinedList"/>
    <dgm:cxn modelId="{8DF3E830-F99A-497C-A728-E8EF6F969AF6}" type="presParOf" srcId="{5A05B84E-AD9A-4E4D-9482-8ED70DECB37F}" destId="{5F6667CA-6DDB-443A-A217-A55102BBA0D3}" srcOrd="13" destOrd="0" presId="urn:microsoft.com/office/officeart/2008/layout/LinedList"/>
    <dgm:cxn modelId="{EC951DDD-AED3-4494-A214-F09A77F938C9}" type="presParOf" srcId="{5F6667CA-6DDB-443A-A217-A55102BBA0D3}" destId="{20B20E8D-E64A-4912-AEAE-6B0543E43C3D}" srcOrd="0" destOrd="0" presId="urn:microsoft.com/office/officeart/2008/layout/LinedList"/>
    <dgm:cxn modelId="{ABF26C78-C95F-4B1F-BBAA-EC5F2B78D86E}" type="presParOf" srcId="{5F6667CA-6DDB-443A-A217-A55102BBA0D3}" destId="{10C79E39-5EA7-44B2-A70E-45521D3265AC}" srcOrd="1" destOrd="0" presId="urn:microsoft.com/office/officeart/2008/layout/LinedList"/>
    <dgm:cxn modelId="{563ACAF2-B0CB-466A-BD29-1241C9149C33}" type="presParOf" srcId="{5A05B84E-AD9A-4E4D-9482-8ED70DECB37F}" destId="{3E5097CC-2E77-4F46-B288-52D0FA53672D}" srcOrd="14" destOrd="0" presId="urn:microsoft.com/office/officeart/2008/layout/LinedList"/>
    <dgm:cxn modelId="{C21DEE85-DF2A-47F0-9AFA-B4A435D2237A}" type="presParOf" srcId="{5A05B84E-AD9A-4E4D-9482-8ED70DECB37F}" destId="{AB89F7E5-AEF1-4237-B37C-E08542C000F6}" srcOrd="15" destOrd="0" presId="urn:microsoft.com/office/officeart/2008/layout/LinedList"/>
    <dgm:cxn modelId="{E94D9130-CF7C-48C1-9ECC-542673C6FFCC}" type="presParOf" srcId="{AB89F7E5-AEF1-4237-B37C-E08542C000F6}" destId="{8390B085-04D1-406D-BBB7-C6AA24CA3830}" srcOrd="0" destOrd="0" presId="urn:microsoft.com/office/officeart/2008/layout/LinedList"/>
    <dgm:cxn modelId="{120E92E5-236F-46CC-A11B-7282DABC270A}" type="presParOf" srcId="{AB89F7E5-AEF1-4237-B37C-E08542C000F6}" destId="{9F9F1DAF-2F80-49E9-BF42-455DB38875AD}" srcOrd="1" destOrd="0" presId="urn:microsoft.com/office/officeart/2008/layout/LinedList"/>
    <dgm:cxn modelId="{B75F5EF9-7932-442F-B38D-913C1B71DE13}" type="presParOf" srcId="{5A05B84E-AD9A-4E4D-9482-8ED70DECB37F}" destId="{CB7AAF64-DFDE-4390-A70C-0B5DDBECED51}" srcOrd="16" destOrd="0" presId="urn:microsoft.com/office/officeart/2008/layout/LinedList"/>
    <dgm:cxn modelId="{B55CE10C-C973-468B-9229-FE803CE4272E}" type="presParOf" srcId="{5A05B84E-AD9A-4E4D-9482-8ED70DECB37F}" destId="{959A6C27-74AD-4782-86EF-A3510FAF4DC1}" srcOrd="17" destOrd="0" presId="urn:microsoft.com/office/officeart/2008/layout/LinedList"/>
    <dgm:cxn modelId="{876A248E-FB1C-49E6-BF2B-70F29E8758C7}" type="presParOf" srcId="{959A6C27-74AD-4782-86EF-A3510FAF4DC1}" destId="{DEE62753-B9CE-48E7-9654-78E3B84BD19E}" srcOrd="0" destOrd="0" presId="urn:microsoft.com/office/officeart/2008/layout/LinedList"/>
    <dgm:cxn modelId="{D293677D-4B03-4A4F-992F-45CFF54B92E6}" type="presParOf" srcId="{959A6C27-74AD-4782-86EF-A3510FAF4DC1}" destId="{3E8B0C18-3C41-4472-AE9E-71AFACF69AD0}" srcOrd="1" destOrd="0" presId="urn:microsoft.com/office/officeart/2008/layout/LinedList"/>
    <dgm:cxn modelId="{7DAFE4CC-7946-44B6-9D7A-C953F6EAA02F}" type="presParOf" srcId="{5A05B84E-AD9A-4E4D-9482-8ED70DECB37F}" destId="{CB716001-46C4-4463-9ADF-6C838EC30FAB}" srcOrd="18" destOrd="0" presId="urn:microsoft.com/office/officeart/2008/layout/LinedList"/>
    <dgm:cxn modelId="{965FB14C-B2FC-49AA-83D8-A68E3A5C99D7}" type="presParOf" srcId="{5A05B84E-AD9A-4E4D-9482-8ED70DECB37F}" destId="{0A3B1B5A-EA83-4459-B118-6248859B1506}" srcOrd="19" destOrd="0" presId="urn:microsoft.com/office/officeart/2008/layout/LinedList"/>
    <dgm:cxn modelId="{17638A03-D953-426A-8B6D-F4A70FF144A4}" type="presParOf" srcId="{0A3B1B5A-EA83-4459-B118-6248859B1506}" destId="{6DCC0936-6E5D-49DC-AC39-8D5351C2E6B0}" srcOrd="0" destOrd="0" presId="urn:microsoft.com/office/officeart/2008/layout/LinedList"/>
    <dgm:cxn modelId="{B53B80A1-F07E-4C54-B249-C4CF0CA729F3}" type="presParOf" srcId="{0A3B1B5A-EA83-4459-B118-6248859B1506}" destId="{E5E6BC6E-8563-4585-9E26-34B6D7DC51B2}" srcOrd="1" destOrd="0" presId="urn:microsoft.com/office/officeart/2008/layout/LinedList"/>
    <dgm:cxn modelId="{46A0C24C-71D8-4645-B86D-BB2C3479C14E}" type="presParOf" srcId="{5A05B84E-AD9A-4E4D-9482-8ED70DECB37F}" destId="{FA84B27A-8973-4375-BD2D-8538E6BE3F3F}" srcOrd="20" destOrd="0" presId="urn:microsoft.com/office/officeart/2008/layout/LinedList"/>
    <dgm:cxn modelId="{8FA9A08F-29B9-47AA-B887-6CC7480BA6BC}" type="presParOf" srcId="{5A05B84E-AD9A-4E4D-9482-8ED70DECB37F}" destId="{B1C31FF2-DAFA-48F4-AAC1-B6FBC100F268}" srcOrd="21" destOrd="0" presId="urn:microsoft.com/office/officeart/2008/layout/LinedList"/>
    <dgm:cxn modelId="{5D6D5691-5DAD-4DCE-91CF-330CC8DF6857}" type="presParOf" srcId="{B1C31FF2-DAFA-48F4-AAC1-B6FBC100F268}" destId="{12804FC9-52FF-4C8D-A213-83EF3CA6D742}" srcOrd="0" destOrd="0" presId="urn:microsoft.com/office/officeart/2008/layout/LinedList"/>
    <dgm:cxn modelId="{0A748B6A-53D2-4621-9DB1-8DB2DC1B128C}" type="presParOf" srcId="{B1C31FF2-DAFA-48F4-AAC1-B6FBC100F268}" destId="{5323E05A-610A-4CC8-88AD-D8C291D26C70}" srcOrd="1" destOrd="0" presId="urn:microsoft.com/office/officeart/2008/layout/LinedList"/>
    <dgm:cxn modelId="{916BA0B0-5E12-4B11-BB1F-08B890A9918D}" type="presParOf" srcId="{5A05B84E-AD9A-4E4D-9482-8ED70DECB37F}" destId="{4F6088A3-B0A8-4F9C-9AE2-0B0700BE5574}" srcOrd="22" destOrd="0" presId="urn:microsoft.com/office/officeart/2008/layout/LinedList"/>
    <dgm:cxn modelId="{E78CDF57-14C3-4A1E-BD6E-43840B9B9597}" type="presParOf" srcId="{5A05B84E-AD9A-4E4D-9482-8ED70DECB37F}" destId="{EE6BBC63-48C7-4113-9FF6-4D39A8A5BD14}" srcOrd="23" destOrd="0" presId="urn:microsoft.com/office/officeart/2008/layout/LinedList"/>
    <dgm:cxn modelId="{819C9E5C-B4EB-460F-BD57-860F98B4E269}" type="presParOf" srcId="{EE6BBC63-48C7-4113-9FF6-4D39A8A5BD14}" destId="{6A6F61F6-26DD-47C8-A7C3-3681B20B0230}" srcOrd="0" destOrd="0" presId="urn:microsoft.com/office/officeart/2008/layout/LinedList"/>
    <dgm:cxn modelId="{AFDFF4BE-0DD6-4B9D-B07B-D88FFAF4477F}" type="presParOf" srcId="{EE6BBC63-48C7-4113-9FF6-4D39A8A5BD14}" destId="{B58ACA76-A51A-4EA6-8F63-988945DF06DC}" srcOrd="1" destOrd="0" presId="urn:microsoft.com/office/officeart/2008/layout/LinedList"/>
    <dgm:cxn modelId="{C5047E48-FEBD-4641-AAE0-653E301426E9}" type="presParOf" srcId="{5A05B84E-AD9A-4E4D-9482-8ED70DECB37F}" destId="{28C9AD4C-7842-457C-A5AB-0C0BC9773FE9}" srcOrd="24" destOrd="0" presId="urn:microsoft.com/office/officeart/2008/layout/LinedList"/>
    <dgm:cxn modelId="{7B0A68EB-2B50-4F53-9ED8-5EAA45C20A80}" type="presParOf" srcId="{5A05B84E-AD9A-4E4D-9482-8ED70DECB37F}" destId="{18E51621-001D-4453-A4FF-011BA8FF19B8}" srcOrd="25" destOrd="0" presId="urn:microsoft.com/office/officeart/2008/layout/LinedList"/>
    <dgm:cxn modelId="{7191B50B-6413-4D86-824E-BB3DCDEBA8FA}" type="presParOf" srcId="{18E51621-001D-4453-A4FF-011BA8FF19B8}" destId="{116C51D4-8FA6-4721-BD46-2859B66B4B67}" srcOrd="0" destOrd="0" presId="urn:microsoft.com/office/officeart/2008/layout/LinedList"/>
    <dgm:cxn modelId="{DB75EA94-0600-4251-B5C4-621F951D7737}" type="presParOf" srcId="{18E51621-001D-4453-A4FF-011BA8FF19B8}" destId="{35F70F06-721F-44ED-B013-745372EB307A}" srcOrd="1" destOrd="0" presId="urn:microsoft.com/office/officeart/2008/layout/LinedList"/>
    <dgm:cxn modelId="{7D14534A-D1F9-4529-9E65-FDFE99979C77}" type="presParOf" srcId="{5A05B84E-AD9A-4E4D-9482-8ED70DECB37F}" destId="{970CE6D2-304A-41A2-9C32-B21C3F0663CC}" srcOrd="26" destOrd="0" presId="urn:microsoft.com/office/officeart/2008/layout/LinedList"/>
    <dgm:cxn modelId="{584C3D63-F3FB-43AF-8822-C0B1E6A32ADC}" type="presParOf" srcId="{5A05B84E-AD9A-4E4D-9482-8ED70DECB37F}" destId="{4BF10BD8-C97A-47A7-BA09-CEF3154D3E7B}" srcOrd="27" destOrd="0" presId="urn:microsoft.com/office/officeart/2008/layout/LinedList"/>
    <dgm:cxn modelId="{DC2DEC38-E326-4550-9DB4-B13E6668F616}" type="presParOf" srcId="{4BF10BD8-C97A-47A7-BA09-CEF3154D3E7B}" destId="{35EDD470-B41F-43AF-8749-3156F022BFE3}" srcOrd="0" destOrd="0" presId="urn:microsoft.com/office/officeart/2008/layout/LinedList"/>
    <dgm:cxn modelId="{C2CE77FB-AE8B-4CC3-90DF-1560414B4DBA}" type="presParOf" srcId="{4BF10BD8-C97A-47A7-BA09-CEF3154D3E7B}" destId="{6455AA16-DE32-4E2E-A88A-A7D87D44D7EB}" srcOrd="1" destOrd="0" presId="urn:microsoft.com/office/officeart/2008/layout/LinedList"/>
    <dgm:cxn modelId="{DA97D775-7AB8-497A-9572-A30BBD047943}" type="presParOf" srcId="{5A05B84E-AD9A-4E4D-9482-8ED70DECB37F}" destId="{94F8D329-0619-40F3-AD1F-33AEC05387C7}" srcOrd="28" destOrd="0" presId="urn:microsoft.com/office/officeart/2008/layout/LinedList"/>
    <dgm:cxn modelId="{4301D873-FB4E-40C1-B512-9955ED239FC1}" type="presParOf" srcId="{5A05B84E-AD9A-4E4D-9482-8ED70DECB37F}" destId="{F46A6830-CEA8-4196-BE69-ECEF230CE656}" srcOrd="29" destOrd="0" presId="urn:microsoft.com/office/officeart/2008/layout/LinedList"/>
    <dgm:cxn modelId="{45E3E450-0533-4D9D-8908-B7850C8F990B}" type="presParOf" srcId="{F46A6830-CEA8-4196-BE69-ECEF230CE656}" destId="{51F6E3D9-FE4E-404C-988F-4805F8768EA0}" srcOrd="0" destOrd="0" presId="urn:microsoft.com/office/officeart/2008/layout/LinedList"/>
    <dgm:cxn modelId="{CB7ECF75-E531-4AB5-9366-B112BFE4BEFB}" type="presParOf" srcId="{F46A6830-CEA8-4196-BE69-ECEF230CE656}" destId="{62B01E40-B293-46BE-97FE-37953C6B6401}" srcOrd="1" destOrd="0" presId="urn:microsoft.com/office/officeart/2008/layout/LinedList"/>
    <dgm:cxn modelId="{59453838-575A-4F6C-93FA-1E64CF8FC5C5}" type="presParOf" srcId="{5A05B84E-AD9A-4E4D-9482-8ED70DECB37F}" destId="{2EC6101B-06DF-4343-BD17-EF1F1B558715}" srcOrd="30" destOrd="0" presId="urn:microsoft.com/office/officeart/2008/layout/LinedList"/>
    <dgm:cxn modelId="{C5EC5D04-F336-4D3A-9CBB-2BD1B6C692D9}" type="presParOf" srcId="{5A05B84E-AD9A-4E4D-9482-8ED70DECB37F}" destId="{9B71A37D-75FB-4B79-8EB2-03F3EADB9A2B}" srcOrd="31" destOrd="0" presId="urn:microsoft.com/office/officeart/2008/layout/LinedList"/>
    <dgm:cxn modelId="{B2704A01-8D87-4671-A1EE-4806F47C85B3}" type="presParOf" srcId="{9B71A37D-75FB-4B79-8EB2-03F3EADB9A2B}" destId="{A3DDAB8F-868F-4782-ACB5-AC9ABC24AE80}" srcOrd="0" destOrd="0" presId="urn:microsoft.com/office/officeart/2008/layout/LinedList"/>
    <dgm:cxn modelId="{C381BB10-BA60-4E07-91AC-40DD4D263B15}" type="presParOf" srcId="{9B71A37D-75FB-4B79-8EB2-03F3EADB9A2B}" destId="{E21DD874-AEAB-46B8-993E-A584BAFB37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5FED94-CBDA-4AB0-B808-4B1F8C23BB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C5872A5-9CE2-459D-B250-92E67DFA88DF}">
      <dgm:prSet/>
      <dgm:spPr/>
      <dgm:t>
        <a:bodyPr/>
        <a:lstStyle/>
        <a:p>
          <a:pPr>
            <a:lnSpc>
              <a:spcPct val="100000"/>
            </a:lnSpc>
          </a:pPr>
          <a:r>
            <a:rPr lang="en-US" b="1"/>
            <a:t>Leon County Schools</a:t>
          </a:r>
          <a:endParaRPr lang="en-US"/>
        </a:p>
      </dgm:t>
    </dgm:pt>
    <dgm:pt modelId="{AA264BD4-A18B-4E83-A235-F78F95551FA8}" type="parTrans" cxnId="{F19D5068-E261-4C58-BEDD-E1AA621566FC}">
      <dgm:prSet/>
      <dgm:spPr/>
      <dgm:t>
        <a:bodyPr/>
        <a:lstStyle/>
        <a:p>
          <a:endParaRPr lang="en-US"/>
        </a:p>
      </dgm:t>
    </dgm:pt>
    <dgm:pt modelId="{980C27DE-E15C-47D4-8CAA-BF11B92EFD76}" type="sibTrans" cxnId="{F19D5068-E261-4C58-BEDD-E1AA621566FC}">
      <dgm:prSet/>
      <dgm:spPr/>
      <dgm:t>
        <a:bodyPr/>
        <a:lstStyle/>
        <a:p>
          <a:endParaRPr lang="en-US"/>
        </a:p>
      </dgm:t>
    </dgm:pt>
    <dgm:pt modelId="{5CAFFB99-9F94-4558-808A-D9EA36079C5C}">
      <dgm:prSet/>
      <dgm:spPr/>
      <dgm:t>
        <a:bodyPr/>
        <a:lstStyle/>
        <a:p>
          <a:pPr>
            <a:lnSpc>
              <a:spcPct val="100000"/>
            </a:lnSpc>
          </a:pPr>
          <a:r>
            <a:rPr lang="en-US" b="1" dirty="0"/>
            <a:t>#7 overall campaign </a:t>
          </a:r>
          <a:endParaRPr lang="en-US" dirty="0"/>
        </a:p>
      </dgm:t>
    </dgm:pt>
    <dgm:pt modelId="{C11FD6D7-416E-49F3-9FBB-024FF8F19054}" type="parTrans" cxnId="{D863BDBA-C8F4-4535-91D5-FBE74F7861BA}">
      <dgm:prSet/>
      <dgm:spPr/>
      <dgm:t>
        <a:bodyPr/>
        <a:lstStyle/>
        <a:p>
          <a:endParaRPr lang="en-US"/>
        </a:p>
      </dgm:t>
    </dgm:pt>
    <dgm:pt modelId="{08C0D109-C35A-4AC3-B1D3-F647825B80EA}" type="sibTrans" cxnId="{D863BDBA-C8F4-4535-91D5-FBE74F7861BA}">
      <dgm:prSet/>
      <dgm:spPr/>
      <dgm:t>
        <a:bodyPr/>
        <a:lstStyle/>
        <a:p>
          <a:endParaRPr lang="en-US"/>
        </a:p>
      </dgm:t>
    </dgm:pt>
    <dgm:pt modelId="{8DF17F44-2953-4EF4-BCAF-20B632ED54B2}">
      <dgm:prSet/>
      <dgm:spPr/>
      <dgm:t>
        <a:bodyPr/>
        <a:lstStyle/>
        <a:p>
          <a:pPr>
            <a:lnSpc>
              <a:spcPct val="100000"/>
            </a:lnSpc>
          </a:pPr>
          <a:r>
            <a:rPr lang="en-US" b="1" dirty="0"/>
            <a:t>2023-2024:</a:t>
          </a:r>
          <a:endParaRPr lang="en-US" dirty="0"/>
        </a:p>
      </dgm:t>
    </dgm:pt>
    <dgm:pt modelId="{566E3AE0-C64D-4AF9-AFBD-232C2650566E}" type="parTrans" cxnId="{2890829D-51C2-49D5-A0C0-1F0CC13E315F}">
      <dgm:prSet/>
      <dgm:spPr/>
      <dgm:t>
        <a:bodyPr/>
        <a:lstStyle/>
        <a:p>
          <a:endParaRPr lang="en-US"/>
        </a:p>
      </dgm:t>
    </dgm:pt>
    <dgm:pt modelId="{8F50C56C-DA4E-4C82-9A22-D6C991FFEA1F}" type="sibTrans" cxnId="{2890829D-51C2-49D5-A0C0-1F0CC13E315F}">
      <dgm:prSet/>
      <dgm:spPr/>
      <dgm:t>
        <a:bodyPr/>
        <a:lstStyle/>
        <a:p>
          <a:endParaRPr lang="en-US"/>
        </a:p>
      </dgm:t>
    </dgm:pt>
    <dgm:pt modelId="{5D061E2E-41DD-49E8-A17B-61C9C0B945C2}">
      <dgm:prSet/>
      <dgm:spPr/>
      <dgm:t>
        <a:bodyPr/>
        <a:lstStyle/>
        <a:p>
          <a:pPr>
            <a:lnSpc>
              <a:spcPct val="100000"/>
            </a:lnSpc>
          </a:pPr>
          <a:r>
            <a:rPr lang="en-US" b="1" dirty="0"/>
            <a:t>$87,212</a:t>
          </a:r>
          <a:endParaRPr lang="en-US" dirty="0"/>
        </a:p>
      </dgm:t>
    </dgm:pt>
    <dgm:pt modelId="{BF46EBE2-9747-4560-B6C7-8D6AB111197C}" type="parTrans" cxnId="{041AB0D3-CF2F-449A-9A27-68F8B3596C6A}">
      <dgm:prSet/>
      <dgm:spPr/>
      <dgm:t>
        <a:bodyPr/>
        <a:lstStyle/>
        <a:p>
          <a:endParaRPr lang="en-US"/>
        </a:p>
      </dgm:t>
    </dgm:pt>
    <dgm:pt modelId="{328347E8-844D-432C-B0C7-EBD58D6CDBDE}" type="sibTrans" cxnId="{041AB0D3-CF2F-449A-9A27-68F8B3596C6A}">
      <dgm:prSet/>
      <dgm:spPr/>
      <dgm:t>
        <a:bodyPr/>
        <a:lstStyle/>
        <a:p>
          <a:endParaRPr lang="en-US"/>
        </a:p>
      </dgm:t>
    </dgm:pt>
    <dgm:pt modelId="{97731344-DF62-47B2-BCA6-CB3F22AC0681}" type="pres">
      <dgm:prSet presAssocID="{EF5FED94-CBDA-4AB0-B808-4B1F8C23BB2E}" presName="root" presStyleCnt="0">
        <dgm:presLayoutVars>
          <dgm:dir/>
          <dgm:resizeHandles val="exact"/>
        </dgm:presLayoutVars>
      </dgm:prSet>
      <dgm:spPr/>
    </dgm:pt>
    <dgm:pt modelId="{F1514DDB-6136-484D-8523-E93C613D834D}" type="pres">
      <dgm:prSet presAssocID="{1C5872A5-9CE2-459D-B250-92E67DFA88DF}" presName="compNode" presStyleCnt="0"/>
      <dgm:spPr/>
    </dgm:pt>
    <dgm:pt modelId="{BA2F66AC-F01F-48BB-958E-FA709EC312F2}" type="pres">
      <dgm:prSet presAssocID="{1C5872A5-9CE2-459D-B250-92E67DFA88DF}" presName="bgRect" presStyleLbl="bgShp" presStyleIdx="0" presStyleCnt="4"/>
      <dgm:spPr/>
    </dgm:pt>
    <dgm:pt modelId="{8A7676D7-36FE-4657-862F-2E5DABE031AA}" type="pres">
      <dgm:prSet presAssocID="{1C5872A5-9CE2-459D-B250-92E67DFA88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F9D9ACD0-DFCC-4944-8DDE-399270AA9B71}" type="pres">
      <dgm:prSet presAssocID="{1C5872A5-9CE2-459D-B250-92E67DFA88DF}" presName="spaceRect" presStyleCnt="0"/>
      <dgm:spPr/>
    </dgm:pt>
    <dgm:pt modelId="{1BA7C345-AE9D-4AAB-95AF-BC21299DD805}" type="pres">
      <dgm:prSet presAssocID="{1C5872A5-9CE2-459D-B250-92E67DFA88DF}" presName="parTx" presStyleLbl="revTx" presStyleIdx="0" presStyleCnt="4">
        <dgm:presLayoutVars>
          <dgm:chMax val="0"/>
          <dgm:chPref val="0"/>
        </dgm:presLayoutVars>
      </dgm:prSet>
      <dgm:spPr/>
    </dgm:pt>
    <dgm:pt modelId="{BB5346DB-3F05-44E2-AE96-52234DB95B06}" type="pres">
      <dgm:prSet presAssocID="{980C27DE-E15C-47D4-8CAA-BF11B92EFD76}" presName="sibTrans" presStyleCnt="0"/>
      <dgm:spPr/>
    </dgm:pt>
    <dgm:pt modelId="{DD6CB6AF-1B32-457C-8284-A4E08BB6695B}" type="pres">
      <dgm:prSet presAssocID="{5CAFFB99-9F94-4558-808A-D9EA36079C5C}" presName="compNode" presStyleCnt="0"/>
      <dgm:spPr/>
    </dgm:pt>
    <dgm:pt modelId="{ADB96CFE-30F4-4F33-8446-139492635801}" type="pres">
      <dgm:prSet presAssocID="{5CAFFB99-9F94-4558-808A-D9EA36079C5C}" presName="bgRect" presStyleLbl="bgShp" presStyleIdx="1" presStyleCnt="4"/>
      <dgm:spPr/>
    </dgm:pt>
    <dgm:pt modelId="{6EFFE9D7-FD15-41B7-91F1-73416D05FD00}" type="pres">
      <dgm:prSet presAssocID="{5CAFFB99-9F94-4558-808A-D9EA36079C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834C8732-B1CB-435A-A4E2-6D32680831E0}" type="pres">
      <dgm:prSet presAssocID="{5CAFFB99-9F94-4558-808A-D9EA36079C5C}" presName="spaceRect" presStyleCnt="0"/>
      <dgm:spPr/>
    </dgm:pt>
    <dgm:pt modelId="{60E6CB28-C339-4B9A-AA58-22DC0BEA9876}" type="pres">
      <dgm:prSet presAssocID="{5CAFFB99-9F94-4558-808A-D9EA36079C5C}" presName="parTx" presStyleLbl="revTx" presStyleIdx="1" presStyleCnt="4">
        <dgm:presLayoutVars>
          <dgm:chMax val="0"/>
          <dgm:chPref val="0"/>
        </dgm:presLayoutVars>
      </dgm:prSet>
      <dgm:spPr/>
    </dgm:pt>
    <dgm:pt modelId="{F6E68473-BC88-4478-9550-0781B1A4AA18}" type="pres">
      <dgm:prSet presAssocID="{08C0D109-C35A-4AC3-B1D3-F647825B80EA}" presName="sibTrans" presStyleCnt="0"/>
      <dgm:spPr/>
    </dgm:pt>
    <dgm:pt modelId="{23020BDE-71B8-4B9F-94B6-B32A95968330}" type="pres">
      <dgm:prSet presAssocID="{8DF17F44-2953-4EF4-BCAF-20B632ED54B2}" presName="compNode" presStyleCnt="0"/>
      <dgm:spPr/>
    </dgm:pt>
    <dgm:pt modelId="{DF2879F5-5B85-42D0-B745-65FBB82E0DE6}" type="pres">
      <dgm:prSet presAssocID="{8DF17F44-2953-4EF4-BCAF-20B632ED54B2}" presName="bgRect" presStyleLbl="bgShp" presStyleIdx="2" presStyleCnt="4"/>
      <dgm:spPr/>
    </dgm:pt>
    <dgm:pt modelId="{4E27286E-76EA-49D6-9D42-BF22172188F6}" type="pres">
      <dgm:prSet presAssocID="{8DF17F44-2953-4EF4-BCAF-20B632ED54B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lip calendar with solid fill"/>
        </a:ext>
      </dgm:extLst>
    </dgm:pt>
    <dgm:pt modelId="{B7A3F3F2-D23F-4DD2-B08B-C917945BF4AE}" type="pres">
      <dgm:prSet presAssocID="{8DF17F44-2953-4EF4-BCAF-20B632ED54B2}" presName="spaceRect" presStyleCnt="0"/>
      <dgm:spPr/>
    </dgm:pt>
    <dgm:pt modelId="{7B0B2758-C8B4-42ED-8E93-672BFCCEE7BF}" type="pres">
      <dgm:prSet presAssocID="{8DF17F44-2953-4EF4-BCAF-20B632ED54B2}" presName="parTx" presStyleLbl="revTx" presStyleIdx="2" presStyleCnt="4">
        <dgm:presLayoutVars>
          <dgm:chMax val="0"/>
          <dgm:chPref val="0"/>
        </dgm:presLayoutVars>
      </dgm:prSet>
      <dgm:spPr/>
    </dgm:pt>
    <dgm:pt modelId="{923F7597-EF09-41FA-8058-F7826A78E642}" type="pres">
      <dgm:prSet presAssocID="{8F50C56C-DA4E-4C82-9A22-D6C991FFEA1F}" presName="sibTrans" presStyleCnt="0"/>
      <dgm:spPr/>
    </dgm:pt>
    <dgm:pt modelId="{940BAF35-AF5D-4BC1-AE93-F23B48A24F58}" type="pres">
      <dgm:prSet presAssocID="{5D061E2E-41DD-49E8-A17B-61C9C0B945C2}" presName="compNode" presStyleCnt="0"/>
      <dgm:spPr/>
    </dgm:pt>
    <dgm:pt modelId="{BD2344BA-D19D-46FE-9C1A-088788BE920F}" type="pres">
      <dgm:prSet presAssocID="{5D061E2E-41DD-49E8-A17B-61C9C0B945C2}" presName="bgRect" presStyleLbl="bgShp" presStyleIdx="3" presStyleCnt="4" custLinFactNeighborX="-644" custLinFactNeighborY="1255"/>
      <dgm:spPr/>
    </dgm:pt>
    <dgm:pt modelId="{A4C8C104-9995-4346-9D70-BCE78CD92CD0}" type="pres">
      <dgm:prSet presAssocID="{5D061E2E-41DD-49E8-A17B-61C9C0B945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F5886F4D-1A19-4980-8F0C-1412EF0407E9}" type="pres">
      <dgm:prSet presAssocID="{5D061E2E-41DD-49E8-A17B-61C9C0B945C2}" presName="spaceRect" presStyleCnt="0"/>
      <dgm:spPr/>
    </dgm:pt>
    <dgm:pt modelId="{4623956C-2869-4B6A-8025-73510E77D39B}" type="pres">
      <dgm:prSet presAssocID="{5D061E2E-41DD-49E8-A17B-61C9C0B945C2}" presName="parTx" presStyleLbl="revTx" presStyleIdx="3" presStyleCnt="4">
        <dgm:presLayoutVars>
          <dgm:chMax val="0"/>
          <dgm:chPref val="0"/>
        </dgm:presLayoutVars>
      </dgm:prSet>
      <dgm:spPr/>
    </dgm:pt>
  </dgm:ptLst>
  <dgm:cxnLst>
    <dgm:cxn modelId="{203EE606-3029-4941-B062-70E069820195}" type="presOf" srcId="{1C5872A5-9CE2-459D-B250-92E67DFA88DF}" destId="{1BA7C345-AE9D-4AAB-95AF-BC21299DD805}" srcOrd="0" destOrd="0" presId="urn:microsoft.com/office/officeart/2018/2/layout/IconVerticalSolidList"/>
    <dgm:cxn modelId="{39F7CA12-8ADF-46E4-9645-F4397989AF36}" type="presOf" srcId="{8DF17F44-2953-4EF4-BCAF-20B632ED54B2}" destId="{7B0B2758-C8B4-42ED-8E93-672BFCCEE7BF}" srcOrd="0" destOrd="0" presId="urn:microsoft.com/office/officeart/2018/2/layout/IconVerticalSolidList"/>
    <dgm:cxn modelId="{F19D5068-E261-4C58-BEDD-E1AA621566FC}" srcId="{EF5FED94-CBDA-4AB0-B808-4B1F8C23BB2E}" destId="{1C5872A5-9CE2-459D-B250-92E67DFA88DF}" srcOrd="0" destOrd="0" parTransId="{AA264BD4-A18B-4E83-A235-F78F95551FA8}" sibTransId="{980C27DE-E15C-47D4-8CAA-BF11B92EFD76}"/>
    <dgm:cxn modelId="{C94A746C-BB44-4B2D-982C-D1117AA380E2}" type="presOf" srcId="{5CAFFB99-9F94-4558-808A-D9EA36079C5C}" destId="{60E6CB28-C339-4B9A-AA58-22DC0BEA9876}" srcOrd="0" destOrd="0" presId="urn:microsoft.com/office/officeart/2018/2/layout/IconVerticalSolidList"/>
    <dgm:cxn modelId="{44374986-3296-44FE-A759-9B74961BAC32}" type="presOf" srcId="{EF5FED94-CBDA-4AB0-B808-4B1F8C23BB2E}" destId="{97731344-DF62-47B2-BCA6-CB3F22AC0681}" srcOrd="0" destOrd="0" presId="urn:microsoft.com/office/officeart/2018/2/layout/IconVerticalSolidList"/>
    <dgm:cxn modelId="{2890829D-51C2-49D5-A0C0-1F0CC13E315F}" srcId="{EF5FED94-CBDA-4AB0-B808-4B1F8C23BB2E}" destId="{8DF17F44-2953-4EF4-BCAF-20B632ED54B2}" srcOrd="2" destOrd="0" parTransId="{566E3AE0-C64D-4AF9-AFBD-232C2650566E}" sibTransId="{8F50C56C-DA4E-4C82-9A22-D6C991FFEA1F}"/>
    <dgm:cxn modelId="{60E47EB4-4333-4512-B9B1-F866DCB3B2C0}" type="presOf" srcId="{5D061E2E-41DD-49E8-A17B-61C9C0B945C2}" destId="{4623956C-2869-4B6A-8025-73510E77D39B}" srcOrd="0" destOrd="0" presId="urn:microsoft.com/office/officeart/2018/2/layout/IconVerticalSolidList"/>
    <dgm:cxn modelId="{D863BDBA-C8F4-4535-91D5-FBE74F7861BA}" srcId="{EF5FED94-CBDA-4AB0-B808-4B1F8C23BB2E}" destId="{5CAFFB99-9F94-4558-808A-D9EA36079C5C}" srcOrd="1" destOrd="0" parTransId="{C11FD6D7-416E-49F3-9FBB-024FF8F19054}" sibTransId="{08C0D109-C35A-4AC3-B1D3-F647825B80EA}"/>
    <dgm:cxn modelId="{041AB0D3-CF2F-449A-9A27-68F8B3596C6A}" srcId="{EF5FED94-CBDA-4AB0-B808-4B1F8C23BB2E}" destId="{5D061E2E-41DD-49E8-A17B-61C9C0B945C2}" srcOrd="3" destOrd="0" parTransId="{BF46EBE2-9747-4560-B6C7-8D6AB111197C}" sibTransId="{328347E8-844D-432C-B0C7-EBD58D6CDBDE}"/>
    <dgm:cxn modelId="{E9793DBC-360A-4969-B717-BB0A82A40B0F}" type="presParOf" srcId="{97731344-DF62-47B2-BCA6-CB3F22AC0681}" destId="{F1514DDB-6136-484D-8523-E93C613D834D}" srcOrd="0" destOrd="0" presId="urn:microsoft.com/office/officeart/2018/2/layout/IconVerticalSolidList"/>
    <dgm:cxn modelId="{60AAA392-1D25-4ADF-A69F-BC20EDB94A8E}" type="presParOf" srcId="{F1514DDB-6136-484D-8523-E93C613D834D}" destId="{BA2F66AC-F01F-48BB-958E-FA709EC312F2}" srcOrd="0" destOrd="0" presId="urn:microsoft.com/office/officeart/2018/2/layout/IconVerticalSolidList"/>
    <dgm:cxn modelId="{6ED2054B-B0A1-4347-A3D2-FD29F19CC1B2}" type="presParOf" srcId="{F1514DDB-6136-484D-8523-E93C613D834D}" destId="{8A7676D7-36FE-4657-862F-2E5DABE031AA}" srcOrd="1" destOrd="0" presId="urn:microsoft.com/office/officeart/2018/2/layout/IconVerticalSolidList"/>
    <dgm:cxn modelId="{1633E5E4-8300-497A-859D-A83058B6E38C}" type="presParOf" srcId="{F1514DDB-6136-484D-8523-E93C613D834D}" destId="{F9D9ACD0-DFCC-4944-8DDE-399270AA9B71}" srcOrd="2" destOrd="0" presId="urn:microsoft.com/office/officeart/2018/2/layout/IconVerticalSolidList"/>
    <dgm:cxn modelId="{C95B5A00-170E-4607-917C-298B52832B94}" type="presParOf" srcId="{F1514DDB-6136-484D-8523-E93C613D834D}" destId="{1BA7C345-AE9D-4AAB-95AF-BC21299DD805}" srcOrd="3" destOrd="0" presId="urn:microsoft.com/office/officeart/2018/2/layout/IconVerticalSolidList"/>
    <dgm:cxn modelId="{C1669C79-47C1-4D2B-8E49-C9EA03A28420}" type="presParOf" srcId="{97731344-DF62-47B2-BCA6-CB3F22AC0681}" destId="{BB5346DB-3F05-44E2-AE96-52234DB95B06}" srcOrd="1" destOrd="0" presId="urn:microsoft.com/office/officeart/2018/2/layout/IconVerticalSolidList"/>
    <dgm:cxn modelId="{7111377E-2306-40C2-B4CD-75CFF4040A5D}" type="presParOf" srcId="{97731344-DF62-47B2-BCA6-CB3F22AC0681}" destId="{DD6CB6AF-1B32-457C-8284-A4E08BB6695B}" srcOrd="2" destOrd="0" presId="urn:microsoft.com/office/officeart/2018/2/layout/IconVerticalSolidList"/>
    <dgm:cxn modelId="{877D7D57-44C7-4216-9A4B-8F690D655EDD}" type="presParOf" srcId="{DD6CB6AF-1B32-457C-8284-A4E08BB6695B}" destId="{ADB96CFE-30F4-4F33-8446-139492635801}" srcOrd="0" destOrd="0" presId="urn:microsoft.com/office/officeart/2018/2/layout/IconVerticalSolidList"/>
    <dgm:cxn modelId="{AF782B49-458E-4EF6-B3E0-19CCB17DAD98}" type="presParOf" srcId="{DD6CB6AF-1B32-457C-8284-A4E08BB6695B}" destId="{6EFFE9D7-FD15-41B7-91F1-73416D05FD00}" srcOrd="1" destOrd="0" presId="urn:microsoft.com/office/officeart/2018/2/layout/IconVerticalSolidList"/>
    <dgm:cxn modelId="{89F5C68E-9386-45D8-A4EF-37C549FE98BB}" type="presParOf" srcId="{DD6CB6AF-1B32-457C-8284-A4E08BB6695B}" destId="{834C8732-B1CB-435A-A4E2-6D32680831E0}" srcOrd="2" destOrd="0" presId="urn:microsoft.com/office/officeart/2018/2/layout/IconVerticalSolidList"/>
    <dgm:cxn modelId="{75581264-1F79-4FC3-83A6-6B99E7A91B1F}" type="presParOf" srcId="{DD6CB6AF-1B32-457C-8284-A4E08BB6695B}" destId="{60E6CB28-C339-4B9A-AA58-22DC0BEA9876}" srcOrd="3" destOrd="0" presId="urn:microsoft.com/office/officeart/2018/2/layout/IconVerticalSolidList"/>
    <dgm:cxn modelId="{BB3951C3-F584-4239-8ECF-F8463AB541B9}" type="presParOf" srcId="{97731344-DF62-47B2-BCA6-CB3F22AC0681}" destId="{F6E68473-BC88-4478-9550-0781B1A4AA18}" srcOrd="3" destOrd="0" presId="urn:microsoft.com/office/officeart/2018/2/layout/IconVerticalSolidList"/>
    <dgm:cxn modelId="{B7A5A205-24BD-465C-94D5-66741999E421}" type="presParOf" srcId="{97731344-DF62-47B2-BCA6-CB3F22AC0681}" destId="{23020BDE-71B8-4B9F-94B6-B32A95968330}" srcOrd="4" destOrd="0" presId="urn:microsoft.com/office/officeart/2018/2/layout/IconVerticalSolidList"/>
    <dgm:cxn modelId="{AFC7481B-474A-4FEA-AAF9-57900F285519}" type="presParOf" srcId="{23020BDE-71B8-4B9F-94B6-B32A95968330}" destId="{DF2879F5-5B85-42D0-B745-65FBB82E0DE6}" srcOrd="0" destOrd="0" presId="urn:microsoft.com/office/officeart/2018/2/layout/IconVerticalSolidList"/>
    <dgm:cxn modelId="{18F2C32B-FFF8-4F08-BC75-087DEAF0AD6A}" type="presParOf" srcId="{23020BDE-71B8-4B9F-94B6-B32A95968330}" destId="{4E27286E-76EA-49D6-9D42-BF22172188F6}" srcOrd="1" destOrd="0" presId="urn:microsoft.com/office/officeart/2018/2/layout/IconVerticalSolidList"/>
    <dgm:cxn modelId="{B331D30C-101F-455C-9077-BD74AE8C328D}" type="presParOf" srcId="{23020BDE-71B8-4B9F-94B6-B32A95968330}" destId="{B7A3F3F2-D23F-4DD2-B08B-C917945BF4AE}" srcOrd="2" destOrd="0" presId="urn:microsoft.com/office/officeart/2018/2/layout/IconVerticalSolidList"/>
    <dgm:cxn modelId="{8E2ECE14-FC30-444E-91CB-096A52419DD5}" type="presParOf" srcId="{23020BDE-71B8-4B9F-94B6-B32A95968330}" destId="{7B0B2758-C8B4-42ED-8E93-672BFCCEE7BF}" srcOrd="3" destOrd="0" presId="urn:microsoft.com/office/officeart/2018/2/layout/IconVerticalSolidList"/>
    <dgm:cxn modelId="{7A304E4E-6941-4D71-8DD4-B1411C7161AF}" type="presParOf" srcId="{97731344-DF62-47B2-BCA6-CB3F22AC0681}" destId="{923F7597-EF09-41FA-8058-F7826A78E642}" srcOrd="5" destOrd="0" presId="urn:microsoft.com/office/officeart/2018/2/layout/IconVerticalSolidList"/>
    <dgm:cxn modelId="{2BF69003-7F92-4B9D-9A7D-8F198FB3BC54}" type="presParOf" srcId="{97731344-DF62-47B2-BCA6-CB3F22AC0681}" destId="{940BAF35-AF5D-4BC1-AE93-F23B48A24F58}" srcOrd="6" destOrd="0" presId="urn:microsoft.com/office/officeart/2018/2/layout/IconVerticalSolidList"/>
    <dgm:cxn modelId="{5BC95210-A1ED-4038-976B-89961EA8B5E2}" type="presParOf" srcId="{940BAF35-AF5D-4BC1-AE93-F23B48A24F58}" destId="{BD2344BA-D19D-46FE-9C1A-088788BE920F}" srcOrd="0" destOrd="0" presId="urn:microsoft.com/office/officeart/2018/2/layout/IconVerticalSolidList"/>
    <dgm:cxn modelId="{29E1AB2A-789E-4F36-BC55-F1F422BC034A}" type="presParOf" srcId="{940BAF35-AF5D-4BC1-AE93-F23B48A24F58}" destId="{A4C8C104-9995-4346-9D70-BCE78CD92CD0}" srcOrd="1" destOrd="0" presId="urn:microsoft.com/office/officeart/2018/2/layout/IconVerticalSolidList"/>
    <dgm:cxn modelId="{B841D7B6-4983-4416-84BE-229554D71FE7}" type="presParOf" srcId="{940BAF35-AF5D-4BC1-AE93-F23B48A24F58}" destId="{F5886F4D-1A19-4980-8F0C-1412EF0407E9}" srcOrd="2" destOrd="0" presId="urn:microsoft.com/office/officeart/2018/2/layout/IconVerticalSolidList"/>
    <dgm:cxn modelId="{46CB826E-D79D-4932-B44B-9EBA4BB6D978}" type="presParOf" srcId="{940BAF35-AF5D-4BC1-AE93-F23B48A24F58}" destId="{4623956C-2869-4B6A-8025-73510E77D3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9D045-E664-4015-B80A-5ABC7335A3A1}">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D3341D-924C-4940-9E98-1E77916A2AD6}">
      <dsp:nvSpPr>
        <dsp:cNvPr id="0" name=""/>
        <dsp:cNvSpPr/>
      </dsp:nvSpPr>
      <dsp:spPr>
        <a:xfrm>
          <a:off x="0" y="0"/>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Rocky Hanna - Superintendent</a:t>
          </a:r>
        </a:p>
      </dsp:txBody>
      <dsp:txXfrm>
        <a:off x="0" y="0"/>
        <a:ext cx="6900512" cy="346008"/>
      </dsp:txXfrm>
    </dsp:sp>
    <dsp:sp modelId="{79EB7038-D3A2-4086-B5C9-9B91FA8DB169}">
      <dsp:nvSpPr>
        <dsp:cNvPr id="0" name=""/>
        <dsp:cNvSpPr/>
      </dsp:nvSpPr>
      <dsp:spPr>
        <a:xfrm>
          <a:off x="0" y="346008"/>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B9C9D-3252-412D-82B5-6DAF39BBDDCC}">
      <dsp:nvSpPr>
        <dsp:cNvPr id="0" name=""/>
        <dsp:cNvSpPr/>
      </dsp:nvSpPr>
      <dsp:spPr>
        <a:xfrm>
          <a:off x="0" y="346008"/>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Dr. Michelle Gayle – Deputy Superintendent </a:t>
          </a:r>
        </a:p>
      </dsp:txBody>
      <dsp:txXfrm>
        <a:off x="0" y="346008"/>
        <a:ext cx="6900512" cy="346008"/>
      </dsp:txXfrm>
    </dsp:sp>
    <dsp:sp modelId="{4A478079-2B82-4872-AB50-35A2B2C71BB2}">
      <dsp:nvSpPr>
        <dsp:cNvPr id="0" name=""/>
        <dsp:cNvSpPr/>
      </dsp:nvSpPr>
      <dsp:spPr>
        <a:xfrm>
          <a:off x="0" y="692017"/>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C9888-1640-4A5E-B276-416EB6C23B8B}">
      <dsp:nvSpPr>
        <dsp:cNvPr id="0" name=""/>
        <dsp:cNvSpPr/>
      </dsp:nvSpPr>
      <dsp:spPr>
        <a:xfrm>
          <a:off x="0" y="692017"/>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Shane Syfrett – Assistant Superintendent Academic Services </a:t>
          </a:r>
        </a:p>
      </dsp:txBody>
      <dsp:txXfrm>
        <a:off x="0" y="692017"/>
        <a:ext cx="6900512" cy="346008"/>
      </dsp:txXfrm>
    </dsp:sp>
    <dsp:sp modelId="{1F4B754F-C5FB-4C47-A020-1520B0BC1912}">
      <dsp:nvSpPr>
        <dsp:cNvPr id="0" name=""/>
        <dsp:cNvSpPr/>
      </dsp:nvSpPr>
      <dsp:spPr>
        <a:xfrm>
          <a:off x="0" y="1038026"/>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D5AEC-9D0A-42AA-949D-8FD7857945A7}">
      <dsp:nvSpPr>
        <dsp:cNvPr id="0" name=""/>
        <dsp:cNvSpPr/>
      </dsp:nvSpPr>
      <dsp:spPr>
        <a:xfrm>
          <a:off x="0" y="1038026"/>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Eric Clark – Executive Director, The Foundation of Leon County Schools </a:t>
          </a:r>
        </a:p>
      </dsp:txBody>
      <dsp:txXfrm>
        <a:off x="0" y="1038026"/>
        <a:ext cx="6900512" cy="346008"/>
      </dsp:txXfrm>
    </dsp:sp>
    <dsp:sp modelId="{D14CB697-17BA-471B-B072-170C3EFF3419}">
      <dsp:nvSpPr>
        <dsp:cNvPr id="0" name=""/>
        <dsp:cNvSpPr/>
      </dsp:nvSpPr>
      <dsp:spPr>
        <a:xfrm>
          <a:off x="0" y="1384035"/>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E0625-3C8A-427B-A361-5FAFAC85F5C3}">
      <dsp:nvSpPr>
        <dsp:cNvPr id="0" name=""/>
        <dsp:cNvSpPr/>
      </dsp:nvSpPr>
      <dsp:spPr>
        <a:xfrm>
          <a:off x="0" y="1384035"/>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Stacey Turknett – Executive Assistant to Dr. Gayle</a:t>
          </a:r>
        </a:p>
      </dsp:txBody>
      <dsp:txXfrm>
        <a:off x="0" y="1384035"/>
        <a:ext cx="6900512" cy="346008"/>
      </dsp:txXfrm>
    </dsp:sp>
    <dsp:sp modelId="{28E0E812-A437-4435-84A1-D4E3E1770C86}">
      <dsp:nvSpPr>
        <dsp:cNvPr id="0" name=""/>
        <dsp:cNvSpPr/>
      </dsp:nvSpPr>
      <dsp:spPr>
        <a:xfrm>
          <a:off x="0" y="1730044"/>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EC839-F610-4BE9-94AC-1EFF0C788692}">
      <dsp:nvSpPr>
        <dsp:cNvPr id="0" name=""/>
        <dsp:cNvSpPr/>
      </dsp:nvSpPr>
      <dsp:spPr>
        <a:xfrm>
          <a:off x="0" y="1730044"/>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Mr. Desmond Cole – Principal  Amos P. Godby High School </a:t>
          </a:r>
        </a:p>
      </dsp:txBody>
      <dsp:txXfrm>
        <a:off x="0" y="1730044"/>
        <a:ext cx="6900512" cy="346008"/>
      </dsp:txXfrm>
    </dsp:sp>
    <dsp:sp modelId="{2F4F18D1-227C-4EDC-A995-1E322E239646}">
      <dsp:nvSpPr>
        <dsp:cNvPr id="0" name=""/>
        <dsp:cNvSpPr/>
      </dsp:nvSpPr>
      <dsp:spPr>
        <a:xfrm>
          <a:off x="0" y="207605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20E8D-E64A-4912-AEAE-6B0543E43C3D}">
      <dsp:nvSpPr>
        <dsp:cNvPr id="0" name=""/>
        <dsp:cNvSpPr/>
      </dsp:nvSpPr>
      <dsp:spPr>
        <a:xfrm>
          <a:off x="0" y="2076052"/>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Rusty Edwards – Director School Management </a:t>
          </a:r>
        </a:p>
      </dsp:txBody>
      <dsp:txXfrm>
        <a:off x="0" y="2076052"/>
        <a:ext cx="6900512" cy="346008"/>
      </dsp:txXfrm>
    </dsp:sp>
    <dsp:sp modelId="{3E5097CC-2E77-4F46-B288-52D0FA53672D}">
      <dsp:nvSpPr>
        <dsp:cNvPr id="0" name=""/>
        <dsp:cNvSpPr/>
      </dsp:nvSpPr>
      <dsp:spPr>
        <a:xfrm>
          <a:off x="0" y="242206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0B085-04D1-406D-BBB7-C6AA24CA3830}">
      <dsp:nvSpPr>
        <dsp:cNvPr id="0" name=""/>
        <dsp:cNvSpPr/>
      </dsp:nvSpPr>
      <dsp:spPr>
        <a:xfrm>
          <a:off x="0" y="2422061"/>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Dwan Knight – Physical Education teacher, Woodville K-8 </a:t>
          </a:r>
        </a:p>
      </dsp:txBody>
      <dsp:txXfrm>
        <a:off x="0" y="2422061"/>
        <a:ext cx="6900512" cy="346008"/>
      </dsp:txXfrm>
    </dsp:sp>
    <dsp:sp modelId="{CB7AAF64-DFDE-4390-A70C-0B5DDBECED51}">
      <dsp:nvSpPr>
        <dsp:cNvPr id="0" name=""/>
        <dsp:cNvSpPr/>
      </dsp:nvSpPr>
      <dsp:spPr>
        <a:xfrm>
          <a:off x="0" y="2768070"/>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62753-B9CE-48E7-9654-78E3B84BD19E}">
      <dsp:nvSpPr>
        <dsp:cNvPr id="0" name=""/>
        <dsp:cNvSpPr/>
      </dsp:nvSpPr>
      <dsp:spPr>
        <a:xfrm>
          <a:off x="0" y="2768070"/>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Janie Frazier ---  Science teacher, </a:t>
          </a:r>
          <a:r>
            <a:rPr lang="en-US" sz="1500" kern="1200" dirty="0" err="1"/>
            <a:t>Deerlake</a:t>
          </a:r>
          <a:r>
            <a:rPr lang="en-US" sz="1500" kern="1200" dirty="0"/>
            <a:t> Middle School </a:t>
          </a:r>
        </a:p>
      </dsp:txBody>
      <dsp:txXfrm>
        <a:off x="0" y="2768070"/>
        <a:ext cx="6900512" cy="346008"/>
      </dsp:txXfrm>
    </dsp:sp>
    <dsp:sp modelId="{CB716001-46C4-4463-9ADF-6C838EC30FAB}">
      <dsp:nvSpPr>
        <dsp:cNvPr id="0" name=""/>
        <dsp:cNvSpPr/>
      </dsp:nvSpPr>
      <dsp:spPr>
        <a:xfrm>
          <a:off x="0" y="3114079"/>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C0936-6E5D-49DC-AC39-8D5351C2E6B0}">
      <dsp:nvSpPr>
        <dsp:cNvPr id="0" name=""/>
        <dsp:cNvSpPr/>
      </dsp:nvSpPr>
      <dsp:spPr>
        <a:xfrm>
          <a:off x="0" y="3114079"/>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Fred Johnson --- Director, Transportation </a:t>
          </a:r>
        </a:p>
      </dsp:txBody>
      <dsp:txXfrm>
        <a:off x="0" y="3114079"/>
        <a:ext cx="6900512" cy="346008"/>
      </dsp:txXfrm>
    </dsp:sp>
    <dsp:sp modelId="{FA84B27A-8973-4375-BD2D-8538E6BE3F3F}">
      <dsp:nvSpPr>
        <dsp:cNvPr id="0" name=""/>
        <dsp:cNvSpPr/>
      </dsp:nvSpPr>
      <dsp:spPr>
        <a:xfrm>
          <a:off x="0" y="346008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04FC9-52FF-4C8D-A213-83EF3CA6D742}">
      <dsp:nvSpPr>
        <dsp:cNvPr id="0" name=""/>
        <dsp:cNvSpPr/>
      </dsp:nvSpPr>
      <dsp:spPr>
        <a:xfrm>
          <a:off x="0" y="3460088"/>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Rob McQueen – Divisional Director, Code Enforcement</a:t>
          </a:r>
        </a:p>
      </dsp:txBody>
      <dsp:txXfrm>
        <a:off x="0" y="3460088"/>
        <a:ext cx="6900512" cy="346008"/>
      </dsp:txXfrm>
    </dsp:sp>
    <dsp:sp modelId="{4F6088A3-B0A8-4F9C-9AE2-0B0700BE5574}">
      <dsp:nvSpPr>
        <dsp:cNvPr id="0" name=""/>
        <dsp:cNvSpPr/>
      </dsp:nvSpPr>
      <dsp:spPr>
        <a:xfrm>
          <a:off x="0" y="3806096"/>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F61F6-26DD-47C8-A7C3-3681B20B0230}">
      <dsp:nvSpPr>
        <dsp:cNvPr id="0" name=""/>
        <dsp:cNvSpPr/>
      </dsp:nvSpPr>
      <dsp:spPr>
        <a:xfrm>
          <a:off x="0" y="3780696"/>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Jamie Holleman– Coordinator, School Choice</a:t>
          </a:r>
        </a:p>
      </dsp:txBody>
      <dsp:txXfrm>
        <a:off x="0" y="3780696"/>
        <a:ext cx="6900512" cy="346008"/>
      </dsp:txXfrm>
    </dsp:sp>
    <dsp:sp modelId="{28C9AD4C-7842-457C-A5AB-0C0BC9773FE9}">
      <dsp:nvSpPr>
        <dsp:cNvPr id="0" name=""/>
        <dsp:cNvSpPr/>
      </dsp:nvSpPr>
      <dsp:spPr>
        <a:xfrm>
          <a:off x="0" y="415210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C51D4-8FA6-4721-BD46-2859B66B4B67}">
      <dsp:nvSpPr>
        <dsp:cNvPr id="0" name=""/>
        <dsp:cNvSpPr/>
      </dsp:nvSpPr>
      <dsp:spPr>
        <a:xfrm>
          <a:off x="0" y="4152105"/>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Kendra Hatcher– Project Manager, School Safety &amp; Security </a:t>
          </a:r>
        </a:p>
      </dsp:txBody>
      <dsp:txXfrm>
        <a:off x="0" y="4152105"/>
        <a:ext cx="6900512" cy="346008"/>
      </dsp:txXfrm>
    </dsp:sp>
    <dsp:sp modelId="{970CE6D2-304A-41A2-9C32-B21C3F0663CC}">
      <dsp:nvSpPr>
        <dsp:cNvPr id="0" name=""/>
        <dsp:cNvSpPr/>
      </dsp:nvSpPr>
      <dsp:spPr>
        <a:xfrm>
          <a:off x="0" y="4498114"/>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DD470-B41F-43AF-8749-3156F022BFE3}">
      <dsp:nvSpPr>
        <dsp:cNvPr id="0" name=""/>
        <dsp:cNvSpPr/>
      </dsp:nvSpPr>
      <dsp:spPr>
        <a:xfrm>
          <a:off x="0" y="4498114"/>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Brooke Brunner– Director, Early Childhood </a:t>
          </a:r>
        </a:p>
      </dsp:txBody>
      <dsp:txXfrm>
        <a:off x="0" y="4498114"/>
        <a:ext cx="6900512" cy="346008"/>
      </dsp:txXfrm>
    </dsp:sp>
    <dsp:sp modelId="{94F8D329-0619-40F3-AD1F-33AEC05387C7}">
      <dsp:nvSpPr>
        <dsp:cNvPr id="0" name=""/>
        <dsp:cNvSpPr/>
      </dsp:nvSpPr>
      <dsp:spPr>
        <a:xfrm>
          <a:off x="0" y="4844123"/>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6E3D9-FE4E-404C-988F-4805F8768EA0}">
      <dsp:nvSpPr>
        <dsp:cNvPr id="0" name=""/>
        <dsp:cNvSpPr/>
      </dsp:nvSpPr>
      <dsp:spPr>
        <a:xfrm>
          <a:off x="0" y="4844123"/>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Brittany Stokes– Public </a:t>
          </a:r>
          <a:r>
            <a:rPr lang="en-US" sz="1500" kern="1200"/>
            <a:t>Relations Project Manager </a:t>
          </a:r>
          <a:r>
            <a:rPr lang="en-US" sz="1500" kern="1200" dirty="0"/>
            <a:t>for </a:t>
          </a:r>
          <a:r>
            <a:rPr lang="en-US" sz="1500" kern="1200"/>
            <a:t>Lively Technical College</a:t>
          </a:r>
          <a:endParaRPr lang="en-US" sz="1500" kern="1200" dirty="0"/>
        </a:p>
      </dsp:txBody>
      <dsp:txXfrm>
        <a:off x="0" y="4844123"/>
        <a:ext cx="6900512" cy="346008"/>
      </dsp:txXfrm>
    </dsp:sp>
    <dsp:sp modelId="{2EC6101B-06DF-4343-BD17-EF1F1B558715}">
      <dsp:nvSpPr>
        <dsp:cNvPr id="0" name=""/>
        <dsp:cNvSpPr/>
      </dsp:nvSpPr>
      <dsp:spPr>
        <a:xfrm>
          <a:off x="0" y="5190132"/>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DAB8F-868F-4782-ACB5-AC9ABC24AE80}">
      <dsp:nvSpPr>
        <dsp:cNvPr id="0" name=""/>
        <dsp:cNvSpPr/>
      </dsp:nvSpPr>
      <dsp:spPr>
        <a:xfrm>
          <a:off x="0" y="5190132"/>
          <a:ext cx="6900512" cy="34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kern="1200" dirty="0"/>
        </a:p>
      </dsp:txBody>
      <dsp:txXfrm>
        <a:off x="0" y="5190132"/>
        <a:ext cx="6900512" cy="346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F66AC-F01F-48BB-958E-FA709EC312F2}">
      <dsp:nvSpPr>
        <dsp:cNvPr id="0" name=""/>
        <dsp:cNvSpPr/>
      </dsp:nvSpPr>
      <dsp:spPr>
        <a:xfrm>
          <a:off x="0" y="1545"/>
          <a:ext cx="4581877" cy="78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676D7-36FE-4657-862F-2E5DABE031AA}">
      <dsp:nvSpPr>
        <dsp:cNvPr id="0" name=""/>
        <dsp:cNvSpPr/>
      </dsp:nvSpPr>
      <dsp:spPr>
        <a:xfrm>
          <a:off x="236969" y="177803"/>
          <a:ext cx="430853" cy="430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A7C345-AE9D-4AAB-95AF-BC21299DD805}">
      <dsp:nvSpPr>
        <dsp:cNvPr id="0" name=""/>
        <dsp:cNvSpPr/>
      </dsp:nvSpPr>
      <dsp:spPr>
        <a:xfrm>
          <a:off x="904791" y="1545"/>
          <a:ext cx="3677085" cy="7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07" tIns="82907" rIns="82907" bIns="82907" numCol="1" spcCol="1270" anchor="ctr" anchorCtr="0">
          <a:noAutofit/>
        </a:bodyPr>
        <a:lstStyle/>
        <a:p>
          <a:pPr marL="0" lvl="0" indent="0" algn="l" defTabSz="977900">
            <a:lnSpc>
              <a:spcPct val="100000"/>
            </a:lnSpc>
            <a:spcBef>
              <a:spcPct val="0"/>
            </a:spcBef>
            <a:spcAft>
              <a:spcPct val="35000"/>
            </a:spcAft>
            <a:buNone/>
          </a:pPr>
          <a:r>
            <a:rPr lang="en-US" sz="2200" b="1" kern="1200"/>
            <a:t>Leon County Schools</a:t>
          </a:r>
          <a:endParaRPr lang="en-US" sz="2200" kern="1200"/>
        </a:p>
      </dsp:txBody>
      <dsp:txXfrm>
        <a:off x="904791" y="1545"/>
        <a:ext cx="3677085" cy="783369"/>
      </dsp:txXfrm>
    </dsp:sp>
    <dsp:sp modelId="{ADB96CFE-30F4-4F33-8446-139492635801}">
      <dsp:nvSpPr>
        <dsp:cNvPr id="0" name=""/>
        <dsp:cNvSpPr/>
      </dsp:nvSpPr>
      <dsp:spPr>
        <a:xfrm>
          <a:off x="0" y="980757"/>
          <a:ext cx="4581877" cy="78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FE9D7-FD15-41B7-91F1-73416D05FD00}">
      <dsp:nvSpPr>
        <dsp:cNvPr id="0" name=""/>
        <dsp:cNvSpPr/>
      </dsp:nvSpPr>
      <dsp:spPr>
        <a:xfrm>
          <a:off x="236969" y="1157015"/>
          <a:ext cx="430853" cy="430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6CB28-C339-4B9A-AA58-22DC0BEA9876}">
      <dsp:nvSpPr>
        <dsp:cNvPr id="0" name=""/>
        <dsp:cNvSpPr/>
      </dsp:nvSpPr>
      <dsp:spPr>
        <a:xfrm>
          <a:off x="904791" y="980757"/>
          <a:ext cx="3677085" cy="7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07" tIns="82907" rIns="82907" bIns="82907" numCol="1" spcCol="1270" anchor="ctr" anchorCtr="0">
          <a:noAutofit/>
        </a:bodyPr>
        <a:lstStyle/>
        <a:p>
          <a:pPr marL="0" lvl="0" indent="0" algn="l" defTabSz="977900">
            <a:lnSpc>
              <a:spcPct val="100000"/>
            </a:lnSpc>
            <a:spcBef>
              <a:spcPct val="0"/>
            </a:spcBef>
            <a:spcAft>
              <a:spcPct val="35000"/>
            </a:spcAft>
            <a:buNone/>
          </a:pPr>
          <a:r>
            <a:rPr lang="en-US" sz="2200" b="1" kern="1200" dirty="0"/>
            <a:t>#7 overall campaign </a:t>
          </a:r>
          <a:endParaRPr lang="en-US" sz="2200" kern="1200" dirty="0"/>
        </a:p>
      </dsp:txBody>
      <dsp:txXfrm>
        <a:off x="904791" y="980757"/>
        <a:ext cx="3677085" cy="783369"/>
      </dsp:txXfrm>
    </dsp:sp>
    <dsp:sp modelId="{DF2879F5-5B85-42D0-B745-65FBB82E0DE6}">
      <dsp:nvSpPr>
        <dsp:cNvPr id="0" name=""/>
        <dsp:cNvSpPr/>
      </dsp:nvSpPr>
      <dsp:spPr>
        <a:xfrm>
          <a:off x="0" y="1959969"/>
          <a:ext cx="4581877" cy="78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7286E-76EA-49D6-9D42-BF22172188F6}">
      <dsp:nvSpPr>
        <dsp:cNvPr id="0" name=""/>
        <dsp:cNvSpPr/>
      </dsp:nvSpPr>
      <dsp:spPr>
        <a:xfrm>
          <a:off x="236969" y="2136227"/>
          <a:ext cx="430853" cy="43085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B2758-C8B4-42ED-8E93-672BFCCEE7BF}">
      <dsp:nvSpPr>
        <dsp:cNvPr id="0" name=""/>
        <dsp:cNvSpPr/>
      </dsp:nvSpPr>
      <dsp:spPr>
        <a:xfrm>
          <a:off x="904791" y="1959969"/>
          <a:ext cx="3677085" cy="7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07" tIns="82907" rIns="82907" bIns="82907" numCol="1" spcCol="1270" anchor="ctr" anchorCtr="0">
          <a:noAutofit/>
        </a:bodyPr>
        <a:lstStyle/>
        <a:p>
          <a:pPr marL="0" lvl="0" indent="0" algn="l" defTabSz="977900">
            <a:lnSpc>
              <a:spcPct val="100000"/>
            </a:lnSpc>
            <a:spcBef>
              <a:spcPct val="0"/>
            </a:spcBef>
            <a:spcAft>
              <a:spcPct val="35000"/>
            </a:spcAft>
            <a:buNone/>
          </a:pPr>
          <a:r>
            <a:rPr lang="en-US" sz="2200" b="1" kern="1200" dirty="0"/>
            <a:t>2023-2024:</a:t>
          </a:r>
          <a:endParaRPr lang="en-US" sz="2200" kern="1200" dirty="0"/>
        </a:p>
      </dsp:txBody>
      <dsp:txXfrm>
        <a:off x="904791" y="1959969"/>
        <a:ext cx="3677085" cy="783369"/>
      </dsp:txXfrm>
    </dsp:sp>
    <dsp:sp modelId="{BD2344BA-D19D-46FE-9C1A-088788BE920F}">
      <dsp:nvSpPr>
        <dsp:cNvPr id="0" name=""/>
        <dsp:cNvSpPr/>
      </dsp:nvSpPr>
      <dsp:spPr>
        <a:xfrm>
          <a:off x="0" y="2940726"/>
          <a:ext cx="4581877" cy="78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C8C104-9995-4346-9D70-BCE78CD92CD0}">
      <dsp:nvSpPr>
        <dsp:cNvPr id="0" name=""/>
        <dsp:cNvSpPr/>
      </dsp:nvSpPr>
      <dsp:spPr>
        <a:xfrm>
          <a:off x="236969" y="3115439"/>
          <a:ext cx="430853" cy="4308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3956C-2869-4B6A-8025-73510E77D39B}">
      <dsp:nvSpPr>
        <dsp:cNvPr id="0" name=""/>
        <dsp:cNvSpPr/>
      </dsp:nvSpPr>
      <dsp:spPr>
        <a:xfrm>
          <a:off x="904791" y="2939180"/>
          <a:ext cx="3677085" cy="7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07" tIns="82907" rIns="82907" bIns="82907" numCol="1" spcCol="1270" anchor="ctr" anchorCtr="0">
          <a:noAutofit/>
        </a:bodyPr>
        <a:lstStyle/>
        <a:p>
          <a:pPr marL="0" lvl="0" indent="0" algn="l" defTabSz="977900">
            <a:lnSpc>
              <a:spcPct val="100000"/>
            </a:lnSpc>
            <a:spcBef>
              <a:spcPct val="0"/>
            </a:spcBef>
            <a:spcAft>
              <a:spcPct val="35000"/>
            </a:spcAft>
            <a:buNone/>
          </a:pPr>
          <a:r>
            <a:rPr lang="en-US" sz="2200" b="1" kern="1200" dirty="0"/>
            <a:t>$87,212</a:t>
          </a:r>
          <a:endParaRPr lang="en-US" sz="2200" kern="1200" dirty="0"/>
        </a:p>
      </dsp:txBody>
      <dsp:txXfrm>
        <a:off x="904791" y="2939180"/>
        <a:ext cx="3677085" cy="7833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2143"/>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66347" y="1"/>
            <a:ext cx="4028440" cy="352143"/>
          </a:xfrm>
          <a:prstGeom prst="rect">
            <a:avLst/>
          </a:prstGeom>
        </p:spPr>
        <p:txBody>
          <a:bodyPr vert="horz" lIns="92830" tIns="46415" rIns="92830" bIns="46415" rtlCol="0"/>
          <a:lstStyle>
            <a:lvl1pPr algn="r">
              <a:defRPr sz="1200"/>
            </a:lvl1pPr>
          </a:lstStyle>
          <a:p>
            <a:fld id="{28E10100-14E3-D647-84FF-F8CB4A92EEE3}" type="datetimeFigureOut">
              <a:rPr lang="en-US" smtClean="0"/>
              <a:pPr/>
              <a:t>8/6/2024</a:t>
            </a:fld>
            <a:endParaRPr lang="en-US"/>
          </a:p>
        </p:txBody>
      </p:sp>
      <p:sp>
        <p:nvSpPr>
          <p:cNvPr id="4" name="Footer Placeholder 3"/>
          <p:cNvSpPr>
            <a:spLocks noGrp="1"/>
          </p:cNvSpPr>
          <p:nvPr>
            <p:ph type="ftr" sz="quarter" idx="2"/>
          </p:nvPr>
        </p:nvSpPr>
        <p:spPr>
          <a:xfrm>
            <a:off x="0" y="6658258"/>
            <a:ext cx="4028440" cy="352142"/>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66347" y="6658258"/>
            <a:ext cx="4028440" cy="352142"/>
          </a:xfrm>
          <a:prstGeom prst="rect">
            <a:avLst/>
          </a:prstGeom>
        </p:spPr>
        <p:txBody>
          <a:bodyPr vert="horz" lIns="92830" tIns="46415" rIns="92830" bIns="46415" rtlCol="0" anchor="b"/>
          <a:lstStyle>
            <a:lvl1pPr algn="r">
              <a:defRPr sz="1200"/>
            </a:lvl1pPr>
          </a:lstStyle>
          <a:p>
            <a:fld id="{27404484-2D14-8147-A2DC-EBF549FB1979}" type="slidenum">
              <a:rPr lang="en-US" smtClean="0"/>
              <a:pPr/>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5265810" y="2"/>
            <a:ext cx="4028440" cy="351737"/>
          </a:xfrm>
          <a:prstGeom prst="rect">
            <a:avLst/>
          </a:prstGeom>
        </p:spPr>
        <p:txBody>
          <a:bodyPr vert="horz" lIns="92830" tIns="46415" rIns="92830" bIns="46415" rtlCol="0"/>
          <a:lstStyle>
            <a:lvl1pPr algn="r">
              <a:defRPr sz="1200"/>
            </a:lvl1pPr>
          </a:lstStyle>
          <a:p>
            <a:fld id="{6DBCEA2A-B16D-F446-9BF6-799BE5083711}" type="datetimeFigureOut">
              <a:rPr lang="en-US" smtClean="0"/>
              <a:pPr/>
              <a:t>8/6/2024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929641" y="3373754"/>
            <a:ext cx="7437120" cy="2760346"/>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1736"/>
          </a:xfrm>
          <a:prstGeom prst="rect">
            <a:avLst/>
          </a:prstGeom>
        </p:spPr>
        <p:txBody>
          <a:bodyPr vert="horz" lIns="92830" tIns="46415" rIns="92830" bIns="46415" rtlCol="0" anchor="b"/>
          <a:lstStyle>
            <a:lvl1pPr algn="r">
              <a:defRPr sz="1200"/>
            </a:lvl1pPr>
          </a:lstStyle>
          <a:p>
            <a:fld id="{7AC2BE64-911F-3D4B-A781-15E4A6542559}" type="slidenum">
              <a:rPr lang="en-US" smtClean="0"/>
              <a:pPr/>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1</a:t>
            </a:fld>
            <a:endParaRPr lang="en-US"/>
          </a:p>
        </p:txBody>
      </p:sp>
    </p:spTree>
    <p:extLst>
      <p:ext uri="{BB962C8B-B14F-4D97-AF65-F5344CB8AC3E}">
        <p14:creationId xmlns:p14="http://schemas.microsoft.com/office/powerpoint/2010/main" val="143769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chemeClr val="tx1"/>
                </a:solidFill>
                <a:effectLst/>
                <a:latin typeface="+mn-lt"/>
                <a:ea typeface="+mn-ea"/>
                <a:cs typeface="+mn-cs"/>
              </a:rPr>
              <a:t>ReadingPals</a:t>
            </a:r>
            <a:r>
              <a:rPr lang="en-US" sz="1200" b="1" kern="1200" dirty="0">
                <a:solidFill>
                  <a:schemeClr val="tx1"/>
                </a:solidFill>
                <a:effectLst/>
                <a:latin typeface="+mn-lt"/>
                <a:ea typeface="+mn-ea"/>
                <a:cs typeface="+mn-cs"/>
              </a:rPr>
              <a:t> is a statewide early literacy initiative that provides volunteer mentors for students from Pre-k to 3rd grade who may need extra help. Mentors are matched one-to-one with students in Pre-K through third grade.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chemeClr val="tx1"/>
                </a:solidFill>
                <a:effectLst/>
                <a:latin typeface="+mn-lt"/>
                <a:ea typeface="+mn-ea"/>
                <a:cs typeface="+mn-cs"/>
              </a:rPr>
              <a:t>MATHPals</a:t>
            </a:r>
            <a:r>
              <a:rPr lang="en-US" sz="1200" b="1" kern="1200" dirty="0">
                <a:solidFill>
                  <a:schemeClr val="tx1"/>
                </a:solidFill>
                <a:effectLst/>
                <a:latin typeface="+mn-lt"/>
                <a:ea typeface="+mn-ea"/>
                <a:cs typeface="+mn-cs"/>
              </a:rPr>
              <a:t>, a mentoring program for kindergarten through third grade students, creates a creative and encouraging environment for learning math by matching caring mentors one-to-one with students who are in need of extra help developing essential mathematical skills.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Read United is an initiative that provides volunteers an opportunity to share the love of reading with children in our community over a week-long event in early spring each year; each participating 1st Grade classroom at Title I schools &amp; early childcare programs receives a set of books.</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SMILE UNITED, a pediatric dental care initiative, provides beneficial dental services to second &amp; sixth grade students in Title I schools across Leon &amp;  Gadsden Counties.</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pPr/>
              <a:t>11</a:t>
            </a:fld>
            <a:endParaRPr lang="en-US"/>
          </a:p>
        </p:txBody>
      </p:sp>
    </p:spTree>
    <p:extLst>
      <p:ext uri="{BB962C8B-B14F-4D97-AF65-F5344CB8AC3E}">
        <p14:creationId xmlns:p14="http://schemas.microsoft.com/office/powerpoint/2010/main" val="269629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12</a:t>
            </a:fld>
            <a:endParaRPr lang="en-US"/>
          </a:p>
        </p:txBody>
      </p:sp>
    </p:spTree>
    <p:extLst>
      <p:ext uri="{BB962C8B-B14F-4D97-AF65-F5344CB8AC3E}">
        <p14:creationId xmlns:p14="http://schemas.microsoft.com/office/powerpoint/2010/main" val="252704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AC2BE64-911F-3D4B-A781-15E4A6542559}" type="slidenum">
              <a:rPr lang="en-US" smtClean="0"/>
              <a:pPr/>
              <a:t>13</a:t>
            </a:fld>
            <a:endParaRPr lang="en-US"/>
          </a:p>
        </p:txBody>
      </p:sp>
    </p:spTree>
    <p:extLst>
      <p:ext uri="{BB962C8B-B14F-4D97-AF65-F5344CB8AC3E}">
        <p14:creationId xmlns:p14="http://schemas.microsoft.com/office/powerpoint/2010/main" val="416906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15</a:t>
            </a:fld>
            <a:endParaRPr lang="en-US"/>
          </a:p>
        </p:txBody>
      </p:sp>
    </p:spTree>
    <p:extLst>
      <p:ext uri="{BB962C8B-B14F-4D97-AF65-F5344CB8AC3E}">
        <p14:creationId xmlns:p14="http://schemas.microsoft.com/office/powerpoint/2010/main" val="254244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to GET SOCIAL!!!! </a:t>
            </a:r>
            <a:r>
              <a:rPr lang="en-US" sz="1200" dirty="0">
                <a:solidFill>
                  <a:srgbClr val="777777"/>
                </a:solidFill>
                <a:latin typeface="Open Sans"/>
              </a:rPr>
              <a:t>offers</a:t>
            </a:r>
            <a:br>
              <a:rPr lang="en-US" sz="1200" dirty="0">
                <a:solidFill>
                  <a:srgbClr val="777777"/>
                </a:solidFill>
                <a:latin typeface="Open Sans"/>
              </a:rPr>
            </a:br>
            <a:r>
              <a:rPr lang="en-US" sz="1200" dirty="0">
                <a:solidFill>
                  <a:srgbClr val="777777"/>
                </a:solidFill>
                <a:latin typeface="Open Sans"/>
              </a:rPr>
              <a:t>  great tips for Employee</a:t>
            </a:r>
            <a:br>
              <a:rPr lang="en-US" sz="1200" dirty="0">
                <a:solidFill>
                  <a:srgbClr val="777777"/>
                </a:solidFill>
                <a:latin typeface="Open Sans"/>
              </a:rPr>
            </a:br>
            <a:r>
              <a:rPr lang="en-US" sz="1200" dirty="0">
                <a:solidFill>
                  <a:srgbClr val="777777"/>
                </a:solidFill>
                <a:latin typeface="Open Sans"/>
              </a:rPr>
              <a:t>   Campaign Coordinators to</a:t>
            </a:r>
            <a:br>
              <a:rPr lang="en-US" sz="1200" dirty="0">
                <a:solidFill>
                  <a:srgbClr val="777777"/>
                </a:solidFill>
                <a:latin typeface="Open Sans"/>
              </a:rPr>
            </a:br>
            <a:r>
              <a:rPr lang="en-US" sz="1200" dirty="0">
                <a:solidFill>
                  <a:srgbClr val="777777"/>
                </a:solidFill>
                <a:latin typeface="Open Sans"/>
              </a:rPr>
              <a:t>    help generate enthusiasm</a:t>
            </a:r>
            <a:br>
              <a:rPr lang="en-US" sz="1200" dirty="0">
                <a:solidFill>
                  <a:srgbClr val="777777"/>
                </a:solidFill>
                <a:latin typeface="Open Sans"/>
              </a:rPr>
            </a:br>
            <a:r>
              <a:rPr lang="en-US" sz="1200" dirty="0">
                <a:solidFill>
                  <a:srgbClr val="777777"/>
                </a:solidFill>
                <a:latin typeface="Open Sans"/>
              </a:rPr>
              <a:t>     and excitement around the</a:t>
            </a:r>
            <a:br>
              <a:rPr lang="en-US" sz="1200" dirty="0">
                <a:solidFill>
                  <a:srgbClr val="777777"/>
                </a:solidFill>
                <a:latin typeface="Open Sans"/>
              </a:rPr>
            </a:br>
            <a:r>
              <a:rPr lang="en-US" sz="1200" dirty="0">
                <a:solidFill>
                  <a:srgbClr val="777777"/>
                </a:solidFill>
                <a:latin typeface="Open Sans"/>
              </a:rPr>
              <a:t>      campaign. </a:t>
            </a:r>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16</a:t>
            </a:fld>
            <a:endParaRPr lang="en-US"/>
          </a:p>
        </p:txBody>
      </p:sp>
    </p:spTree>
    <p:extLst>
      <p:ext uri="{BB962C8B-B14F-4D97-AF65-F5344CB8AC3E}">
        <p14:creationId xmlns:p14="http://schemas.microsoft.com/office/powerpoint/2010/main" val="95457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AC2BE64-911F-3D4B-A781-15E4A6542559}" type="slidenum">
              <a:rPr lang="en-US" smtClean="0"/>
              <a:pPr/>
              <a:t>18</a:t>
            </a:fld>
            <a:endParaRPr lang="en-US"/>
          </a:p>
        </p:txBody>
      </p:sp>
    </p:spTree>
    <p:extLst>
      <p:ext uri="{BB962C8B-B14F-4D97-AF65-F5344CB8AC3E}">
        <p14:creationId xmlns:p14="http://schemas.microsoft.com/office/powerpoint/2010/main" val="258897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End of Payroll Campaign- September 22</a:t>
            </a:r>
            <a:r>
              <a:rPr lang="en-US" sz="1200" b="1" baseline="30000" dirty="0"/>
              <a:t>nd</a:t>
            </a:r>
            <a:r>
              <a:rPr lang="en-US" sz="1200" b="1" dirty="0"/>
              <a:t>  </a:t>
            </a:r>
          </a:p>
          <a:p>
            <a:pPr>
              <a:defRPr/>
            </a:pPr>
            <a:r>
              <a:rPr lang="en-US" sz="1200" dirty="0"/>
              <a:t>(</a:t>
            </a:r>
            <a:r>
              <a:rPr lang="en-US" sz="1200" i="1" dirty="0"/>
              <a:t>All payroll forms, cash, and check donations due)  </a:t>
            </a:r>
          </a:p>
          <a:p>
            <a:pPr>
              <a:defRPr/>
            </a:pPr>
            <a:r>
              <a:rPr lang="en-US" sz="1200" i="1" dirty="0"/>
              <a:t>*Special events can occur from now until the end of January 2024. Funds from special events must be submitted by Friday, February 16. </a:t>
            </a:r>
            <a:endParaRPr lang="en-US" sz="1200" dirty="0"/>
          </a:p>
          <a:p>
            <a:pPr>
              <a:defRPr/>
            </a:pPr>
            <a:r>
              <a:rPr lang="en-US" sz="1400" dirty="0"/>
              <a:t>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pPr/>
              <a:t>19</a:t>
            </a:fld>
            <a:endParaRPr lang="en-US"/>
          </a:p>
        </p:txBody>
      </p:sp>
    </p:spTree>
    <p:extLst>
      <p:ext uri="{BB962C8B-B14F-4D97-AF65-F5344CB8AC3E}">
        <p14:creationId xmlns:p14="http://schemas.microsoft.com/office/powerpoint/2010/main" val="1816058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10"/>
          </p:nvPr>
        </p:nvSpPr>
        <p:spPr/>
        <p:txBody>
          <a:bodyPr/>
          <a:lstStyle/>
          <a:p>
            <a:fld id="{7AC2BE64-911F-3D4B-A781-15E4A6542559}" type="slidenum">
              <a:rPr lang="en-US" smtClean="0"/>
              <a:pPr/>
              <a:t>20</a:t>
            </a:fld>
            <a:endParaRPr lang="en-US"/>
          </a:p>
        </p:txBody>
      </p:sp>
    </p:spTree>
    <p:extLst>
      <p:ext uri="{BB962C8B-B14F-4D97-AF65-F5344CB8AC3E}">
        <p14:creationId xmlns:p14="http://schemas.microsoft.com/office/powerpoint/2010/main" val="1816058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21</a:t>
            </a:fld>
            <a:endParaRPr lang="en-US"/>
          </a:p>
        </p:txBody>
      </p:sp>
    </p:spTree>
    <p:extLst>
      <p:ext uri="{BB962C8B-B14F-4D97-AF65-F5344CB8AC3E}">
        <p14:creationId xmlns:p14="http://schemas.microsoft.com/office/powerpoint/2010/main" val="313026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and new Continuous Givers</a:t>
            </a:r>
          </a:p>
          <a:p>
            <a:r>
              <a:rPr lang="en-US" dirty="0"/>
              <a:t>Continuous Givers – no need to complete a form; unless there are any Changes:  New Change form  (do we need to add an image of that form?)</a:t>
            </a:r>
          </a:p>
          <a:p>
            <a:r>
              <a:rPr lang="en-US" dirty="0"/>
              <a:t>Program Partners/Combined Charities Partners</a:t>
            </a:r>
          </a:p>
          <a:p>
            <a:endParaRPr lang="en-US" dirty="0"/>
          </a:p>
          <a:p>
            <a:pPr lvl="3">
              <a:buClr>
                <a:srgbClr val="FFC000"/>
              </a:buClr>
              <a:buFont typeface="Wingdings" pitchFamily="2" charset="2"/>
              <a:buChar char="§"/>
              <a:defRPr/>
            </a:pPr>
            <a:r>
              <a:rPr lang="en-US" sz="2400" dirty="0"/>
              <a:t> </a:t>
            </a:r>
            <a:r>
              <a:rPr lang="en-US" sz="2300" dirty="0"/>
              <a:t>Check </a:t>
            </a:r>
          </a:p>
          <a:p>
            <a:pPr lvl="3">
              <a:buClr>
                <a:srgbClr val="FFC000"/>
              </a:buClr>
              <a:buFont typeface="Wingdings" pitchFamily="2" charset="2"/>
              <a:buChar char="§"/>
              <a:defRPr/>
            </a:pPr>
            <a:r>
              <a:rPr lang="en-US" sz="2300" dirty="0"/>
              <a:t> Credit Card </a:t>
            </a:r>
          </a:p>
          <a:p>
            <a:pPr lvl="3">
              <a:buClr>
                <a:srgbClr val="FFC000"/>
              </a:buClr>
              <a:buFont typeface="Wingdings" pitchFamily="2" charset="2"/>
              <a:buChar char="§"/>
              <a:defRPr/>
            </a:pPr>
            <a:r>
              <a:rPr lang="en-US" sz="2300" dirty="0"/>
              <a:t> Payroll deduction (Annual, New Continuous Giver &amp; Continuous Giver)</a:t>
            </a:r>
          </a:p>
          <a:p>
            <a:pPr>
              <a:defRPr/>
            </a:pPr>
            <a:endParaRPr lang="en-US" sz="2300" dirty="0"/>
          </a:p>
          <a:p>
            <a:pPr>
              <a:defRPr/>
            </a:pPr>
            <a:r>
              <a:rPr lang="en-US" sz="2300" dirty="0"/>
              <a:t>Most UWBB donors give through their workplace, which is where you as an ECC come in!</a:t>
            </a:r>
          </a:p>
          <a:p>
            <a:pPr>
              <a:defRPr/>
            </a:pPr>
            <a:endParaRPr lang="en-US" sz="2300" dirty="0"/>
          </a:p>
          <a:p>
            <a:pPr>
              <a:defRPr/>
            </a:pPr>
            <a:r>
              <a:rPr lang="en-US" sz="2300" dirty="0"/>
              <a:t>Payroll deduction remains the most utilized form of giving and is what you will see the most. It’s easier and often allows donors to consider giving more than what they could with a one-time gift.</a:t>
            </a: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22</a:t>
            </a:fld>
            <a:endParaRPr lang="en-US"/>
          </a:p>
        </p:txBody>
      </p:sp>
    </p:spTree>
    <p:extLst>
      <p:ext uri="{BB962C8B-B14F-4D97-AF65-F5344CB8AC3E}">
        <p14:creationId xmlns:p14="http://schemas.microsoft.com/office/powerpoint/2010/main" val="183099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2</a:t>
            </a:fld>
            <a:endParaRPr lang="en-US"/>
          </a:p>
        </p:txBody>
      </p:sp>
    </p:spTree>
    <p:extLst>
      <p:ext uri="{BB962C8B-B14F-4D97-AF65-F5344CB8AC3E}">
        <p14:creationId xmlns:p14="http://schemas.microsoft.com/office/powerpoint/2010/main" val="408056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pPr/>
              <a:t>23</a:t>
            </a:fld>
            <a:endParaRPr lang="en-US"/>
          </a:p>
        </p:txBody>
      </p:sp>
    </p:spTree>
    <p:extLst>
      <p:ext uri="{BB962C8B-B14F-4D97-AF65-F5344CB8AC3E}">
        <p14:creationId xmlns:p14="http://schemas.microsoft.com/office/powerpoint/2010/main" val="256419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24</a:t>
            </a:fld>
            <a:endParaRPr lang="en-US"/>
          </a:p>
        </p:txBody>
      </p:sp>
    </p:spTree>
    <p:extLst>
      <p:ext uri="{BB962C8B-B14F-4D97-AF65-F5344CB8AC3E}">
        <p14:creationId xmlns:p14="http://schemas.microsoft.com/office/powerpoint/2010/main" val="3403075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pPr/>
              <a:t>27</a:t>
            </a:fld>
            <a:endParaRPr lang="en-US"/>
          </a:p>
        </p:txBody>
      </p:sp>
    </p:spTree>
    <p:extLst>
      <p:ext uri="{BB962C8B-B14F-4D97-AF65-F5344CB8AC3E}">
        <p14:creationId xmlns:p14="http://schemas.microsoft.com/office/powerpoint/2010/main" val="169093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4</a:t>
            </a:fld>
            <a:endParaRPr lang="en-US"/>
          </a:p>
        </p:txBody>
      </p:sp>
    </p:spTree>
    <p:extLst>
      <p:ext uri="{BB962C8B-B14F-4D97-AF65-F5344CB8AC3E}">
        <p14:creationId xmlns:p14="http://schemas.microsoft.com/office/powerpoint/2010/main" val="238472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5</a:t>
            </a:fld>
            <a:endParaRPr lang="en-US"/>
          </a:p>
        </p:txBody>
      </p:sp>
    </p:spTree>
    <p:extLst>
      <p:ext uri="{BB962C8B-B14F-4D97-AF65-F5344CB8AC3E}">
        <p14:creationId xmlns:p14="http://schemas.microsoft.com/office/powerpoint/2010/main" val="52313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6</a:t>
            </a:fld>
            <a:endParaRPr lang="en-US"/>
          </a:p>
        </p:txBody>
      </p:sp>
    </p:spTree>
    <p:extLst>
      <p:ext uri="{BB962C8B-B14F-4D97-AF65-F5344CB8AC3E}">
        <p14:creationId xmlns:p14="http://schemas.microsoft.com/office/powerpoint/2010/main" val="43077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pPr/>
              <a:t>7</a:t>
            </a:fld>
            <a:endParaRPr lang="en-US"/>
          </a:p>
        </p:txBody>
      </p:sp>
    </p:spTree>
    <p:extLst>
      <p:ext uri="{BB962C8B-B14F-4D97-AF65-F5344CB8AC3E}">
        <p14:creationId xmlns:p14="http://schemas.microsoft.com/office/powerpoint/2010/main" val="408726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AC2BE64-911F-3D4B-A781-15E4A6542559}" type="slidenum">
              <a:rPr lang="en-US" smtClean="0"/>
              <a:pPr/>
              <a:t>8</a:t>
            </a:fld>
            <a:endParaRPr lang="en-US"/>
          </a:p>
        </p:txBody>
      </p:sp>
    </p:spTree>
    <p:extLst>
      <p:ext uri="{BB962C8B-B14F-4D97-AF65-F5344CB8AC3E}">
        <p14:creationId xmlns:p14="http://schemas.microsoft.com/office/powerpoint/2010/main" val="3133324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AC2BE64-911F-3D4B-A781-15E4A6542559}" type="slidenum">
              <a:rPr lang="en-US" smtClean="0"/>
              <a:pPr/>
              <a:t>9</a:t>
            </a:fld>
            <a:endParaRPr lang="en-US"/>
          </a:p>
        </p:txBody>
      </p:sp>
    </p:spTree>
    <p:extLst>
      <p:ext uri="{BB962C8B-B14F-4D97-AF65-F5344CB8AC3E}">
        <p14:creationId xmlns:p14="http://schemas.microsoft.com/office/powerpoint/2010/main" val="416559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C2BE64-911F-3D4B-A781-15E4A6542559}" type="slidenum">
              <a:rPr lang="en-US" smtClean="0"/>
              <a:pPr/>
              <a:t>10</a:t>
            </a:fld>
            <a:endParaRPr lang="en-US"/>
          </a:p>
        </p:txBody>
      </p:sp>
    </p:spTree>
    <p:extLst>
      <p:ext uri="{BB962C8B-B14F-4D97-AF65-F5344CB8AC3E}">
        <p14:creationId xmlns:p14="http://schemas.microsoft.com/office/powerpoint/2010/main" val="321547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24B3DD-49F2-4632-85E8-51A7096705C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69291-A384-1346-A27A-D0A1C91B6C32}" type="slidenum">
              <a:rPr lang="en-US" smtClean="0"/>
              <a:pPr/>
              <a:t>‹#›</a:t>
            </a:fld>
            <a:endParaRPr lang="en-US"/>
          </a:p>
        </p:txBody>
      </p:sp>
    </p:spTree>
    <p:extLst>
      <p:ext uri="{BB962C8B-B14F-4D97-AF65-F5344CB8AC3E}">
        <p14:creationId xmlns:p14="http://schemas.microsoft.com/office/powerpoint/2010/main" val="316519088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117B5D6A-3FDB-49C7-A641-DB30D320A973}"/>
              </a:ext>
            </a:extLst>
          </p:cNvPr>
          <p:cNvSpPr txBox="1">
            <a:spLocks/>
          </p:cNvSpPr>
          <p:nvPr userDrawn="1"/>
        </p:nvSpPr>
        <p:spPr>
          <a:xfrm>
            <a:off x="8826597" y="6511560"/>
            <a:ext cx="1872332" cy="24166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850">
              <a:solidFill>
                <a:schemeClr val="accent1"/>
              </a:solidFill>
            </a:endParaRPr>
          </a:p>
        </p:txBody>
      </p:sp>
      <p:pic>
        <p:nvPicPr>
          <p:cNvPr id="12" name="Picture 11" descr="A blue and white sign with a person in the middle&#10;&#10;Description automatically generated">
            <a:extLst>
              <a:ext uri="{FF2B5EF4-FFF2-40B4-BE49-F238E27FC236}">
                <a16:creationId xmlns:a16="http://schemas.microsoft.com/office/drawing/2014/main" id="{561C69CA-44BE-8598-B57C-8CE2AC4379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8709" y="6080769"/>
            <a:ext cx="1181938" cy="665262"/>
          </a:xfrm>
          <a:prstGeom prst="rect">
            <a:avLst/>
          </a:prstGeom>
          <a:solidFill>
            <a:schemeClr val="bg1"/>
          </a:solidFill>
        </p:spPr>
      </p:pic>
      <p:sp>
        <p:nvSpPr>
          <p:cNvPr id="13" name="Rectangle 12">
            <a:extLst>
              <a:ext uri="{FF2B5EF4-FFF2-40B4-BE49-F238E27FC236}">
                <a16:creationId xmlns:a16="http://schemas.microsoft.com/office/drawing/2014/main" id="{69411D30-E77A-C3ED-6F3C-47343A078413}"/>
              </a:ext>
            </a:extLst>
          </p:cNvPr>
          <p:cNvSpPr/>
          <p:nvPr userDrawn="1"/>
        </p:nvSpPr>
        <p:spPr>
          <a:xfrm>
            <a:off x="-25400" y="-139700"/>
            <a:ext cx="12217400" cy="612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482E63E-B977-B9FB-BFC6-E51A80372464}"/>
              </a:ext>
            </a:extLst>
          </p:cNvPr>
          <p:cNvPicPr>
            <a:picLocks noChangeAspect="1"/>
          </p:cNvPicPr>
          <p:nvPr userDrawn="1"/>
        </p:nvPicPr>
        <p:blipFill rotWithShape="1">
          <a:blip r:embed="rId3">
            <a:alphaModFix amt="18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spTree>
    <p:extLst>
      <p:ext uri="{BB962C8B-B14F-4D97-AF65-F5344CB8AC3E}">
        <p14:creationId xmlns:p14="http://schemas.microsoft.com/office/powerpoint/2010/main" val="186534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4B3DD-49F2-4632-85E8-51A7096705C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69291-A384-1346-A27A-D0A1C91B6C32}" type="slidenum">
              <a:rPr lang="en-US" smtClean="0"/>
              <a:pPr/>
              <a:t>‹#›</a:t>
            </a:fld>
            <a:endParaRPr lang="en-US"/>
          </a:p>
        </p:txBody>
      </p:sp>
    </p:spTree>
    <p:extLst>
      <p:ext uri="{BB962C8B-B14F-4D97-AF65-F5344CB8AC3E}">
        <p14:creationId xmlns:p14="http://schemas.microsoft.com/office/powerpoint/2010/main" val="318127348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0888133" cy="40547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3"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4" name="Straight Connector 13"/>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4"/>
          <p:cNvSpPr txBox="1">
            <a:spLocks/>
          </p:cNvSpPr>
          <p:nvPr userDrawn="1"/>
        </p:nvSpPr>
        <p:spPr>
          <a:xfrm>
            <a:off x="8821597" y="6290502"/>
            <a:ext cx="1878682" cy="286921"/>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200" b="1">
              <a:solidFill>
                <a:schemeClr val="accent1"/>
              </a:solidFill>
            </a:endParaRPr>
          </a:p>
        </p:txBody>
      </p:sp>
      <p:sp>
        <p:nvSpPr>
          <p:cNvPr id="15" name="Text Placeholder 5"/>
          <p:cNvSpPr txBox="1">
            <a:spLocks/>
          </p:cNvSpPr>
          <p:nvPr userDrawn="1"/>
        </p:nvSpPr>
        <p:spPr>
          <a:xfrm>
            <a:off x="8826597" y="6511560"/>
            <a:ext cx="1872332" cy="24166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850">
              <a:solidFill>
                <a:schemeClr val="accent1"/>
              </a:solidFill>
            </a:endParaRPr>
          </a:p>
        </p:txBody>
      </p:sp>
      <p:pic>
        <p:nvPicPr>
          <p:cNvPr id="4" name="Picture 3" descr="A blue and white sign with a person in the middle&#10;&#10;Description automatically generated">
            <a:extLst>
              <a:ext uri="{FF2B5EF4-FFF2-40B4-BE49-F238E27FC236}">
                <a16:creationId xmlns:a16="http://schemas.microsoft.com/office/drawing/2014/main" id="{3851A7E9-1DCA-BF76-8EB1-065344721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72" y="56996"/>
            <a:ext cx="1715038" cy="965322"/>
          </a:xfrm>
          <a:prstGeom prst="rect">
            <a:avLst/>
          </a:prstGeom>
          <a:solidFill>
            <a:schemeClr val="bg1"/>
          </a:solidFill>
        </p:spPr>
      </p:pic>
    </p:spTree>
    <p:extLst>
      <p:ext uri="{BB962C8B-B14F-4D97-AF65-F5344CB8AC3E}">
        <p14:creationId xmlns:p14="http://schemas.microsoft.com/office/powerpoint/2010/main" val="262405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0"/>
            <a:ext cx="12192000" cy="2788375"/>
          </a:xfrm>
          <a:solidFill>
            <a:schemeClr val="tx2">
              <a:lumMod val="20000"/>
              <a:lumOff val="80000"/>
            </a:schemeClr>
          </a:solidFill>
        </p:spPr>
        <p:txBody>
          <a:bodyPr anchor="ctr"/>
          <a:lstStyle>
            <a:lvl1pPr algn="ctr">
              <a:defRPr/>
            </a:lvl1pPr>
          </a:lstStyle>
          <a:p>
            <a:endParaRPr lang="en-US"/>
          </a:p>
        </p:txBody>
      </p:sp>
      <p:sp>
        <p:nvSpPr>
          <p:cNvPr id="3" name="Content Placeholder 2"/>
          <p:cNvSpPr>
            <a:spLocks noGrp="1"/>
          </p:cNvSpPr>
          <p:nvPr>
            <p:ph idx="1" hasCustomPrompt="1"/>
          </p:nvPr>
        </p:nvSpPr>
        <p:spPr>
          <a:xfrm>
            <a:off x="465666" y="3340100"/>
            <a:ext cx="10888133" cy="2571025"/>
          </a:xfrm>
        </p:spPr>
        <p:txBody>
          <a:bodyPr anchor="ctr">
            <a:norm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a:t>“Click to edit Master text styles”</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0" name="Text Placeholder 5"/>
          <p:cNvSpPr txBox="1">
            <a:spLocks/>
          </p:cNvSpPr>
          <p:nvPr userDrawn="1"/>
        </p:nvSpPr>
        <p:spPr>
          <a:xfrm>
            <a:off x="8826597" y="6511560"/>
            <a:ext cx="1872332" cy="24166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850">
              <a:solidFill>
                <a:schemeClr val="accent1"/>
              </a:solidFill>
            </a:endParaRPr>
          </a:p>
        </p:txBody>
      </p:sp>
    </p:spTree>
    <p:extLst>
      <p:ext uri="{BB962C8B-B14F-4D97-AF65-F5344CB8AC3E}">
        <p14:creationId xmlns:p14="http://schemas.microsoft.com/office/powerpoint/2010/main" val="375282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pic>
        <p:nvPicPr>
          <p:cNvPr id="5" name="Picture 4" descr="A blue and white sign with a person in the middle&#10;&#10;Description automatically generated">
            <a:extLst>
              <a:ext uri="{FF2B5EF4-FFF2-40B4-BE49-F238E27FC236}">
                <a16:creationId xmlns:a16="http://schemas.microsoft.com/office/drawing/2014/main" id="{298D9282-B475-B34A-0683-A13B9528CA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0609" y="6058697"/>
            <a:ext cx="1316824" cy="741184"/>
          </a:xfrm>
          <a:prstGeom prst="rect">
            <a:avLst/>
          </a:prstGeom>
          <a:solidFill>
            <a:schemeClr val="bg1"/>
          </a:solidFill>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4B3DD-49F2-4632-85E8-51A7096705C9}" type="datetimeFigureOut">
              <a:rPr lang="en-US" smtClean="0"/>
              <a:pPr/>
              <a:t>8/6/2024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379938839"/>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70" r:id="rId3"/>
    <p:sldLayoutId id="2147483776" r:id="rId4"/>
    <p:sldLayoutId id="2147483780" r:id="rId5"/>
    <p:sldLayoutId id="214748367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uwbb.org/wp-content/uploads/2019/08/2019-Play-Book-8.22c.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uwbb.org/wp-content/uploads/2019/01/2019-Fun-Raising-Guide-bk.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onschools.net/domain/8488"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uwbb.org/programpartner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angela@uwbb.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0F25280-B52E-1B4C-966B-F0BD6096C0CD}"/>
              </a:ext>
            </a:extLst>
          </p:cNvPr>
          <p:cNvSpPr>
            <a:spLocks noGrp="1"/>
          </p:cNvSpPr>
          <p:nvPr>
            <p:ph type="subTitle" idx="1" hasCustomPrompt="1"/>
          </p:nvPr>
        </p:nvSpPr>
        <p:spPr>
          <a:xfrm>
            <a:off x="1524000" y="4671207"/>
            <a:ext cx="9144000" cy="1655762"/>
          </a:xfrm>
        </p:spPr>
        <p:txBody>
          <a:bodyPr>
            <a:normAutofit/>
          </a:bodyPr>
          <a:lstStyle>
            <a:lvl1pPr marL="0" indent="0" algn="ctr">
              <a:buNone/>
              <a:defRPr sz="3200">
                <a:latin typeface="Roboto Condensed" panose="02000000000000000000" pitchFamily="2" charset="0"/>
                <a:ea typeface="Roboto Condensed"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Leon County Schools </a:t>
            </a:r>
          </a:p>
          <a:p>
            <a:r>
              <a:rPr lang="en-US" dirty="0"/>
              <a:t>2024-2025 | UWBB Campaign</a:t>
            </a:r>
          </a:p>
        </p:txBody>
      </p:sp>
      <p:sp>
        <p:nvSpPr>
          <p:cNvPr id="5" name="Rectangle 4">
            <a:extLst>
              <a:ext uri="{FF2B5EF4-FFF2-40B4-BE49-F238E27FC236}">
                <a16:creationId xmlns:a16="http://schemas.microsoft.com/office/drawing/2014/main" id="{51649296-DCE1-B9CD-E7AE-E724C1D454CE}"/>
              </a:ext>
            </a:extLst>
          </p:cNvPr>
          <p:cNvSpPr/>
          <p:nvPr/>
        </p:nvSpPr>
        <p:spPr>
          <a:xfrm>
            <a:off x="0" y="3429000"/>
            <a:ext cx="12192000" cy="705645"/>
          </a:xfrm>
          <a:prstGeom prst="rect">
            <a:avLst/>
          </a:prstGeom>
          <a:solidFill>
            <a:srgbClr val="FFB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0D40E9A-C42D-DB84-7F9A-8A913ABC9548}"/>
              </a:ext>
            </a:extLst>
          </p:cNvPr>
          <p:cNvSpPr>
            <a:spLocks noGrp="1"/>
          </p:cNvSpPr>
          <p:nvPr>
            <p:ph type="ctrTitle" hasCustomPrompt="1"/>
          </p:nvPr>
        </p:nvSpPr>
        <p:spPr>
          <a:xfrm>
            <a:off x="0" y="0"/>
            <a:ext cx="12192000" cy="3429000"/>
          </a:xfrm>
          <a:prstGeom prst="rect">
            <a:avLst/>
          </a:prstGeom>
          <a:solidFill>
            <a:schemeClr val="accent4"/>
          </a:solidFill>
        </p:spPr>
        <p:txBody>
          <a:bodyPr anchor="ctr"/>
          <a:lstStyle>
            <a:lvl1pPr algn="ctr">
              <a:defRPr sz="6000">
                <a:solidFill>
                  <a:schemeClr val="bg1"/>
                </a:solidFill>
                <a:latin typeface="League Gothic" pitchFamily="2" charset="0"/>
              </a:defRPr>
            </a:lvl1pPr>
          </a:lstStyle>
          <a:p>
            <a:r>
              <a:rPr lang="en-US" spc="300" dirty="0"/>
              <a:t>TOGETHER WE DO MORE</a:t>
            </a:r>
          </a:p>
        </p:txBody>
      </p:sp>
      <p:pic>
        <p:nvPicPr>
          <p:cNvPr id="7" name="Picture 6" descr="A blue and white sign with a person in the middle&#10;&#10;Description automatically generated">
            <a:extLst>
              <a:ext uri="{FF2B5EF4-FFF2-40B4-BE49-F238E27FC236}">
                <a16:creationId xmlns:a16="http://schemas.microsoft.com/office/drawing/2014/main" id="{F96BCC95-5080-C05B-E734-D37D44C03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50" y="4632281"/>
            <a:ext cx="2122700" cy="1194777"/>
          </a:xfrm>
          <a:prstGeom prst="rect">
            <a:avLst/>
          </a:prstGeom>
          <a:solidFill>
            <a:schemeClr val="bg1"/>
          </a:solidFill>
        </p:spPr>
      </p:pic>
      <p:pic>
        <p:nvPicPr>
          <p:cNvPr id="3" name="Picture 2" descr="A blue circle with white text and colorful triangle with a star&#10;&#10;Description automatically generated">
            <a:extLst>
              <a:ext uri="{FF2B5EF4-FFF2-40B4-BE49-F238E27FC236}">
                <a16:creationId xmlns:a16="http://schemas.microsoft.com/office/drawing/2014/main" id="{B83E9266-91B9-5062-02E2-38BD971F5AE2}"/>
              </a:ext>
            </a:extLst>
          </p:cNvPr>
          <p:cNvPicPr>
            <a:picLocks noChangeAspect="1"/>
          </p:cNvPicPr>
          <p:nvPr/>
        </p:nvPicPr>
        <p:blipFill>
          <a:blip r:embed="rId4"/>
          <a:stretch>
            <a:fillRect/>
          </a:stretch>
        </p:blipFill>
        <p:spPr>
          <a:xfrm>
            <a:off x="9497961" y="4476763"/>
            <a:ext cx="1505815" cy="1505815"/>
          </a:xfrm>
          <a:prstGeom prst="rect">
            <a:avLst/>
          </a:prstGeom>
        </p:spPr>
      </p:pic>
    </p:spTree>
    <p:extLst>
      <p:ext uri="{BB962C8B-B14F-4D97-AF65-F5344CB8AC3E}">
        <p14:creationId xmlns:p14="http://schemas.microsoft.com/office/powerpoint/2010/main" val="1491854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31B21-303B-45F6-8028-9872AE17E138}"/>
              </a:ext>
            </a:extLst>
          </p:cNvPr>
          <p:cNvSpPr txBox="1"/>
          <p:nvPr/>
        </p:nvSpPr>
        <p:spPr>
          <a:xfrm>
            <a:off x="205806" y="4806166"/>
            <a:ext cx="10302240" cy="1015663"/>
          </a:xfrm>
          <a:prstGeom prst="rect">
            <a:avLst/>
          </a:prstGeom>
          <a:noFill/>
        </p:spPr>
        <p:txBody>
          <a:bodyPr wrap="square" rtlCol="0">
            <a:spAutoFit/>
          </a:bodyPr>
          <a:lstStyle/>
          <a:p>
            <a:r>
              <a:rPr lang="en-US" sz="6000" b="1" dirty="0">
                <a:solidFill>
                  <a:srgbClr val="FFC000"/>
                </a:solidFill>
              </a:rPr>
              <a:t>Opportunities for Your School</a:t>
            </a:r>
          </a:p>
        </p:txBody>
      </p:sp>
    </p:spTree>
    <p:extLst>
      <p:ext uri="{BB962C8B-B14F-4D97-AF65-F5344CB8AC3E}">
        <p14:creationId xmlns:p14="http://schemas.microsoft.com/office/powerpoint/2010/main" val="79161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FE0EC-6675-4BDE-8808-D3DDD3AAE97E}"/>
              </a:ext>
            </a:extLst>
          </p:cNvPr>
          <p:cNvSpPr>
            <a:spLocks noGrp="1"/>
          </p:cNvSpPr>
          <p:nvPr>
            <p:ph type="title"/>
          </p:nvPr>
        </p:nvSpPr>
        <p:spPr>
          <a:xfrm>
            <a:off x="2755900" y="400371"/>
            <a:ext cx="8915400" cy="1151075"/>
          </a:xfrm>
        </p:spPr>
        <p:txBody>
          <a:bodyPr>
            <a:noAutofit/>
          </a:bodyPr>
          <a:lstStyle/>
          <a:p>
            <a:r>
              <a:rPr lang="en-US" sz="4800" b="1" dirty="0">
                <a:solidFill>
                  <a:srgbClr val="FFC000"/>
                </a:solidFill>
                <a:latin typeface="+mn-lt"/>
                <a:cs typeface="Arial" panose="020B0604020202020204" pitchFamily="34" charset="0"/>
              </a:rPr>
              <a:t>UWBB Programs That Benefit Your School &amp; Our Community</a:t>
            </a:r>
          </a:p>
        </p:txBody>
      </p:sp>
      <p:pic>
        <p:nvPicPr>
          <p:cNvPr id="5" name="Picture 4" descr="A close up of a logo&#10;&#10;Description automatically generated">
            <a:extLst>
              <a:ext uri="{FF2B5EF4-FFF2-40B4-BE49-F238E27FC236}">
                <a16:creationId xmlns:a16="http://schemas.microsoft.com/office/drawing/2014/main" id="{6E398973-EEC5-47D0-9D7F-FF684837A353}"/>
              </a:ext>
            </a:extLst>
          </p:cNvPr>
          <p:cNvPicPr>
            <a:picLocks noChangeAspect="1"/>
          </p:cNvPicPr>
          <p:nvPr/>
        </p:nvPicPr>
        <p:blipFill>
          <a:blip r:embed="rId3"/>
          <a:stretch>
            <a:fillRect/>
          </a:stretch>
        </p:blipFill>
        <p:spPr>
          <a:xfrm>
            <a:off x="4434480" y="4310371"/>
            <a:ext cx="3272672" cy="2227992"/>
          </a:xfrm>
          <a:prstGeom prst="rect">
            <a:avLst/>
          </a:prstGeom>
        </p:spPr>
      </p:pic>
      <p:pic>
        <p:nvPicPr>
          <p:cNvPr id="6" name="Picture 5" descr="A close up of a logo&#10;&#10;Description automatically generated">
            <a:extLst>
              <a:ext uri="{FF2B5EF4-FFF2-40B4-BE49-F238E27FC236}">
                <a16:creationId xmlns:a16="http://schemas.microsoft.com/office/drawing/2014/main" id="{42B5BA7A-19B2-4851-BEAB-19A110CC2CD0}"/>
              </a:ext>
            </a:extLst>
          </p:cNvPr>
          <p:cNvPicPr>
            <a:picLocks noChangeAspect="1"/>
          </p:cNvPicPr>
          <p:nvPr/>
        </p:nvPicPr>
        <p:blipFill>
          <a:blip r:embed="rId4"/>
          <a:stretch>
            <a:fillRect/>
          </a:stretch>
        </p:blipFill>
        <p:spPr>
          <a:xfrm>
            <a:off x="7807676" y="4253932"/>
            <a:ext cx="4211040" cy="2340870"/>
          </a:xfrm>
          <a:prstGeom prst="rect">
            <a:avLst/>
          </a:prstGeom>
        </p:spPr>
      </p:pic>
      <p:pic>
        <p:nvPicPr>
          <p:cNvPr id="8" name="Picture 7" descr="A picture containing drawing, food&#10;&#10;Description automatically generated">
            <a:extLst>
              <a:ext uri="{FF2B5EF4-FFF2-40B4-BE49-F238E27FC236}">
                <a16:creationId xmlns:a16="http://schemas.microsoft.com/office/drawing/2014/main" id="{26BF78A5-F980-4CE3-A8D4-F6515DF7374A}"/>
              </a:ext>
            </a:extLst>
          </p:cNvPr>
          <p:cNvPicPr>
            <a:picLocks noChangeAspect="1"/>
          </p:cNvPicPr>
          <p:nvPr/>
        </p:nvPicPr>
        <p:blipFill>
          <a:blip r:embed="rId5"/>
          <a:stretch>
            <a:fillRect/>
          </a:stretch>
        </p:blipFill>
        <p:spPr>
          <a:xfrm>
            <a:off x="465666" y="2024978"/>
            <a:ext cx="2878588" cy="1997606"/>
          </a:xfrm>
          <a:prstGeom prst="rect">
            <a:avLst/>
          </a:prstGeom>
        </p:spPr>
      </p:pic>
      <p:pic>
        <p:nvPicPr>
          <p:cNvPr id="10" name="Picture 9" descr="A colorful math symbols on a black background&#10;&#10;Description automatically generated">
            <a:extLst>
              <a:ext uri="{FF2B5EF4-FFF2-40B4-BE49-F238E27FC236}">
                <a16:creationId xmlns:a16="http://schemas.microsoft.com/office/drawing/2014/main" id="{C604A555-861C-471C-5F48-ED74B7B8DEBB}"/>
              </a:ext>
            </a:extLst>
          </p:cNvPr>
          <p:cNvPicPr>
            <a:picLocks noChangeAspect="1"/>
          </p:cNvPicPr>
          <p:nvPr/>
        </p:nvPicPr>
        <p:blipFill>
          <a:blip r:embed="rId6"/>
          <a:stretch>
            <a:fillRect/>
          </a:stretch>
        </p:blipFill>
        <p:spPr>
          <a:xfrm>
            <a:off x="3684104" y="2557578"/>
            <a:ext cx="4773424" cy="1225609"/>
          </a:xfrm>
          <a:prstGeom prst="rect">
            <a:avLst/>
          </a:prstGeom>
        </p:spPr>
      </p:pic>
      <p:pic>
        <p:nvPicPr>
          <p:cNvPr id="13" name="Picture 12" descr="A blue and white sign with money falling&#10;&#10;Description automatically generated">
            <a:extLst>
              <a:ext uri="{FF2B5EF4-FFF2-40B4-BE49-F238E27FC236}">
                <a16:creationId xmlns:a16="http://schemas.microsoft.com/office/drawing/2014/main" id="{7EB70EB2-864E-01B1-E795-784B840DE920}"/>
              </a:ext>
            </a:extLst>
          </p:cNvPr>
          <p:cNvPicPr>
            <a:picLocks noChangeAspect="1"/>
          </p:cNvPicPr>
          <p:nvPr/>
        </p:nvPicPr>
        <p:blipFill>
          <a:blip r:embed="rId7"/>
          <a:stretch>
            <a:fillRect/>
          </a:stretch>
        </p:blipFill>
        <p:spPr>
          <a:xfrm>
            <a:off x="465666" y="4505739"/>
            <a:ext cx="3606432" cy="1753127"/>
          </a:xfrm>
          <a:prstGeom prst="rect">
            <a:avLst/>
          </a:prstGeom>
        </p:spPr>
      </p:pic>
      <p:pic>
        <p:nvPicPr>
          <p:cNvPr id="15" name="Picture 14" descr="A cartoon fox reading a book&#10;&#10;Description automatically generated">
            <a:extLst>
              <a:ext uri="{FF2B5EF4-FFF2-40B4-BE49-F238E27FC236}">
                <a16:creationId xmlns:a16="http://schemas.microsoft.com/office/drawing/2014/main" id="{58D65999-1CB3-CA83-9859-CEDDA8A36061}"/>
              </a:ext>
            </a:extLst>
          </p:cNvPr>
          <p:cNvPicPr>
            <a:picLocks noChangeAspect="1"/>
          </p:cNvPicPr>
          <p:nvPr/>
        </p:nvPicPr>
        <p:blipFill rotWithShape="1">
          <a:blip r:embed="rId8"/>
          <a:srcRect l="7138" t="20334" r="485" b="20733"/>
          <a:stretch/>
        </p:blipFill>
        <p:spPr>
          <a:xfrm>
            <a:off x="8706925" y="2133990"/>
            <a:ext cx="2964375" cy="1881968"/>
          </a:xfrm>
          <a:prstGeom prst="rect">
            <a:avLst/>
          </a:prstGeom>
        </p:spPr>
      </p:pic>
    </p:spTree>
    <p:extLst>
      <p:ext uri="{BB962C8B-B14F-4D97-AF65-F5344CB8AC3E}">
        <p14:creationId xmlns:p14="http://schemas.microsoft.com/office/powerpoint/2010/main" val="368114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ue piggy bank with money in it&#10;&#10;Description automatically generated">
            <a:extLst>
              <a:ext uri="{FF2B5EF4-FFF2-40B4-BE49-F238E27FC236}">
                <a16:creationId xmlns:a16="http://schemas.microsoft.com/office/drawing/2014/main" id="{8C012447-D43D-5FE8-CCDA-98CD5F5943EF}"/>
              </a:ext>
            </a:extLst>
          </p:cNvPr>
          <p:cNvPicPr>
            <a:picLocks noChangeAspect="1"/>
          </p:cNvPicPr>
          <p:nvPr/>
        </p:nvPicPr>
        <p:blipFill>
          <a:blip r:embed="rId3"/>
          <a:srcRect r="1760"/>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2E9C412A-2485-1415-5FFB-391BBFBAA89D}"/>
              </a:ext>
            </a:extLst>
          </p:cNvPr>
          <p:cNvSpPr>
            <a:spLocks noGrp="1"/>
          </p:cNvSpPr>
          <p:nvPr>
            <p:ph type="sldNum" sz="quarter" idx="12"/>
          </p:nvPr>
        </p:nvSpPr>
        <p:spPr>
          <a:xfrm>
            <a:off x="8610600" y="6356350"/>
            <a:ext cx="2743200" cy="365125"/>
          </a:xfrm>
        </p:spPr>
        <p:txBody>
          <a:bodyPr>
            <a:normAutofit/>
          </a:bodyPr>
          <a:lstStyle/>
          <a:p>
            <a:pPr>
              <a:spcAft>
                <a:spcPts val="600"/>
              </a:spcAft>
            </a:pPr>
            <a:fld id="{BBB69291-A384-1346-A27A-D0A1C91B6C32}"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260257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B43E">
            <a:alpha val="0"/>
          </a:srgb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5DB3B4AA-3974-8138-F8C2-8C5800C2A0CA}"/>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bg1">
                    <a:lumMod val="95000"/>
                    <a:lumOff val="5000"/>
                  </a:schemeClr>
                </a:solidFill>
              </a:rPr>
              <a:t>Steps to a Successful Campaign</a:t>
            </a:r>
            <a:endParaRPr lang="en-US" sz="5400" b="1" dirty="0">
              <a:solidFill>
                <a:schemeClr val="bg1">
                  <a:lumMod val="95000"/>
                  <a:lumOff val="5000"/>
                </a:schemeClr>
              </a:solidFill>
            </a:endParaRPr>
          </a:p>
        </p:txBody>
      </p:sp>
      <p:pic>
        <p:nvPicPr>
          <p:cNvPr id="5" name="Picture 4" descr="A blue and white sign with a person in the middle&#10;&#10;Description automatically generated">
            <a:extLst>
              <a:ext uri="{FF2B5EF4-FFF2-40B4-BE49-F238E27FC236}">
                <a16:creationId xmlns:a16="http://schemas.microsoft.com/office/drawing/2014/main" id="{E5F2770E-0942-910A-61CC-181AD2E85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3218" y="6062268"/>
            <a:ext cx="1253684" cy="705645"/>
          </a:xfrm>
          <a:prstGeom prst="rect">
            <a:avLst/>
          </a:prstGeom>
          <a:solidFill>
            <a:schemeClr val="tx1"/>
          </a:solidFill>
        </p:spPr>
      </p:pic>
    </p:spTree>
    <p:extLst>
      <p:ext uri="{BB962C8B-B14F-4D97-AF65-F5344CB8AC3E}">
        <p14:creationId xmlns:p14="http://schemas.microsoft.com/office/powerpoint/2010/main" val="157707794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8 Steps to a Successful Campaign.jpg">
            <a:extLst>
              <a:ext uri="{FF2B5EF4-FFF2-40B4-BE49-F238E27FC236}">
                <a16:creationId xmlns:a16="http://schemas.microsoft.com/office/drawing/2014/main" id="{E0378C9E-5DB6-D756-397E-D7CB02AB47B7}"/>
              </a:ext>
            </a:extLst>
          </p:cNvPr>
          <p:cNvPicPr>
            <a:picLocks noGrp="1" noChangeAspect="1"/>
          </p:cNvPicPr>
          <p:nvPr>
            <p:ph idx="1"/>
          </p:nvPr>
        </p:nvPicPr>
        <p:blipFill>
          <a:blip r:embed="rId2" cstate="print"/>
          <a:srcRect/>
          <a:stretch>
            <a:fillRect/>
          </a:stretch>
        </p:blipFill>
        <p:spPr>
          <a:xfrm>
            <a:off x="2019483" y="389003"/>
            <a:ext cx="9913233" cy="62529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577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7262C87B-205C-4719-AC60-AF13E94F1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22626"/>
            <a:ext cx="5772560" cy="6212748"/>
          </a:xfrm>
          <a:custGeom>
            <a:avLst/>
            <a:gdLst>
              <a:gd name="connsiteX0" fmla="*/ 0 w 5772560"/>
              <a:gd name="connsiteY0" fmla="*/ 0 h 6212748"/>
              <a:gd name="connsiteX1" fmla="*/ 1448661 w 5772560"/>
              <a:gd name="connsiteY1" fmla="*/ 0 h 6212748"/>
              <a:gd name="connsiteX2" fmla="*/ 1940557 w 5772560"/>
              <a:gd name="connsiteY2" fmla="*/ 0 h 6212748"/>
              <a:gd name="connsiteX3" fmla="*/ 5772560 w 5772560"/>
              <a:gd name="connsiteY3" fmla="*/ 0 h 6212748"/>
              <a:gd name="connsiteX4" fmla="*/ 5772560 w 5772560"/>
              <a:gd name="connsiteY4" fmla="*/ 2864954 h 6212748"/>
              <a:gd name="connsiteX5" fmla="*/ 2329115 w 5772560"/>
              <a:gd name="connsiteY5" fmla="*/ 6212748 h 6212748"/>
              <a:gd name="connsiteX6" fmla="*/ 1940557 w 5772560"/>
              <a:gd name="connsiteY6" fmla="*/ 6212748 h 6212748"/>
              <a:gd name="connsiteX7" fmla="*/ 1448661 w 5772560"/>
              <a:gd name="connsiteY7" fmla="*/ 6212748 h 6212748"/>
              <a:gd name="connsiteX8" fmla="*/ 0 w 5772560"/>
              <a:gd name="connsiteY8"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2560" h="6212748">
                <a:moveTo>
                  <a:pt x="0" y="0"/>
                </a:moveTo>
                <a:lnTo>
                  <a:pt x="1448661" y="0"/>
                </a:lnTo>
                <a:lnTo>
                  <a:pt x="1940557" y="0"/>
                </a:lnTo>
                <a:lnTo>
                  <a:pt x="5772560" y="0"/>
                </a:lnTo>
                <a:lnTo>
                  <a:pt x="5772560" y="2864954"/>
                </a:lnTo>
                <a:lnTo>
                  <a:pt x="2329115" y="6212748"/>
                </a:lnTo>
                <a:lnTo>
                  <a:pt x="1940557" y="6212748"/>
                </a:lnTo>
                <a:lnTo>
                  <a:pt x="1448661"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Right Triangle 103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9903EDB3-0F64-799A-E04D-A45E9610BD17}"/>
              </a:ext>
            </a:extLst>
          </p:cNvPr>
          <p:cNvSpPr>
            <a:spLocks noGrp="1"/>
          </p:cNvSpPr>
          <p:nvPr>
            <p:ph type="title"/>
          </p:nvPr>
        </p:nvSpPr>
        <p:spPr>
          <a:xfrm>
            <a:off x="6621069" y="581599"/>
            <a:ext cx="4546725" cy="1642850"/>
          </a:xfrm>
        </p:spPr>
        <p:txBody>
          <a:bodyPr vert="horz" lIns="91440" tIns="45720" rIns="91440" bIns="45720" rtlCol="0" anchor="ctr">
            <a:normAutofit fontScale="90000"/>
          </a:bodyPr>
          <a:lstStyle/>
          <a:p>
            <a:pPr algn="ctr"/>
            <a:r>
              <a:rPr lang="en-US" sz="6600" kern="1200" dirty="0">
                <a:solidFill>
                  <a:schemeClr val="tx1"/>
                </a:solidFill>
                <a:latin typeface="+mj-lt"/>
                <a:ea typeface="+mj-ea"/>
                <a:cs typeface="+mj-cs"/>
              </a:rPr>
              <a:t>Make It Happen!</a:t>
            </a:r>
          </a:p>
        </p:txBody>
      </p:sp>
      <p:sp>
        <p:nvSpPr>
          <p:cNvPr id="8" name="Rectangle 7">
            <a:extLst>
              <a:ext uri="{FF2B5EF4-FFF2-40B4-BE49-F238E27FC236}">
                <a16:creationId xmlns:a16="http://schemas.microsoft.com/office/drawing/2014/main" id="{491E35F7-3949-4754-BF7E-955C0688C161}"/>
              </a:ext>
            </a:extLst>
          </p:cNvPr>
          <p:cNvSpPr/>
          <p:nvPr/>
        </p:nvSpPr>
        <p:spPr>
          <a:xfrm>
            <a:off x="7366771" y="799508"/>
            <a:ext cx="2892931" cy="2541258"/>
          </a:xfrm>
          <a:prstGeom prst="rect">
            <a:avLst/>
          </a:prstGeom>
        </p:spPr>
        <p:txBody>
          <a:bodyPr vert="horz" lIns="91440" tIns="45720" rIns="91440" bIns="45720" rtlCol="0" anchor="ctr">
            <a:normAutofit/>
          </a:bodyPr>
          <a:lstStyle/>
          <a:p>
            <a:pPr algn="ctr" defTabSz="914400">
              <a:spcAft>
                <a:spcPts val="600"/>
              </a:spcAft>
            </a:pPr>
            <a:r>
              <a:rPr lang="en-US" dirty="0"/>
              <a:t>Download your </a:t>
            </a:r>
            <a:r>
              <a:rPr lang="en-US" dirty="0">
                <a:hlinkClick r:id="rId3"/>
              </a:rPr>
              <a:t>Playbook</a:t>
            </a:r>
            <a:r>
              <a:rPr lang="en-US" dirty="0"/>
              <a:t> today!</a:t>
            </a:r>
          </a:p>
        </p:txBody>
      </p:sp>
      <p:sp>
        <p:nvSpPr>
          <p:cNvPr id="3" name="Slide Number Placeholder 2">
            <a:extLst>
              <a:ext uri="{FF2B5EF4-FFF2-40B4-BE49-F238E27FC236}">
                <a16:creationId xmlns:a16="http://schemas.microsoft.com/office/drawing/2014/main" id="{A5ACD960-C23F-4078-A72C-235F5CE7774F}"/>
              </a:ext>
            </a:extLst>
          </p:cNvPr>
          <p:cNvSpPr>
            <a:spLocks noGrp="1"/>
          </p:cNvSpPr>
          <p:nvPr>
            <p:ph type="sldNum" sz="quarter" idx="4"/>
          </p:nvPr>
        </p:nvSpPr>
        <p:spPr>
          <a:xfrm>
            <a:off x="10222640" y="5889104"/>
            <a:ext cx="1673352" cy="1005840"/>
          </a:xfrm>
        </p:spPr>
        <p:txBody>
          <a:bodyPr vert="horz" lIns="91440" tIns="45720" rIns="91440" bIns="45720" rtlCol="0" anchor="ctr">
            <a:normAutofit/>
          </a:bodyPr>
          <a:lstStyle/>
          <a:p>
            <a:pPr algn="r" defTabSz="914400">
              <a:lnSpc>
                <a:spcPct val="90000"/>
              </a:lnSpc>
              <a:spcAft>
                <a:spcPts val="600"/>
              </a:spcAft>
            </a:pPr>
            <a:fld id="{BBB69291-A384-1346-A27A-D0A1C91B6C32}" type="slidenum">
              <a:rPr lang="en-US" sz="1600">
                <a:solidFill>
                  <a:srgbClr val="FFFFFF"/>
                </a:solidFill>
              </a:rPr>
              <a:pPr algn="r" defTabSz="914400">
                <a:lnSpc>
                  <a:spcPct val="90000"/>
                </a:lnSpc>
                <a:spcAft>
                  <a:spcPts val="600"/>
                </a:spcAft>
              </a:pPr>
              <a:t>15</a:t>
            </a:fld>
            <a:endParaRPr lang="en-US" sz="6600" dirty="0">
              <a:solidFill>
                <a:srgbClr val="FFFFFF"/>
              </a:solidFill>
            </a:endParaRPr>
          </a:p>
        </p:txBody>
      </p:sp>
      <p:pic>
        <p:nvPicPr>
          <p:cNvPr id="7" name="Picture 6" descr="A group of people in a warehouse&#10;&#10;Description automatically generated">
            <a:extLst>
              <a:ext uri="{FF2B5EF4-FFF2-40B4-BE49-F238E27FC236}">
                <a16:creationId xmlns:a16="http://schemas.microsoft.com/office/drawing/2014/main" id="{FA756609-AA5B-EF3C-3ECB-FD0B0AAE2756}"/>
              </a:ext>
            </a:extLst>
          </p:cNvPr>
          <p:cNvPicPr>
            <a:picLocks noChangeAspect="1"/>
          </p:cNvPicPr>
          <p:nvPr/>
        </p:nvPicPr>
        <p:blipFill>
          <a:blip r:embed="rId4"/>
          <a:stretch>
            <a:fillRect/>
          </a:stretch>
        </p:blipFill>
        <p:spPr>
          <a:xfrm>
            <a:off x="816865" y="119438"/>
            <a:ext cx="5235618" cy="6775506"/>
          </a:xfrm>
          <a:prstGeom prst="rect">
            <a:avLst/>
          </a:prstGeom>
        </p:spPr>
      </p:pic>
      <p:pic>
        <p:nvPicPr>
          <p:cNvPr id="4" name="Picture 3">
            <a:extLst>
              <a:ext uri="{FF2B5EF4-FFF2-40B4-BE49-F238E27FC236}">
                <a16:creationId xmlns:a16="http://schemas.microsoft.com/office/drawing/2014/main" id="{3841B98B-E94F-E888-B946-366ADCB41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125" y="2547075"/>
            <a:ext cx="2560221" cy="34136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2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43540" y="90280"/>
            <a:ext cx="3578428" cy="1151075"/>
          </a:xfrm>
        </p:spPr>
        <p:txBody>
          <a:bodyPr>
            <a:normAutofit fontScale="90000"/>
          </a:bodyPr>
          <a:lstStyle/>
          <a:p>
            <a:r>
              <a:rPr lang="en-US" sz="7200" dirty="0">
                <a:solidFill>
                  <a:srgbClr val="FFC000"/>
                </a:solidFill>
              </a:rPr>
              <a:t>Make It </a:t>
            </a:r>
            <a:r>
              <a:rPr lang="en-US" sz="7200" dirty="0">
                <a:solidFill>
                  <a:srgbClr val="FFC000"/>
                </a:solidFill>
                <a:hlinkClick r:id="rId3"/>
              </a:rPr>
              <a:t>FUN</a:t>
            </a:r>
            <a:r>
              <a:rPr lang="en-US" sz="7200" dirty="0">
                <a:solidFill>
                  <a:srgbClr val="FFC000"/>
                </a:solidFill>
              </a:rPr>
              <a:t>!</a:t>
            </a:r>
          </a:p>
        </p:txBody>
      </p:sp>
      <p:pic>
        <p:nvPicPr>
          <p:cNvPr id="2" name="Picture 2">
            <a:extLst>
              <a:ext uri="{FF2B5EF4-FFF2-40B4-BE49-F238E27FC236}">
                <a16:creationId xmlns:a16="http://schemas.microsoft.com/office/drawing/2014/main" id="{BC5763AE-4949-120E-CD4A-A9A2910FA5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637" b="39030"/>
          <a:stretch/>
        </p:blipFill>
        <p:spPr bwMode="auto">
          <a:xfrm>
            <a:off x="3129355" y="1241355"/>
            <a:ext cx="8406798" cy="529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DF850776-7324-47C5-9901-7747F15BAFBF" descr="IMG_9149.jpg">
            <a:extLst>
              <a:ext uri="{FF2B5EF4-FFF2-40B4-BE49-F238E27FC236}">
                <a16:creationId xmlns:a16="http://schemas.microsoft.com/office/drawing/2014/main" id="{AD4E72FC-9B98-420D-DBCE-AF30D2BB7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66" y="2225329"/>
            <a:ext cx="2151615" cy="2868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41B5B0-38E6-5C87-2D01-26B82CBA543E}"/>
              </a:ext>
            </a:extLst>
          </p:cNvPr>
          <p:cNvPicPr>
            <a:picLocks noChangeAspect="1"/>
          </p:cNvPicPr>
          <p:nvPr/>
        </p:nvPicPr>
        <p:blipFill rotWithShape="1">
          <a:blip r:embed="rId2"/>
          <a:srcRect b="56414"/>
          <a:stretch/>
        </p:blipFill>
        <p:spPr>
          <a:xfrm>
            <a:off x="20" y="1282"/>
            <a:ext cx="12191980" cy="6856718"/>
          </a:xfrm>
          <a:prstGeom prst="rect">
            <a:avLst/>
          </a:prstGeom>
        </p:spPr>
      </p:pic>
    </p:spTree>
    <p:extLst>
      <p:ext uri="{BB962C8B-B14F-4D97-AF65-F5344CB8AC3E}">
        <p14:creationId xmlns:p14="http://schemas.microsoft.com/office/powerpoint/2010/main" val="1647120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581014-A30C-0A87-820B-FF97FFF68282}"/>
              </a:ext>
            </a:extLst>
          </p:cNvPr>
          <p:cNvSpPr txBox="1">
            <a:spLocks/>
          </p:cNvSpPr>
          <p:nvPr/>
        </p:nvSpPr>
        <p:spPr>
          <a:xfrm>
            <a:off x="268224" y="4800467"/>
            <a:ext cx="11426952" cy="1167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C000"/>
                </a:solidFill>
                <a:latin typeface="Franklin Gothic Demi" panose="020B0703020102020204" pitchFamily="34" charset="0"/>
              </a:rPr>
              <a:t>Dr. Michele Gayle </a:t>
            </a:r>
            <a:endParaRPr lang="en-US" dirty="0">
              <a:solidFill>
                <a:srgbClr val="FFC000"/>
              </a:solidFill>
              <a:latin typeface="Franklin Gothic Demi" panose="020B0703020102020204" pitchFamily="34" charset="0"/>
            </a:endParaRPr>
          </a:p>
        </p:txBody>
      </p:sp>
    </p:spTree>
    <p:extLst>
      <p:ext uri="{BB962C8B-B14F-4D97-AF65-F5344CB8AC3E}">
        <p14:creationId xmlns:p14="http://schemas.microsoft.com/office/powerpoint/2010/main" val="88517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FE0EC-6675-4BDE-8808-D3DDD3AAE97E}"/>
              </a:ext>
            </a:extLst>
          </p:cNvPr>
          <p:cNvSpPr>
            <a:spLocks noGrp="1"/>
          </p:cNvSpPr>
          <p:nvPr>
            <p:ph type="title"/>
          </p:nvPr>
        </p:nvSpPr>
        <p:spPr>
          <a:xfrm>
            <a:off x="725440" y="367538"/>
            <a:ext cx="10654863" cy="1151075"/>
          </a:xfrm>
        </p:spPr>
        <p:txBody>
          <a:bodyPr>
            <a:noAutofit/>
          </a:bodyPr>
          <a:lstStyle/>
          <a:p>
            <a:pPr algn="ctr"/>
            <a:r>
              <a:rPr lang="en-US" sz="6600" dirty="0">
                <a:solidFill>
                  <a:srgbClr val="FBB43E"/>
                </a:solidFill>
              </a:rPr>
              <a:t>Mark Your Calendars</a:t>
            </a:r>
            <a:endParaRPr lang="en-US" sz="6600" dirty="0">
              <a:solidFill>
                <a:srgbClr val="FBB43E"/>
              </a:solidFill>
              <a:latin typeface="Arial" panose="020B0604020202020204" pitchFamily="34" charset="0"/>
              <a:cs typeface="Arial" panose="020B0604020202020204" pitchFamily="34" charset="0"/>
            </a:endParaRPr>
          </a:p>
        </p:txBody>
      </p:sp>
      <p:sp>
        <p:nvSpPr>
          <p:cNvPr id="5" name="Rectangle 4"/>
          <p:cNvSpPr/>
          <p:nvPr/>
        </p:nvSpPr>
        <p:spPr>
          <a:xfrm>
            <a:off x="725440" y="1850958"/>
            <a:ext cx="10654863" cy="2369880"/>
          </a:xfrm>
          <a:prstGeom prst="rect">
            <a:avLst/>
          </a:prstGeom>
        </p:spPr>
        <p:txBody>
          <a:bodyPr wrap="square">
            <a:spAutoFit/>
          </a:bodyPr>
          <a:lstStyle/>
          <a:p>
            <a:pPr algn="ctr">
              <a:defRPr/>
            </a:pPr>
            <a:r>
              <a:rPr lang="en-US" sz="2800" b="1" dirty="0"/>
              <a:t>Important dates to remember:  </a:t>
            </a:r>
          </a:p>
          <a:p>
            <a:pPr>
              <a:defRPr/>
            </a:pPr>
            <a:r>
              <a:rPr lang="en-US" sz="3200" dirty="0">
                <a:solidFill>
                  <a:schemeClr val="accent4">
                    <a:lumMod val="75000"/>
                  </a:schemeClr>
                </a:solidFill>
              </a:rPr>
              <a:t> </a:t>
            </a:r>
          </a:p>
          <a:p>
            <a:pPr algn="ctr">
              <a:defRPr/>
            </a:pPr>
            <a:r>
              <a:rPr lang="en-US" sz="2800" b="1" dirty="0"/>
              <a:t>Campaign Kicks Off –  </a:t>
            </a:r>
            <a:r>
              <a:rPr lang="en-US" sz="2800" dirty="0"/>
              <a:t>August 6, 2024</a:t>
            </a:r>
          </a:p>
          <a:p>
            <a:pPr>
              <a:defRPr/>
            </a:pPr>
            <a:endParaRPr lang="en-US" sz="2800" b="1" dirty="0"/>
          </a:p>
          <a:p>
            <a:pPr>
              <a:defRPr/>
            </a:pPr>
            <a:r>
              <a:rPr lang="en-US" sz="2400" dirty="0"/>
              <a:t> </a:t>
            </a:r>
            <a:r>
              <a:rPr lang="en-US" sz="3200" dirty="0"/>
              <a:t> </a:t>
            </a:r>
          </a:p>
        </p:txBody>
      </p:sp>
      <p:graphicFrame>
        <p:nvGraphicFramePr>
          <p:cNvPr id="2" name="Table 5">
            <a:extLst>
              <a:ext uri="{FF2B5EF4-FFF2-40B4-BE49-F238E27FC236}">
                <a16:creationId xmlns:a16="http://schemas.microsoft.com/office/drawing/2014/main" id="{59272A9B-9876-4D98-4451-DBE5D23C4734}"/>
              </a:ext>
            </a:extLst>
          </p:cNvPr>
          <p:cNvGraphicFramePr>
            <a:graphicFrameLocks noGrp="1"/>
          </p:cNvGraphicFramePr>
          <p:nvPr>
            <p:extLst>
              <p:ext uri="{D42A27DB-BD31-4B8C-83A1-F6EECF244321}">
                <p14:modId xmlns:p14="http://schemas.microsoft.com/office/powerpoint/2010/main" val="643485362"/>
              </p:ext>
            </p:extLst>
          </p:nvPr>
        </p:nvGraphicFramePr>
        <p:xfrm>
          <a:off x="725440" y="3643630"/>
          <a:ext cx="10654863" cy="2956560"/>
        </p:xfrm>
        <a:graphic>
          <a:graphicData uri="http://schemas.openxmlformats.org/drawingml/2006/table">
            <a:tbl>
              <a:tblPr firstRow="1" bandRow="1">
                <a:tableStyleId>{21E4AEA4-8DFA-4A89-87EB-49C32662AFE0}</a:tableStyleId>
              </a:tblPr>
              <a:tblGrid>
                <a:gridCol w="3551621">
                  <a:extLst>
                    <a:ext uri="{9D8B030D-6E8A-4147-A177-3AD203B41FA5}">
                      <a16:colId xmlns:a16="http://schemas.microsoft.com/office/drawing/2014/main" val="3267255392"/>
                    </a:ext>
                  </a:extLst>
                </a:gridCol>
                <a:gridCol w="3551621">
                  <a:extLst>
                    <a:ext uri="{9D8B030D-6E8A-4147-A177-3AD203B41FA5}">
                      <a16:colId xmlns:a16="http://schemas.microsoft.com/office/drawing/2014/main" val="1232917574"/>
                    </a:ext>
                  </a:extLst>
                </a:gridCol>
                <a:gridCol w="3551621">
                  <a:extLst>
                    <a:ext uri="{9D8B030D-6E8A-4147-A177-3AD203B41FA5}">
                      <a16:colId xmlns:a16="http://schemas.microsoft.com/office/drawing/2014/main" val="270778566"/>
                    </a:ext>
                  </a:extLst>
                </a:gridCol>
              </a:tblGrid>
              <a:tr h="370840">
                <a:tc>
                  <a:txBody>
                    <a:bodyPr/>
                    <a:lstStyle/>
                    <a:p>
                      <a:pPr algn="ctr"/>
                      <a:r>
                        <a:rPr lang="en-US" sz="4000" dirty="0"/>
                        <a:t>Turn in Day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Turn in Day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Turn in Day #3</a:t>
                      </a:r>
                    </a:p>
                  </a:txBody>
                  <a:tcPr/>
                </a:tc>
                <a:extLst>
                  <a:ext uri="{0D108BD9-81ED-4DB2-BD59-A6C34878D82A}">
                    <a16:rowId xmlns:a16="http://schemas.microsoft.com/office/drawing/2014/main" val="3765281810"/>
                  </a:ext>
                </a:extLst>
              </a:tr>
              <a:tr h="370840">
                <a:tc>
                  <a:txBody>
                    <a:bodyPr/>
                    <a:lstStyle/>
                    <a:p>
                      <a:pPr algn="ctr"/>
                      <a:r>
                        <a:rPr lang="en-US" sz="4000" dirty="0"/>
                        <a:t>September 9</a:t>
                      </a:r>
                      <a:r>
                        <a:rPr lang="en-US" sz="4000" baseline="30000" dirty="0"/>
                        <a:t>th</a:t>
                      </a:r>
                      <a:r>
                        <a:rPr lang="en-US" sz="4000" dirty="0"/>
                        <a:t> </a:t>
                      </a:r>
                    </a:p>
                  </a:txBody>
                  <a:tcPr/>
                </a:tc>
                <a:tc>
                  <a:txBody>
                    <a:bodyPr/>
                    <a:lstStyle/>
                    <a:p>
                      <a:pPr algn="ctr"/>
                      <a:r>
                        <a:rPr lang="en-US" sz="4000" dirty="0"/>
                        <a:t>September 16</a:t>
                      </a:r>
                      <a:r>
                        <a:rPr lang="en-US" sz="4000" baseline="30000" dirty="0"/>
                        <a:t>th</a:t>
                      </a:r>
                      <a:endParaRPr lang="en-US" sz="4000" dirty="0"/>
                    </a:p>
                  </a:txBody>
                  <a:tcPr/>
                </a:tc>
                <a:tc>
                  <a:txBody>
                    <a:bodyPr/>
                    <a:lstStyle/>
                    <a:p>
                      <a:pPr algn="ctr"/>
                      <a:r>
                        <a:rPr lang="en-US" sz="4000" dirty="0"/>
                        <a:t>September 23</a:t>
                      </a:r>
                      <a:r>
                        <a:rPr lang="en-US" sz="4000" baseline="30000" dirty="0"/>
                        <a:t>rd</a:t>
                      </a:r>
                      <a:endParaRPr lang="en-US" sz="4000" dirty="0"/>
                    </a:p>
                  </a:txBody>
                  <a:tcPr/>
                </a:tc>
                <a:extLst>
                  <a:ext uri="{0D108BD9-81ED-4DB2-BD59-A6C34878D82A}">
                    <a16:rowId xmlns:a16="http://schemas.microsoft.com/office/drawing/2014/main" val="2601996916"/>
                  </a:ext>
                </a:extLst>
              </a:tr>
              <a:tr h="370840">
                <a:tc>
                  <a:txBody>
                    <a:bodyPr/>
                    <a:lstStyle/>
                    <a:p>
                      <a:pPr algn="ctr"/>
                      <a:r>
                        <a:rPr lang="en-US" sz="3200" dirty="0"/>
                        <a:t>2p-5p</a:t>
                      </a:r>
                    </a:p>
                    <a:p>
                      <a:pPr algn="ctr"/>
                      <a:r>
                        <a:rPr lang="en-US" sz="3200" dirty="0"/>
                        <a:t>Admin East Building</a:t>
                      </a:r>
                    </a:p>
                  </a:txBody>
                  <a:tcPr/>
                </a:tc>
                <a:tc>
                  <a:txBody>
                    <a:bodyPr/>
                    <a:lstStyle/>
                    <a:p>
                      <a:pPr algn="ctr"/>
                      <a:r>
                        <a:rPr lang="en-US" sz="3200" dirty="0"/>
                        <a:t>2p-5p</a:t>
                      </a:r>
                    </a:p>
                    <a:p>
                      <a:pPr algn="ctr"/>
                      <a:r>
                        <a:rPr lang="en-US" sz="3200" dirty="0"/>
                        <a:t>Admin East Building</a:t>
                      </a:r>
                    </a:p>
                    <a:p>
                      <a:pPr algn="ctr"/>
                      <a:endParaRPr lang="en-US" sz="3200" dirty="0"/>
                    </a:p>
                  </a:txBody>
                  <a:tcPr/>
                </a:tc>
                <a:tc>
                  <a:txBody>
                    <a:bodyPr/>
                    <a:lstStyle/>
                    <a:p>
                      <a:pPr algn="ctr"/>
                      <a:r>
                        <a:rPr lang="en-US" sz="3200" dirty="0"/>
                        <a:t>9a-12p</a:t>
                      </a:r>
                    </a:p>
                    <a:p>
                      <a:pPr algn="ctr"/>
                      <a:r>
                        <a:rPr lang="en-US" sz="3200" dirty="0"/>
                        <a:t>Admin East Building</a:t>
                      </a:r>
                    </a:p>
                    <a:p>
                      <a:pPr algn="ctr"/>
                      <a:endParaRPr lang="en-US" sz="3200" dirty="0"/>
                    </a:p>
                  </a:txBody>
                  <a:tcPr/>
                </a:tc>
                <a:extLst>
                  <a:ext uri="{0D108BD9-81ED-4DB2-BD59-A6C34878D82A}">
                    <a16:rowId xmlns:a16="http://schemas.microsoft.com/office/drawing/2014/main" val="3086958031"/>
                  </a:ext>
                </a:extLst>
              </a:tr>
            </a:tbl>
          </a:graphicData>
        </a:graphic>
      </p:graphicFrame>
    </p:spTree>
    <p:extLst>
      <p:ext uri="{BB962C8B-B14F-4D97-AF65-F5344CB8AC3E}">
        <p14:creationId xmlns:p14="http://schemas.microsoft.com/office/powerpoint/2010/main" val="67812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23088" y="640823"/>
            <a:ext cx="3730571" cy="5583148"/>
          </a:xfrm>
        </p:spPr>
        <p:txBody>
          <a:bodyPr vert="horz" lIns="91440" tIns="45720" rIns="91440" bIns="45720" rtlCol="0" anchor="ctr">
            <a:normAutofit/>
          </a:bodyPr>
          <a:lstStyle/>
          <a:p>
            <a:r>
              <a:rPr lang="en-US" sz="6000" kern="1200" dirty="0">
                <a:solidFill>
                  <a:schemeClr val="tx1"/>
                </a:solidFill>
                <a:latin typeface="+mj-lt"/>
                <a:ea typeface="+mj-ea"/>
                <a:cs typeface="+mj-cs"/>
              </a:rPr>
              <a:t>Your LCS Campaign Leadership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Team</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54F280A1-9462-44C7-99BD-D3F72606177F}"/>
              </a:ext>
            </a:extLst>
          </p:cNvPr>
          <p:cNvSpPr txBox="1">
            <a:spLocks/>
          </p:cNvSpPr>
          <p:nvPr/>
        </p:nvSpPr>
        <p:spPr>
          <a:xfrm>
            <a:off x="6850591" y="2029173"/>
            <a:ext cx="4820709" cy="4054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lumMod val="50000"/>
                </a:schemeClr>
              </a:solidFill>
            </a:endParaRPr>
          </a:p>
        </p:txBody>
      </p:sp>
      <p:graphicFrame>
        <p:nvGraphicFramePr>
          <p:cNvPr id="21" name="Content Placeholder 7">
            <a:extLst>
              <a:ext uri="{FF2B5EF4-FFF2-40B4-BE49-F238E27FC236}">
                <a16:creationId xmlns:a16="http://schemas.microsoft.com/office/drawing/2014/main" id="{F82E6B63-9270-1BED-4B2E-D0C3AC7B690E}"/>
              </a:ext>
            </a:extLst>
          </p:cNvPr>
          <p:cNvGraphicFramePr>
            <a:graphicFrameLocks noGrp="1"/>
          </p:cNvGraphicFramePr>
          <p:nvPr>
            <p:ph idx="1"/>
            <p:extLst>
              <p:ext uri="{D42A27DB-BD31-4B8C-83A1-F6EECF244321}">
                <p14:modId xmlns:p14="http://schemas.microsoft.com/office/powerpoint/2010/main" val="309153061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ue and white sign with a person in the middle&#10;&#10;Description automatically generated">
            <a:extLst>
              <a:ext uri="{FF2B5EF4-FFF2-40B4-BE49-F238E27FC236}">
                <a16:creationId xmlns:a16="http://schemas.microsoft.com/office/drawing/2014/main" id="{ACFD4504-60C5-C10E-2AA7-ED8ADF12C5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00" y="6794"/>
            <a:ext cx="1678829" cy="944941"/>
          </a:xfrm>
          <a:prstGeom prst="rect">
            <a:avLst/>
          </a:prstGeom>
          <a:solidFill>
            <a:schemeClr val="bg1"/>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B07497-7718-4EB5-952B-D8DD8CD2EEDC}"/>
              </a:ext>
            </a:extLst>
          </p:cNvPr>
          <p:cNvSpPr>
            <a:spLocks noGrp="1"/>
          </p:cNvSpPr>
          <p:nvPr>
            <p:ph type="sldNum" sz="quarter" idx="4"/>
          </p:nvPr>
        </p:nvSpPr>
        <p:spPr>
          <a:xfrm>
            <a:off x="11679936" y="6308901"/>
            <a:ext cx="416898" cy="365125"/>
          </a:xfrm>
        </p:spPr>
        <p:txBody>
          <a:bodyPr/>
          <a:lstStyle/>
          <a:p>
            <a:fld id="{BBB69291-A384-1346-A27A-D0A1C91B6C32}" type="slidenum">
              <a:rPr lang="en-US" smtClean="0"/>
              <a:pPr/>
              <a:t>20</a:t>
            </a:fld>
            <a:endParaRPr lang="en-US" dirty="0"/>
          </a:p>
        </p:txBody>
      </p:sp>
      <p:sp>
        <p:nvSpPr>
          <p:cNvPr id="6" name="TextBox 6"/>
          <p:cNvSpPr txBox="1">
            <a:spLocks noGrp="1" noChangeArrowheads="1"/>
          </p:cNvSpPr>
          <p:nvPr>
            <p:ph type="title"/>
          </p:nvPr>
        </p:nvSpPr>
        <p:spPr bwMode="auto">
          <a:xfrm>
            <a:off x="280293" y="6000706"/>
            <a:ext cx="7425688" cy="701731"/>
          </a:xfrm>
          <a:prstGeom prst="rect">
            <a:avLst/>
          </a:prstGeom>
          <a:noFill/>
          <a:ln w="9525">
            <a:noFill/>
            <a:miter lim="800000"/>
            <a:headEnd/>
            <a:tailEnd/>
          </a:ln>
        </p:spPr>
        <p:txBody>
          <a:bodyPr wrap="square">
            <a:spAutoFit/>
          </a:bodyPr>
          <a:lstStyle/>
          <a:p>
            <a:r>
              <a:rPr lang="en-US" u="sng" dirty="0">
                <a:hlinkClick r:id="rId3"/>
              </a:rPr>
              <a:t>https://www.leonschools.net/domain/8488</a:t>
            </a:r>
            <a:endParaRPr lang="en-US" dirty="0"/>
          </a:p>
        </p:txBody>
      </p:sp>
      <p:pic>
        <p:nvPicPr>
          <p:cNvPr id="2" name="Picture 1" descr="A screenshot of a website&#10;&#10;Description automatically generated">
            <a:extLst>
              <a:ext uri="{FF2B5EF4-FFF2-40B4-BE49-F238E27FC236}">
                <a16:creationId xmlns:a16="http://schemas.microsoft.com/office/drawing/2014/main" id="{3260E270-C199-89AA-9E1F-88D923966539}"/>
              </a:ext>
            </a:extLst>
          </p:cNvPr>
          <p:cNvPicPr>
            <a:picLocks noChangeAspect="1"/>
          </p:cNvPicPr>
          <p:nvPr/>
        </p:nvPicPr>
        <p:blipFill>
          <a:blip r:embed="rId4"/>
          <a:stretch>
            <a:fillRect/>
          </a:stretch>
        </p:blipFill>
        <p:spPr>
          <a:xfrm>
            <a:off x="2286001" y="-1"/>
            <a:ext cx="9906000" cy="5955392"/>
          </a:xfrm>
          <a:prstGeom prst="rect">
            <a:avLst/>
          </a:prstGeom>
        </p:spPr>
      </p:pic>
    </p:spTree>
    <p:extLst>
      <p:ext uri="{BB962C8B-B14F-4D97-AF65-F5344CB8AC3E}">
        <p14:creationId xmlns:p14="http://schemas.microsoft.com/office/powerpoint/2010/main" val="678129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 y="4220324"/>
            <a:ext cx="10986524" cy="2852737"/>
          </a:xfrm>
        </p:spPr>
        <p:txBody>
          <a:bodyPr/>
          <a:lstStyle/>
          <a:p>
            <a:r>
              <a:rPr lang="en-US" dirty="0">
                <a:solidFill>
                  <a:srgbClr val="FFC000"/>
                </a:solidFill>
                <a:latin typeface="Franklin Gothic Demi" pitchFamily="34" charset="0"/>
              </a:rPr>
              <a:t>Making Your Pledge</a:t>
            </a:r>
            <a:br>
              <a:rPr lang="en-US" b="1" dirty="0">
                <a:solidFill>
                  <a:srgbClr val="FFC000"/>
                </a:solidFill>
                <a:latin typeface="Franklin Gothic Demi" pitchFamily="34" charset="0"/>
              </a:rPr>
            </a:br>
            <a:endParaRPr lang="en-US" dirty="0"/>
          </a:p>
        </p:txBody>
      </p:sp>
      <p:sp>
        <p:nvSpPr>
          <p:cNvPr id="4" name="Slide Number Placeholder 3"/>
          <p:cNvSpPr>
            <a:spLocks noGrp="1"/>
          </p:cNvSpPr>
          <p:nvPr>
            <p:ph type="sldNum" sz="quarter" idx="4294967295"/>
          </p:nvPr>
        </p:nvSpPr>
        <p:spPr>
          <a:xfrm>
            <a:off x="8610600" y="6356350"/>
            <a:ext cx="2743200" cy="365125"/>
          </a:xfrm>
        </p:spPr>
        <p:txBody>
          <a:bodyPr/>
          <a:lstStyle/>
          <a:p>
            <a:fld id="{053CB99A-4D1C-477F-AA79-E570C2872A41}"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7200" dirty="0">
                <a:solidFill>
                  <a:srgbClr val="FFC000"/>
                </a:solidFill>
              </a:rPr>
              <a:t>Pledge Form</a:t>
            </a:r>
            <a:endParaRPr lang="en-US" sz="7200" dirty="0"/>
          </a:p>
        </p:txBody>
      </p:sp>
      <p:sp>
        <p:nvSpPr>
          <p:cNvPr id="5" name="TextBox 4"/>
          <p:cNvSpPr txBox="1">
            <a:spLocks noChangeArrowheads="1"/>
          </p:cNvSpPr>
          <p:nvPr/>
        </p:nvSpPr>
        <p:spPr bwMode="auto">
          <a:xfrm>
            <a:off x="442759" y="2359742"/>
            <a:ext cx="5619750" cy="2769989"/>
          </a:xfrm>
          <a:prstGeom prst="rect">
            <a:avLst/>
          </a:prstGeom>
          <a:noFill/>
          <a:ln w="9525">
            <a:noFill/>
            <a:miter lim="800000"/>
            <a:headEnd/>
            <a:tailEnd/>
          </a:ln>
        </p:spPr>
        <p:txBody>
          <a:bodyPr wrap="square">
            <a:spAutoFit/>
          </a:bodyPr>
          <a:lstStyle/>
          <a:p>
            <a:pPr>
              <a:defRPr/>
            </a:pPr>
            <a:r>
              <a:rPr lang="en-US" sz="2800" b="1" dirty="0"/>
              <a:t>What is the necessary information on the Pledge Form? </a:t>
            </a:r>
          </a:p>
          <a:p>
            <a:pPr>
              <a:defRPr/>
            </a:pPr>
            <a:endParaRPr lang="en-US" sz="1200" dirty="0"/>
          </a:p>
          <a:p>
            <a:pPr>
              <a:defRPr/>
            </a:pPr>
            <a:endParaRPr lang="en-US" sz="1600" dirty="0"/>
          </a:p>
          <a:p>
            <a:pPr>
              <a:buFontTx/>
              <a:buChar char="-"/>
              <a:defRPr/>
            </a:pPr>
            <a:r>
              <a:rPr lang="en-US" dirty="0"/>
              <a:t> Name</a:t>
            </a:r>
          </a:p>
          <a:p>
            <a:pPr>
              <a:buFontTx/>
              <a:buChar char="-"/>
              <a:defRPr/>
            </a:pPr>
            <a:r>
              <a:rPr lang="en-US" dirty="0"/>
              <a:t> Contact Info: Address or email address</a:t>
            </a:r>
            <a:endParaRPr lang="en-US" sz="1800" dirty="0"/>
          </a:p>
          <a:p>
            <a:pPr>
              <a:buFontTx/>
              <a:buChar char="-"/>
              <a:defRPr/>
            </a:pPr>
            <a:r>
              <a:rPr lang="en-US" dirty="0"/>
              <a:t> Contribution Amount</a:t>
            </a:r>
          </a:p>
          <a:p>
            <a:pPr>
              <a:buFontTx/>
              <a:buChar char="-"/>
              <a:defRPr/>
            </a:pPr>
            <a:r>
              <a:rPr lang="en-US" dirty="0"/>
              <a:t> Impact Area</a:t>
            </a:r>
          </a:p>
          <a:p>
            <a:pPr>
              <a:buFontTx/>
              <a:buChar char="-"/>
              <a:defRPr/>
            </a:pPr>
            <a:r>
              <a:rPr lang="en-US" dirty="0"/>
              <a:t> County</a:t>
            </a:r>
          </a:p>
        </p:txBody>
      </p:sp>
      <p:pic>
        <p:nvPicPr>
          <p:cNvPr id="7" name="Picture 6" descr="A blue and white poster with white text&#10;&#10;Description automatically generated">
            <a:extLst>
              <a:ext uri="{FF2B5EF4-FFF2-40B4-BE49-F238E27FC236}">
                <a16:creationId xmlns:a16="http://schemas.microsoft.com/office/drawing/2014/main" id="{ECD6B82E-B738-379A-441B-775735081499}"/>
              </a:ext>
            </a:extLst>
          </p:cNvPr>
          <p:cNvPicPr>
            <a:picLocks noChangeAspect="1"/>
          </p:cNvPicPr>
          <p:nvPr/>
        </p:nvPicPr>
        <p:blipFill>
          <a:blip r:embed="rId3"/>
          <a:stretch>
            <a:fillRect/>
          </a:stretch>
        </p:blipFill>
        <p:spPr>
          <a:xfrm>
            <a:off x="6420679" y="202817"/>
            <a:ext cx="4923182" cy="651865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C94CCD-59C6-4CBD-A596-1BF09ABAF78D}"/>
              </a:ext>
            </a:extLst>
          </p:cNvPr>
          <p:cNvSpPr>
            <a:spLocks noGrp="1"/>
          </p:cNvSpPr>
          <p:nvPr>
            <p:ph type="title"/>
          </p:nvPr>
        </p:nvSpPr>
        <p:spPr>
          <a:xfrm>
            <a:off x="565517" y="1409629"/>
            <a:ext cx="5766465" cy="3057347"/>
          </a:xfrm>
        </p:spPr>
        <p:txBody>
          <a:bodyPr>
            <a:normAutofit/>
          </a:bodyPr>
          <a:lstStyle/>
          <a:p>
            <a:r>
              <a:rPr lang="en-US" sz="6000" dirty="0">
                <a:solidFill>
                  <a:srgbClr val="FBB43E"/>
                </a:solidFill>
              </a:rPr>
              <a:t>2024-2025 </a:t>
            </a:r>
            <a:br>
              <a:rPr lang="en-US" sz="6000" dirty="0">
                <a:solidFill>
                  <a:srgbClr val="FBB43E"/>
                </a:solidFill>
              </a:rPr>
            </a:br>
            <a:r>
              <a:rPr lang="en-US" sz="6600" dirty="0">
                <a:solidFill>
                  <a:srgbClr val="FBB43E"/>
                </a:solidFill>
              </a:rPr>
              <a:t>Program </a:t>
            </a:r>
            <a:br>
              <a:rPr lang="en-US" sz="6600" dirty="0">
                <a:solidFill>
                  <a:srgbClr val="FBB43E"/>
                </a:solidFill>
              </a:rPr>
            </a:br>
            <a:r>
              <a:rPr lang="en-US" sz="6600" dirty="0">
                <a:solidFill>
                  <a:srgbClr val="FBB43E"/>
                </a:solidFill>
              </a:rPr>
              <a:t>Partners </a:t>
            </a:r>
          </a:p>
        </p:txBody>
      </p:sp>
      <p:sp>
        <p:nvSpPr>
          <p:cNvPr id="2" name="Rectangle 1">
            <a:extLst>
              <a:ext uri="{FF2B5EF4-FFF2-40B4-BE49-F238E27FC236}">
                <a16:creationId xmlns:a16="http://schemas.microsoft.com/office/drawing/2014/main" id="{77A9F336-5EEA-4960-9BC6-80DDD93F4D7D}"/>
              </a:ext>
            </a:extLst>
          </p:cNvPr>
          <p:cNvSpPr/>
          <p:nvPr/>
        </p:nvSpPr>
        <p:spPr>
          <a:xfrm>
            <a:off x="0" y="5831026"/>
            <a:ext cx="7390165" cy="707886"/>
          </a:xfrm>
          <a:prstGeom prst="rect">
            <a:avLst/>
          </a:prstGeom>
        </p:spPr>
        <p:txBody>
          <a:bodyPr wrap="none">
            <a:spAutoFit/>
          </a:bodyPr>
          <a:lstStyle/>
          <a:p>
            <a:pPr algn="r"/>
            <a:r>
              <a:rPr lang="en-US" sz="4000" dirty="0">
                <a:hlinkClick r:id="rId3"/>
              </a:rPr>
              <a:t>https://uwbb.org/programpartners/</a:t>
            </a:r>
            <a:endParaRPr lang="en-US" sz="4000" dirty="0"/>
          </a:p>
        </p:txBody>
      </p:sp>
      <p:sp>
        <p:nvSpPr>
          <p:cNvPr id="9" name="Rectangle 8">
            <a:extLst>
              <a:ext uri="{FF2B5EF4-FFF2-40B4-BE49-F238E27FC236}">
                <a16:creationId xmlns:a16="http://schemas.microsoft.com/office/drawing/2014/main" id="{E0BDB426-5F0B-FA0A-53F9-3E9BD1739EBA}"/>
              </a:ext>
            </a:extLst>
          </p:cNvPr>
          <p:cNvSpPr/>
          <p:nvPr/>
        </p:nvSpPr>
        <p:spPr>
          <a:xfrm>
            <a:off x="2743200" y="1438656"/>
            <a:ext cx="9098435"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B13CC7B5-25F9-54E4-482D-B1C9F8C2A150}"/>
              </a:ext>
            </a:extLst>
          </p:cNvPr>
          <p:cNvPicPr>
            <a:picLocks noChangeAspect="1"/>
          </p:cNvPicPr>
          <p:nvPr/>
        </p:nvPicPr>
        <p:blipFill>
          <a:blip r:embed="rId4"/>
          <a:stretch>
            <a:fillRect/>
          </a:stretch>
        </p:blipFill>
        <p:spPr>
          <a:xfrm>
            <a:off x="7560938" y="358687"/>
            <a:ext cx="4378880" cy="5493873"/>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0D297FB-0DD8-E1EF-8FF9-8A3B1D3F45E0}"/>
              </a:ext>
            </a:extLst>
          </p:cNvPr>
          <p:cNvPicPr>
            <a:picLocks noChangeAspect="1"/>
          </p:cNvPicPr>
          <p:nvPr/>
        </p:nvPicPr>
        <p:blipFill>
          <a:blip r:embed="rId5"/>
          <a:stretch>
            <a:fillRect/>
          </a:stretch>
        </p:blipFill>
        <p:spPr>
          <a:xfrm>
            <a:off x="3182059" y="358687"/>
            <a:ext cx="4378879" cy="5493871"/>
          </a:xfrm>
          <a:prstGeom prst="rect">
            <a:avLst/>
          </a:prstGeom>
        </p:spPr>
      </p:pic>
    </p:spTree>
    <p:extLst>
      <p:ext uri="{BB962C8B-B14F-4D97-AF65-F5344CB8AC3E}">
        <p14:creationId xmlns:p14="http://schemas.microsoft.com/office/powerpoint/2010/main" val="23818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2DDDC8FE-0110-4C91-B59F-71CEB789E828}"/>
              </a:ext>
            </a:extLst>
          </p:cNvPr>
          <p:cNvSpPr>
            <a:spLocks noGrp="1"/>
          </p:cNvSpPr>
          <p:nvPr>
            <p:ph type="sldNum" sz="quarter" idx="12"/>
          </p:nvPr>
        </p:nvSpPr>
        <p:spPr>
          <a:xfrm>
            <a:off x="8610600" y="6356350"/>
            <a:ext cx="2743200" cy="365125"/>
          </a:xfrm>
        </p:spPr>
        <p:txBody>
          <a:bodyPr>
            <a:normAutofit/>
          </a:bodyPr>
          <a:lstStyle/>
          <a:p>
            <a:pPr>
              <a:spcAft>
                <a:spcPts val="600"/>
              </a:spcAft>
            </a:pPr>
            <a:fld id="{BBB69291-A384-1346-A27A-D0A1C91B6C32}" type="slidenum">
              <a:rPr lang="en-US">
                <a:solidFill>
                  <a:srgbClr val="FFFFFF"/>
                </a:solidFill>
              </a:rPr>
              <a:pPr>
                <a:spcAft>
                  <a:spcPts val="600"/>
                </a:spcAft>
              </a:pPr>
              <a:t>24</a:t>
            </a:fld>
            <a:endParaRPr lang="en-US">
              <a:solidFill>
                <a:srgbClr val="FFFFFF"/>
              </a:solidFill>
            </a:endParaRPr>
          </a:p>
        </p:txBody>
      </p:sp>
      <p:pic>
        <p:nvPicPr>
          <p:cNvPr id="7" name="Picture 6" descr="A blue and white table with text&#10;&#10;Description automatically generated">
            <a:extLst>
              <a:ext uri="{FF2B5EF4-FFF2-40B4-BE49-F238E27FC236}">
                <a16:creationId xmlns:a16="http://schemas.microsoft.com/office/drawing/2014/main" id="{25F3FE99-24FD-9315-3969-A679EA0F32BA}"/>
              </a:ext>
            </a:extLst>
          </p:cNvPr>
          <p:cNvPicPr>
            <a:picLocks noChangeAspect="1"/>
          </p:cNvPicPr>
          <p:nvPr/>
        </p:nvPicPr>
        <p:blipFill>
          <a:blip r:embed="rId3"/>
          <a:stretch>
            <a:fillRect/>
          </a:stretch>
        </p:blipFill>
        <p:spPr>
          <a:xfrm>
            <a:off x="516835" y="-8668"/>
            <a:ext cx="10836965" cy="6677321"/>
          </a:xfrm>
          <a:prstGeom prst="rect">
            <a:avLst/>
          </a:prstGeom>
        </p:spPr>
      </p:pic>
      <p:pic>
        <p:nvPicPr>
          <p:cNvPr id="8" name="Picture 7" descr="A blue and white sign with a person in the middle&#10;&#10;Description automatically generated">
            <a:extLst>
              <a:ext uri="{FF2B5EF4-FFF2-40B4-BE49-F238E27FC236}">
                <a16:creationId xmlns:a16="http://schemas.microsoft.com/office/drawing/2014/main" id="{D9B8C418-6578-7301-E01B-FBB69CD9A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0210" y="5984396"/>
            <a:ext cx="1253684" cy="705645"/>
          </a:xfrm>
          <a:prstGeom prst="rect">
            <a:avLst/>
          </a:prstGeom>
          <a:solidFill>
            <a:schemeClr val="bg1"/>
          </a:solidFill>
        </p:spPr>
      </p:pic>
    </p:spTree>
    <p:extLst>
      <p:ext uri="{BB962C8B-B14F-4D97-AF65-F5344CB8AC3E}">
        <p14:creationId xmlns:p14="http://schemas.microsoft.com/office/powerpoint/2010/main" val="136792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AC5A47-F80D-F419-0E52-FC62E1B3B3A9}"/>
              </a:ext>
            </a:extLst>
          </p:cNvPr>
          <p:cNvSpPr>
            <a:spLocks noGrp="1"/>
          </p:cNvSpPr>
          <p:nvPr>
            <p:ph type="title"/>
          </p:nvPr>
        </p:nvSpPr>
        <p:spPr>
          <a:xfrm>
            <a:off x="2755900" y="493135"/>
            <a:ext cx="8915400" cy="1151075"/>
          </a:xfrm>
        </p:spPr>
        <p:txBody>
          <a:bodyPr>
            <a:normAutofit/>
          </a:bodyPr>
          <a:lstStyle/>
          <a:p>
            <a:r>
              <a:rPr lang="en-US" dirty="0">
                <a:solidFill>
                  <a:srgbClr val="FFC000"/>
                </a:solidFill>
              </a:rPr>
              <a:t>Sample Campaign Envelope</a:t>
            </a:r>
            <a:endParaRPr lang="en-US" dirty="0"/>
          </a:p>
        </p:txBody>
      </p:sp>
      <p:sp>
        <p:nvSpPr>
          <p:cNvPr id="6" name="TextBox 5">
            <a:extLst>
              <a:ext uri="{FF2B5EF4-FFF2-40B4-BE49-F238E27FC236}">
                <a16:creationId xmlns:a16="http://schemas.microsoft.com/office/drawing/2014/main" id="{08E38129-111E-9307-93D6-446D79AEBD15}"/>
              </a:ext>
            </a:extLst>
          </p:cNvPr>
          <p:cNvSpPr txBox="1">
            <a:spLocks noChangeArrowheads="1"/>
          </p:cNvSpPr>
          <p:nvPr/>
        </p:nvSpPr>
        <p:spPr bwMode="auto">
          <a:xfrm>
            <a:off x="304799" y="2061287"/>
            <a:ext cx="6973825" cy="3831818"/>
          </a:xfrm>
          <a:prstGeom prst="rect">
            <a:avLst/>
          </a:prstGeom>
          <a:noFill/>
          <a:ln w="9525">
            <a:noFill/>
            <a:miter lim="800000"/>
            <a:headEnd/>
            <a:tailEnd/>
          </a:ln>
        </p:spPr>
        <p:txBody>
          <a:bodyPr wrap="square">
            <a:spAutoFit/>
          </a:bodyPr>
          <a:lstStyle/>
          <a:p>
            <a:pPr algn="ctr">
              <a:defRPr/>
            </a:pPr>
            <a:r>
              <a:rPr lang="en-US" sz="2800" b="1" dirty="0"/>
              <a:t>What is the necessary information </a:t>
            </a:r>
            <a:br>
              <a:rPr lang="en-US" sz="2800" b="1" dirty="0"/>
            </a:br>
            <a:r>
              <a:rPr lang="en-US" sz="2800" b="1" dirty="0"/>
              <a:t>on the Envelope? </a:t>
            </a:r>
          </a:p>
          <a:p>
            <a:pPr algn="ctr">
              <a:defRPr/>
            </a:pPr>
            <a:endParaRPr lang="en-US" sz="1200" dirty="0"/>
          </a:p>
          <a:p>
            <a:pPr algn="ctr">
              <a:defRPr/>
            </a:pPr>
            <a:endParaRPr lang="en-US" sz="1600" dirty="0"/>
          </a:p>
          <a:p>
            <a:pPr>
              <a:lnSpc>
                <a:spcPct val="150000"/>
              </a:lnSpc>
              <a:buFontTx/>
              <a:buChar char="-"/>
              <a:defRPr/>
            </a:pPr>
            <a:r>
              <a:rPr lang="en-US" dirty="0"/>
              <a:t> Company Name – Please write in your </a:t>
            </a:r>
            <a:r>
              <a:rPr lang="en-US" i="1" dirty="0"/>
              <a:t>school</a:t>
            </a:r>
            <a:r>
              <a:rPr lang="en-US" dirty="0"/>
              <a:t> or </a:t>
            </a:r>
            <a:r>
              <a:rPr lang="en-US" i="1" dirty="0"/>
              <a:t>department</a:t>
            </a:r>
            <a:r>
              <a:rPr lang="en-US" dirty="0"/>
              <a:t> </a:t>
            </a:r>
          </a:p>
          <a:p>
            <a:pPr>
              <a:lnSpc>
                <a:spcPct val="150000"/>
              </a:lnSpc>
              <a:buFontTx/>
              <a:buChar char="-"/>
              <a:defRPr/>
            </a:pPr>
            <a:r>
              <a:rPr lang="en-US" dirty="0"/>
              <a:t> Number of Employees </a:t>
            </a:r>
            <a:r>
              <a:rPr lang="en-US" sz="1800" dirty="0"/>
              <a:t>(</a:t>
            </a:r>
            <a:r>
              <a:rPr lang="en-US" sz="1800" i="1" dirty="0"/>
              <a:t>Total # of employees </a:t>
            </a:r>
            <a:r>
              <a:rPr lang="en-US" sz="1800" dirty="0"/>
              <a:t>–  not just those pledging)</a:t>
            </a:r>
          </a:p>
          <a:p>
            <a:pPr>
              <a:lnSpc>
                <a:spcPct val="150000"/>
              </a:lnSpc>
              <a:buFontTx/>
              <a:buChar char="-"/>
              <a:defRPr/>
            </a:pPr>
            <a:r>
              <a:rPr lang="en-US" dirty="0"/>
              <a:t> ECC Name and Phone </a:t>
            </a:r>
          </a:p>
          <a:p>
            <a:pPr>
              <a:lnSpc>
                <a:spcPct val="150000"/>
              </a:lnSpc>
              <a:buFontTx/>
              <a:buChar char="-"/>
              <a:defRPr/>
            </a:pPr>
            <a:r>
              <a:rPr lang="en-US" dirty="0"/>
              <a:t> Total for # of Donors, Pledged, and Money enclosed for each pledge type</a:t>
            </a:r>
          </a:p>
          <a:p>
            <a:pPr algn="ctr">
              <a:lnSpc>
                <a:spcPct val="150000"/>
              </a:lnSpc>
              <a:buFontTx/>
              <a:buChar char="-"/>
              <a:defRPr/>
            </a:pPr>
            <a:endParaRPr lang="en-US" dirty="0"/>
          </a:p>
          <a:p>
            <a:pPr algn="ctr">
              <a:lnSpc>
                <a:spcPct val="150000"/>
              </a:lnSpc>
              <a:defRPr/>
            </a:pPr>
            <a:r>
              <a:rPr lang="en-US" b="1" i="1" dirty="0"/>
              <a:t>Envelopes MUST be sealed </a:t>
            </a:r>
          </a:p>
        </p:txBody>
      </p:sp>
      <p:pic>
        <p:nvPicPr>
          <p:cNvPr id="7" name="Picture 6" descr="envelope image 19.png">
            <a:extLst>
              <a:ext uri="{FF2B5EF4-FFF2-40B4-BE49-F238E27FC236}">
                <a16:creationId xmlns:a16="http://schemas.microsoft.com/office/drawing/2014/main" id="{63A3F330-AE5B-8922-5602-6808A769FD50}"/>
              </a:ext>
            </a:extLst>
          </p:cNvPr>
          <p:cNvPicPr>
            <a:picLocks noChangeAspect="1"/>
          </p:cNvPicPr>
          <p:nvPr/>
        </p:nvPicPr>
        <p:blipFill rotWithShape="1">
          <a:blip r:embed="rId2"/>
          <a:srcRect l="4123" t="2977" r="3257" b="2717"/>
          <a:stretch/>
        </p:blipFill>
        <p:spPr>
          <a:xfrm>
            <a:off x="7273539" y="304801"/>
            <a:ext cx="4613662" cy="6242304"/>
          </a:xfrm>
          <a:prstGeom prst="rect">
            <a:avLst/>
          </a:prstGeom>
          <a:effectLst>
            <a:outerShdw blurRad="50800" dist="117070" dir="2700000" algn="tl" rotWithShape="0">
              <a:schemeClr val="bg2">
                <a:lumMod val="90000"/>
                <a:alpha val="62000"/>
              </a:schemeClr>
            </a:outerShdw>
          </a:effectLst>
        </p:spPr>
      </p:pic>
    </p:spTree>
    <p:extLst>
      <p:ext uri="{BB962C8B-B14F-4D97-AF65-F5344CB8AC3E}">
        <p14:creationId xmlns:p14="http://schemas.microsoft.com/office/powerpoint/2010/main" val="328496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91A6-D183-A71C-57AB-8B197A9A0B20}"/>
              </a:ext>
            </a:extLst>
          </p:cNvPr>
          <p:cNvSpPr txBox="1">
            <a:spLocks/>
          </p:cNvSpPr>
          <p:nvPr/>
        </p:nvSpPr>
        <p:spPr>
          <a:xfrm>
            <a:off x="636104" y="4297302"/>
            <a:ext cx="10515600" cy="1687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rgbClr val="FBB43E"/>
                </a:solidFill>
              </a:rPr>
              <a:t>Questions?</a:t>
            </a:r>
            <a:endParaRPr lang="en-US" sz="6000" dirty="0">
              <a:solidFill>
                <a:srgbClr val="FBB43E"/>
              </a:solidFill>
            </a:endParaRPr>
          </a:p>
        </p:txBody>
      </p:sp>
    </p:spTree>
    <p:extLst>
      <p:ext uri="{BB962C8B-B14F-4D97-AF65-F5344CB8AC3E}">
        <p14:creationId xmlns:p14="http://schemas.microsoft.com/office/powerpoint/2010/main" val="173323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fld id="{BBB69291-A384-1346-A27A-D0A1C91B6C32}" type="slidenum">
              <a:rPr lang="en-US" smtClean="0"/>
              <a:pPr/>
              <a:t>27</a:t>
            </a:fld>
            <a:endParaRPr lang="en-US"/>
          </a:p>
        </p:txBody>
      </p:sp>
      <p:pic>
        <p:nvPicPr>
          <p:cNvPr id="4" name="Picture 3" descr="A thank you card with a heart and a smile&#10;&#10;Description automatically generated">
            <a:extLst>
              <a:ext uri="{FF2B5EF4-FFF2-40B4-BE49-F238E27FC236}">
                <a16:creationId xmlns:a16="http://schemas.microsoft.com/office/drawing/2014/main" id="{C63D2689-9E7A-5934-E65C-6BA9FB3DBEE1}"/>
              </a:ext>
            </a:extLst>
          </p:cNvPr>
          <p:cNvPicPr>
            <a:picLocks noChangeAspect="1"/>
          </p:cNvPicPr>
          <p:nvPr/>
        </p:nvPicPr>
        <p:blipFill>
          <a:blip r:embed="rId3"/>
          <a:stretch>
            <a:fillRect/>
          </a:stretch>
        </p:blipFill>
        <p:spPr>
          <a:xfrm>
            <a:off x="0" y="-146304"/>
            <a:ext cx="12192000" cy="7337777"/>
          </a:xfrm>
          <a:prstGeom prst="rect">
            <a:avLst/>
          </a:prstGeom>
        </p:spPr>
      </p:pic>
      <p:pic>
        <p:nvPicPr>
          <p:cNvPr id="5" name="Picture 4" descr="A blue and white sign with a person in the middle&#10;&#10;Description automatically generated">
            <a:extLst>
              <a:ext uri="{FF2B5EF4-FFF2-40B4-BE49-F238E27FC236}">
                <a16:creationId xmlns:a16="http://schemas.microsoft.com/office/drawing/2014/main" id="{34B154B1-8E69-4B92-1A4A-F296BD4DA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423" y="5897794"/>
            <a:ext cx="1463394" cy="823681"/>
          </a:xfrm>
          <a:prstGeom prst="rect">
            <a:avLst/>
          </a:prstGeom>
          <a:solidFill>
            <a:schemeClr val="bg1"/>
          </a:solidFill>
        </p:spPr>
      </p:pic>
    </p:spTree>
    <p:extLst>
      <p:ext uri="{BB962C8B-B14F-4D97-AF65-F5344CB8AC3E}">
        <p14:creationId xmlns:p14="http://schemas.microsoft.com/office/powerpoint/2010/main" val="4640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15EE591-BC09-F725-FA68-D34430FC5456}"/>
              </a:ext>
            </a:extLst>
          </p:cNvPr>
          <p:cNvSpPr txBox="1">
            <a:spLocks/>
          </p:cNvSpPr>
          <p:nvPr/>
        </p:nvSpPr>
        <p:spPr>
          <a:xfrm>
            <a:off x="2834305" y="4088366"/>
            <a:ext cx="12120315" cy="138235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a:solidFill>
                  <a:srgbClr val="FFC000"/>
                </a:solidFill>
                <a:latin typeface="+mj-lt"/>
              </a:rPr>
              <a:t>Berneice Cox, President &amp; CEO </a:t>
            </a:r>
          </a:p>
          <a:p>
            <a:pPr marL="0" indent="0">
              <a:buNone/>
            </a:pPr>
            <a:r>
              <a:rPr lang="en-US" sz="6000" dirty="0">
                <a:solidFill>
                  <a:srgbClr val="FFC000"/>
                </a:solidFill>
                <a:latin typeface="+mj-lt"/>
              </a:rPr>
              <a:t>United Way of the Big Bend</a:t>
            </a:r>
          </a:p>
          <a:p>
            <a:pPr marL="0" indent="0">
              <a:buFont typeface="Arial" panose="020B0604020202020204" pitchFamily="34" charset="0"/>
              <a:buNone/>
            </a:pPr>
            <a:endParaRPr lang="en-US" sz="6000" dirty="0">
              <a:latin typeface="+mj-lt"/>
            </a:endParaRPr>
          </a:p>
        </p:txBody>
      </p:sp>
      <p:pic>
        <p:nvPicPr>
          <p:cNvPr id="4" name="Picture 3" descr="A person in a green jacket and blue dress&#10;&#10;Description automatically generated">
            <a:extLst>
              <a:ext uri="{FF2B5EF4-FFF2-40B4-BE49-F238E27FC236}">
                <a16:creationId xmlns:a16="http://schemas.microsoft.com/office/drawing/2014/main" id="{FA8F51B2-7F06-34DF-5B63-5E151FF597CC}"/>
              </a:ext>
            </a:extLst>
          </p:cNvPr>
          <p:cNvPicPr>
            <a:picLocks noChangeAspect="1"/>
          </p:cNvPicPr>
          <p:nvPr/>
        </p:nvPicPr>
        <p:blipFill>
          <a:blip r:embed="rId2"/>
          <a:stretch>
            <a:fillRect/>
          </a:stretch>
        </p:blipFill>
        <p:spPr>
          <a:xfrm>
            <a:off x="297844" y="-175788"/>
            <a:ext cx="2880876" cy="7395106"/>
          </a:xfrm>
          <a:prstGeom prst="rect">
            <a:avLst/>
          </a:prstGeom>
        </p:spPr>
      </p:pic>
    </p:spTree>
    <p:extLst>
      <p:ext uri="{BB962C8B-B14F-4D97-AF65-F5344CB8AC3E}">
        <p14:creationId xmlns:p14="http://schemas.microsoft.com/office/powerpoint/2010/main" val="268707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E72EEC4-1845-1CBD-CB07-50C3315453F4}"/>
              </a:ext>
            </a:extLst>
          </p:cNvPr>
          <p:cNvSpPr txBox="1">
            <a:spLocks/>
          </p:cNvSpPr>
          <p:nvPr/>
        </p:nvSpPr>
        <p:spPr>
          <a:xfrm>
            <a:off x="0" y="0"/>
            <a:ext cx="12192000" cy="3429000"/>
          </a:xfrm>
          <a:prstGeom prst="rect">
            <a:avLst/>
          </a:prstGeom>
          <a:solidFill>
            <a:schemeClr val="accent4"/>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bg1"/>
                </a:solidFill>
                <a:latin typeface="League Gothic" pitchFamily="2" charset="0"/>
                <a:ea typeface="+mj-ea"/>
                <a:cs typeface="+mj-cs"/>
              </a:defRPr>
            </a:lvl1pPr>
          </a:lstStyle>
          <a:p>
            <a:endParaRPr lang="en-US" spc="300" dirty="0"/>
          </a:p>
        </p:txBody>
      </p:sp>
      <p:sp>
        <p:nvSpPr>
          <p:cNvPr id="4" name="Title 3"/>
          <p:cNvSpPr>
            <a:spLocks noGrp="1"/>
          </p:cNvSpPr>
          <p:nvPr>
            <p:ph type="title"/>
          </p:nvPr>
        </p:nvSpPr>
        <p:spPr>
          <a:xfrm>
            <a:off x="0" y="653577"/>
            <a:ext cx="12192000" cy="1151075"/>
          </a:xfrm>
        </p:spPr>
        <p:txBody>
          <a:bodyPr>
            <a:normAutofit/>
          </a:bodyPr>
          <a:lstStyle/>
          <a:p>
            <a:pPr algn="ctr"/>
            <a:r>
              <a:rPr lang="en-US" sz="6000" dirty="0">
                <a:solidFill>
                  <a:srgbClr val="FFC000"/>
                </a:solidFill>
              </a:rPr>
              <a:t>UWBB Campaign Contact</a:t>
            </a:r>
          </a:p>
        </p:txBody>
      </p:sp>
      <p:sp>
        <p:nvSpPr>
          <p:cNvPr id="6" name="TextBox 5"/>
          <p:cNvSpPr txBox="1"/>
          <p:nvPr/>
        </p:nvSpPr>
        <p:spPr>
          <a:xfrm>
            <a:off x="1288180" y="4362063"/>
            <a:ext cx="8458461" cy="1569660"/>
          </a:xfrm>
          <a:prstGeom prst="rect">
            <a:avLst/>
          </a:prstGeom>
          <a:noFill/>
        </p:spPr>
        <p:txBody>
          <a:bodyPr wrap="square">
            <a:spAutoFit/>
          </a:bodyPr>
          <a:lstStyle/>
          <a:p>
            <a:pPr>
              <a:defRPr/>
            </a:pPr>
            <a:r>
              <a:rPr lang="en-US" sz="3200" dirty="0">
                <a:solidFill>
                  <a:srgbClr val="FFC000"/>
                </a:solidFill>
              </a:rPr>
              <a:t>Vice President of Philanthropy &amp; Communications</a:t>
            </a:r>
          </a:p>
          <a:p>
            <a:pPr>
              <a:defRPr/>
            </a:pPr>
            <a:r>
              <a:rPr lang="en-US" sz="3200" dirty="0">
                <a:solidFill>
                  <a:schemeClr val="accent1">
                    <a:lumMod val="75000"/>
                  </a:schemeClr>
                </a:solidFill>
                <a:hlinkClick r:id="rId3"/>
              </a:rPr>
              <a:t>angela@uwbb.org</a:t>
            </a:r>
            <a:endParaRPr lang="en-US" sz="3200" dirty="0">
              <a:solidFill>
                <a:schemeClr val="accent1">
                  <a:lumMod val="75000"/>
                </a:schemeClr>
              </a:solidFill>
            </a:endParaRPr>
          </a:p>
          <a:p>
            <a:pPr>
              <a:defRPr/>
            </a:pPr>
            <a:r>
              <a:rPr lang="en-US" sz="3200" dirty="0">
                <a:solidFill>
                  <a:srgbClr val="FFC000"/>
                </a:solidFill>
              </a:rPr>
              <a:t>850.414.0858</a:t>
            </a:r>
          </a:p>
        </p:txBody>
      </p:sp>
      <p:sp>
        <p:nvSpPr>
          <p:cNvPr id="2" name="Rectangle 1">
            <a:extLst>
              <a:ext uri="{FF2B5EF4-FFF2-40B4-BE49-F238E27FC236}">
                <a16:creationId xmlns:a16="http://schemas.microsoft.com/office/drawing/2014/main" id="{CC94E6DA-32C8-6803-3B0C-1BD159FCDBCC}"/>
              </a:ext>
            </a:extLst>
          </p:cNvPr>
          <p:cNvSpPr/>
          <p:nvPr/>
        </p:nvSpPr>
        <p:spPr>
          <a:xfrm>
            <a:off x="0" y="2730535"/>
            <a:ext cx="12192000" cy="705645"/>
          </a:xfrm>
          <a:prstGeom prst="rect">
            <a:avLst/>
          </a:prstGeom>
          <a:solidFill>
            <a:srgbClr val="FFB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09A54F-D90E-19E7-A1D2-901920CC65E2}"/>
              </a:ext>
            </a:extLst>
          </p:cNvPr>
          <p:cNvSpPr txBox="1"/>
          <p:nvPr/>
        </p:nvSpPr>
        <p:spPr>
          <a:xfrm>
            <a:off x="1288180" y="3640904"/>
            <a:ext cx="6301945" cy="830997"/>
          </a:xfrm>
          <a:prstGeom prst="rect">
            <a:avLst/>
          </a:prstGeom>
          <a:noFill/>
        </p:spPr>
        <p:txBody>
          <a:bodyPr wrap="square" rtlCol="0">
            <a:spAutoFit/>
          </a:bodyPr>
          <a:lstStyle/>
          <a:p>
            <a:r>
              <a:rPr lang="en-US" sz="4800" b="1" i="0" u="none" strike="noStrike" dirty="0">
                <a:solidFill>
                  <a:srgbClr val="365F91"/>
                </a:solidFill>
                <a:effectLst/>
              </a:rPr>
              <a:t>Angela Gibbs</a:t>
            </a:r>
            <a:endParaRPr lang="en-US" sz="4800" dirty="0"/>
          </a:p>
        </p:txBody>
      </p:sp>
      <p:pic>
        <p:nvPicPr>
          <p:cNvPr id="9" name="Picture 8" descr="A blue and white sign with a person in the middle&#10;&#10;Description automatically generated">
            <a:extLst>
              <a:ext uri="{FF2B5EF4-FFF2-40B4-BE49-F238E27FC236}">
                <a16:creationId xmlns:a16="http://schemas.microsoft.com/office/drawing/2014/main" id="{B75DBACF-517B-715B-B4F4-5A9A53797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8330" y="6133218"/>
            <a:ext cx="1253684" cy="705645"/>
          </a:xfrm>
          <a:prstGeom prst="rect">
            <a:avLst/>
          </a:prstGeom>
          <a:solidFill>
            <a:schemeClr val="bg1"/>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568" y="4005263"/>
            <a:ext cx="10515600" cy="2852737"/>
          </a:xfrm>
        </p:spPr>
        <p:txBody>
          <a:bodyPr>
            <a:normAutofit/>
          </a:bodyPr>
          <a:lstStyle/>
          <a:p>
            <a:r>
              <a:rPr lang="en-US" sz="6600" spc="300" dirty="0">
                <a:solidFill>
                  <a:srgbClr val="FFC000"/>
                </a:solidFill>
              </a:rPr>
              <a:t>Your Support. Our Impact.</a:t>
            </a:r>
          </a:p>
        </p:txBody>
      </p:sp>
    </p:spTree>
    <p:extLst>
      <p:ext uri="{BB962C8B-B14F-4D97-AF65-F5344CB8AC3E}">
        <p14:creationId xmlns:p14="http://schemas.microsoft.com/office/powerpoint/2010/main" val="49733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8581F3-C33C-3587-0B27-60C47E9C6F25}"/>
              </a:ext>
            </a:extLst>
          </p:cNvPr>
          <p:cNvSpPr>
            <a:spLocks noGrp="1"/>
          </p:cNvSpPr>
          <p:nvPr>
            <p:ph type="subTitle" idx="1"/>
          </p:nvPr>
        </p:nvSpPr>
        <p:spPr>
          <a:xfrm>
            <a:off x="5964572" y="1936283"/>
            <a:ext cx="5389228" cy="4018185"/>
          </a:xfrm>
        </p:spPr>
        <p:txBody>
          <a:bodyPr>
            <a:normAutofit fontScale="25000" lnSpcReduction="20000"/>
          </a:bodyPr>
          <a:lstStyle/>
          <a:p>
            <a:r>
              <a:rPr lang="en-US" sz="12800" b="1" dirty="0">
                <a:solidFill>
                  <a:srgbClr val="FBB43E"/>
                </a:solidFill>
              </a:rPr>
              <a:t>Top 5 Campaigns | 2023-2024:</a:t>
            </a:r>
          </a:p>
          <a:p>
            <a:endParaRPr lang="en-US" sz="12800" b="1" dirty="0">
              <a:solidFill>
                <a:srgbClr val="FBB43E"/>
              </a:solidFill>
            </a:endParaRPr>
          </a:p>
          <a:p>
            <a:pPr marL="0" marR="0">
              <a:spcBef>
                <a:spcPts val="0"/>
              </a:spcBef>
              <a:spcAft>
                <a:spcPts val="0"/>
              </a:spcAft>
            </a:pPr>
            <a:endParaRPr lang="en-US" sz="1800" b="1" dirty="0">
              <a:solidFill>
                <a:schemeClr val="accent1">
                  <a:lumMod val="75000"/>
                </a:schemeClr>
              </a:solidFill>
            </a:endParaRPr>
          </a:p>
          <a:p>
            <a:pPr marL="0" marR="0">
              <a:spcBef>
                <a:spcPts val="0"/>
              </a:spcBef>
              <a:spcAft>
                <a:spcPts val="0"/>
              </a:spcAft>
            </a:pPr>
            <a:endParaRPr lang="en-US" sz="6000" b="1" dirty="0">
              <a:solidFill>
                <a:srgbClr val="005191"/>
              </a:solidFill>
            </a:endParaRPr>
          </a:p>
          <a:p>
            <a:pPr marL="0" marR="0">
              <a:spcBef>
                <a:spcPts val="0"/>
              </a:spcBef>
              <a:spcAft>
                <a:spcPts val="0"/>
              </a:spcAft>
            </a:pPr>
            <a:r>
              <a:rPr lang="en-US" sz="11200" b="1" dirty="0" err="1">
                <a:solidFill>
                  <a:srgbClr val="005191"/>
                </a:solidFill>
              </a:rPr>
              <a:t>Godby</a:t>
            </a:r>
            <a:r>
              <a:rPr lang="en-US" sz="11200" b="1" dirty="0">
                <a:solidFill>
                  <a:srgbClr val="005191"/>
                </a:solidFill>
              </a:rPr>
              <a:t> High School</a:t>
            </a:r>
          </a:p>
          <a:p>
            <a:pPr marL="0" marR="0">
              <a:spcBef>
                <a:spcPts val="0"/>
              </a:spcBef>
              <a:spcAft>
                <a:spcPts val="0"/>
              </a:spcAft>
            </a:pPr>
            <a:endParaRPr lang="en-US" sz="11200" b="1" dirty="0">
              <a:solidFill>
                <a:srgbClr val="005191"/>
              </a:solidFill>
            </a:endParaRPr>
          </a:p>
          <a:p>
            <a:pPr>
              <a:spcBef>
                <a:spcPts val="0"/>
              </a:spcBef>
            </a:pPr>
            <a:r>
              <a:rPr lang="en-US" sz="11200" b="1" dirty="0">
                <a:solidFill>
                  <a:srgbClr val="005191"/>
                </a:solidFill>
                <a:effectLst/>
                <a:ea typeface="Calibri" panose="020F0502020204030204" pitchFamily="34" charset="0"/>
              </a:rPr>
              <a:t>Fairview Middle School</a:t>
            </a:r>
          </a:p>
          <a:p>
            <a:pPr>
              <a:spcBef>
                <a:spcPts val="0"/>
              </a:spcBef>
            </a:pPr>
            <a:endParaRPr lang="en-US" sz="11200" b="1" dirty="0">
              <a:solidFill>
                <a:srgbClr val="005191"/>
              </a:solidFill>
              <a:ea typeface="Calibri" panose="020F0502020204030204" pitchFamily="34" charset="0"/>
            </a:endParaRPr>
          </a:p>
          <a:p>
            <a:pPr>
              <a:spcBef>
                <a:spcPts val="0"/>
              </a:spcBef>
            </a:pPr>
            <a:r>
              <a:rPr lang="en-US" sz="11200" b="1" dirty="0">
                <a:solidFill>
                  <a:srgbClr val="005191"/>
                </a:solidFill>
                <a:effectLst/>
                <a:ea typeface="Calibri" panose="020F0502020204030204" pitchFamily="34" charset="0"/>
              </a:rPr>
              <a:t>Chiles High School</a:t>
            </a:r>
          </a:p>
          <a:p>
            <a:pPr>
              <a:spcBef>
                <a:spcPts val="0"/>
              </a:spcBef>
            </a:pPr>
            <a:endParaRPr lang="en-US" sz="11200" b="1" dirty="0">
              <a:solidFill>
                <a:srgbClr val="005191"/>
              </a:solidFill>
              <a:ea typeface="Calibri" panose="020F0502020204030204" pitchFamily="34" charset="0"/>
            </a:endParaRPr>
          </a:p>
          <a:p>
            <a:pPr>
              <a:spcBef>
                <a:spcPts val="0"/>
              </a:spcBef>
            </a:pPr>
            <a:r>
              <a:rPr lang="en-US" sz="11200" b="1" dirty="0" err="1">
                <a:solidFill>
                  <a:srgbClr val="005191"/>
                </a:solidFill>
                <a:effectLst/>
                <a:ea typeface="Calibri" panose="020F0502020204030204" pitchFamily="34" charset="0"/>
              </a:rPr>
              <a:t>Deerlake</a:t>
            </a:r>
            <a:r>
              <a:rPr lang="en-US" sz="11200" b="1" dirty="0">
                <a:solidFill>
                  <a:srgbClr val="005191"/>
                </a:solidFill>
                <a:effectLst/>
                <a:ea typeface="Calibri" panose="020F0502020204030204" pitchFamily="34" charset="0"/>
              </a:rPr>
              <a:t> Middle School</a:t>
            </a:r>
          </a:p>
          <a:p>
            <a:pPr>
              <a:spcBef>
                <a:spcPts val="0"/>
              </a:spcBef>
            </a:pPr>
            <a:endParaRPr lang="en-US" sz="11200" b="1" dirty="0">
              <a:solidFill>
                <a:srgbClr val="005191"/>
              </a:solidFill>
              <a:ea typeface="Calibri" panose="020F0502020204030204" pitchFamily="34" charset="0"/>
            </a:endParaRPr>
          </a:p>
          <a:p>
            <a:pPr>
              <a:spcBef>
                <a:spcPts val="0"/>
              </a:spcBef>
            </a:pPr>
            <a:r>
              <a:rPr lang="en-US" sz="11200" b="1" dirty="0">
                <a:solidFill>
                  <a:srgbClr val="005191"/>
                </a:solidFill>
                <a:effectLst/>
                <a:ea typeface="Calibri" panose="020F0502020204030204" pitchFamily="34" charset="0"/>
              </a:rPr>
              <a:t>Transportation</a:t>
            </a:r>
          </a:p>
          <a:p>
            <a:pPr marL="0" marR="0">
              <a:spcBef>
                <a:spcPts val="0"/>
              </a:spcBef>
              <a:spcAft>
                <a:spcPts val="0"/>
              </a:spcAft>
            </a:pPr>
            <a:endParaRPr lang="en-US" sz="6000" b="1" dirty="0">
              <a:solidFill>
                <a:srgbClr val="005191"/>
              </a:solidFill>
            </a:endParaRPr>
          </a:p>
          <a:p>
            <a:pPr marL="0" marR="0">
              <a:spcBef>
                <a:spcPts val="0"/>
              </a:spcBef>
              <a:spcAft>
                <a:spcPts val="0"/>
              </a:spcAft>
            </a:pPr>
            <a:endParaRPr lang="en-US" sz="6000" b="1" dirty="0">
              <a:solidFill>
                <a:srgbClr val="005191"/>
              </a:solidFill>
            </a:endParaRPr>
          </a:p>
          <a:p>
            <a:pPr marL="0" marR="0">
              <a:spcBef>
                <a:spcPts val="0"/>
              </a:spcBef>
              <a:spcAft>
                <a:spcPts val="0"/>
              </a:spcAft>
            </a:pPr>
            <a:endParaRPr lang="en-US" sz="3200" b="1" dirty="0">
              <a:solidFill>
                <a:schemeClr val="accent1">
                  <a:lumMod val="75000"/>
                </a:schemeClr>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1" dirty="0">
              <a:solidFill>
                <a:schemeClr val="accent1">
                  <a:lumMod val="75000"/>
                </a:schemeClr>
              </a:solidFill>
              <a:effectLst/>
              <a:latin typeface="Calibri" panose="020F0502020204030204" pitchFamily="34" charset="0"/>
              <a:ea typeface="Calibri" panose="020F0502020204030204" pitchFamily="34" charset="0"/>
            </a:endParaRPr>
          </a:p>
          <a:p>
            <a:r>
              <a:rPr lang="en-US" sz="3200" b="1" dirty="0">
                <a:solidFill>
                  <a:srgbClr val="FFC000"/>
                </a:solidFill>
              </a:rPr>
              <a:t>    </a:t>
            </a:r>
            <a:endParaRPr lang="en-US" sz="3200" dirty="0"/>
          </a:p>
        </p:txBody>
      </p:sp>
      <p:sp>
        <p:nvSpPr>
          <p:cNvPr id="10" name="Title 9">
            <a:extLst>
              <a:ext uri="{FF2B5EF4-FFF2-40B4-BE49-F238E27FC236}">
                <a16:creationId xmlns:a16="http://schemas.microsoft.com/office/drawing/2014/main" id="{0F60FDCD-F62D-539D-0AEB-AD38229AE2CD}"/>
              </a:ext>
            </a:extLst>
          </p:cNvPr>
          <p:cNvSpPr>
            <a:spLocks noGrp="1"/>
          </p:cNvSpPr>
          <p:nvPr>
            <p:ph type="ctrTitle"/>
          </p:nvPr>
        </p:nvSpPr>
        <p:spPr>
          <a:xfrm>
            <a:off x="1524000" y="427839"/>
            <a:ext cx="9144000" cy="1249960"/>
          </a:xfrm>
        </p:spPr>
        <p:txBody>
          <a:bodyPr>
            <a:normAutofit fontScale="90000"/>
          </a:bodyPr>
          <a:lstStyle/>
          <a:p>
            <a:r>
              <a:rPr lang="en-US" sz="4800" b="1" dirty="0">
                <a:solidFill>
                  <a:srgbClr val="FBB43E"/>
                </a:solidFill>
                <a:latin typeface="+mn-lt"/>
              </a:rPr>
              <a:t>Congratulations and Thank You!</a:t>
            </a:r>
          </a:p>
        </p:txBody>
      </p:sp>
      <p:graphicFrame>
        <p:nvGraphicFramePr>
          <p:cNvPr id="12" name="TextBox 6">
            <a:extLst>
              <a:ext uri="{FF2B5EF4-FFF2-40B4-BE49-F238E27FC236}">
                <a16:creationId xmlns:a16="http://schemas.microsoft.com/office/drawing/2014/main" id="{8C49F150-3F6A-49EB-8D81-2A9A954E0F9E}"/>
              </a:ext>
            </a:extLst>
          </p:cNvPr>
          <p:cNvGraphicFramePr/>
          <p:nvPr>
            <p:extLst>
              <p:ext uri="{D42A27DB-BD31-4B8C-83A1-F6EECF244321}">
                <p14:modId xmlns:p14="http://schemas.microsoft.com/office/powerpoint/2010/main" val="2044104114"/>
              </p:ext>
            </p:extLst>
          </p:nvPr>
        </p:nvGraphicFramePr>
        <p:xfrm>
          <a:off x="598725" y="1936283"/>
          <a:ext cx="4581877" cy="372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and white sign with a person in the middle&#10;&#10;Description automatically generated">
            <a:extLst>
              <a:ext uri="{FF2B5EF4-FFF2-40B4-BE49-F238E27FC236}">
                <a16:creationId xmlns:a16="http://schemas.microsoft.com/office/drawing/2014/main" id="{77FF4033-D8B3-B425-A920-2CF1F2EACE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678829" cy="944941"/>
          </a:xfrm>
          <a:prstGeom prst="rect">
            <a:avLst/>
          </a:prstGeom>
          <a:solidFill>
            <a:schemeClr val="bg1"/>
          </a:solidFill>
        </p:spPr>
      </p:pic>
    </p:spTree>
    <p:extLst>
      <p:ext uri="{BB962C8B-B14F-4D97-AF65-F5344CB8AC3E}">
        <p14:creationId xmlns:p14="http://schemas.microsoft.com/office/powerpoint/2010/main" val="1308897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workflow&#10;&#10;Description automatically generated">
            <a:extLst>
              <a:ext uri="{FF2B5EF4-FFF2-40B4-BE49-F238E27FC236}">
                <a16:creationId xmlns:a16="http://schemas.microsoft.com/office/drawing/2014/main" id="{A0C74388-0920-0DC2-5F9E-2E0F672D8B4B}"/>
              </a:ext>
            </a:extLst>
          </p:cNvPr>
          <p:cNvPicPr>
            <a:picLocks noChangeAspect="1"/>
          </p:cNvPicPr>
          <p:nvPr/>
        </p:nvPicPr>
        <p:blipFill>
          <a:blip r:embed="rId3"/>
          <a:srcRect b="881"/>
          <a:stretch/>
        </p:blipFill>
        <p:spPr>
          <a:xfrm>
            <a:off x="20" y="10"/>
            <a:ext cx="12191980" cy="6857990"/>
          </a:xfrm>
          <a:prstGeom prst="rect">
            <a:avLst/>
          </a:prstGeom>
          <a:noFill/>
        </p:spPr>
      </p:pic>
      <p:sp>
        <p:nvSpPr>
          <p:cNvPr id="4" name="Slide Number Placeholder 3" hidden="1"/>
          <p:cNvSpPr>
            <a:spLocks noGrp="1"/>
          </p:cNvSpPr>
          <p:nvPr>
            <p:ph type="sldNum" sz="quarter" idx="4"/>
          </p:nvPr>
        </p:nvSpPr>
        <p:spPr/>
        <p:txBody>
          <a:bodyPr/>
          <a:lstStyle/>
          <a:p>
            <a:pPr>
              <a:spcAft>
                <a:spcPts val="600"/>
              </a:spcAft>
            </a:pPr>
            <a:fld id="{BBB69291-A384-1346-A27A-D0A1C91B6C32}" type="slidenum">
              <a:rPr lang="en-US" smtClean="0"/>
              <a:pPr>
                <a:spcAft>
                  <a:spcPts val="600"/>
                </a:spcAft>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2150AC-0870-3546-7AEA-F3B975865635}"/>
              </a:ext>
            </a:extLst>
          </p:cNvPr>
          <p:cNvSpPr>
            <a:spLocks noGrp="1"/>
          </p:cNvSpPr>
          <p:nvPr>
            <p:ph type="sldNum" sz="quarter" idx="12"/>
          </p:nvPr>
        </p:nvSpPr>
        <p:spPr/>
        <p:txBody>
          <a:bodyPr/>
          <a:lstStyle/>
          <a:p>
            <a:fld id="{BBB69291-A384-1346-A27A-D0A1C91B6C32}" type="slidenum">
              <a:rPr lang="en-US" smtClean="0"/>
              <a:pPr/>
              <a:t>8</a:t>
            </a:fld>
            <a:endParaRPr lang="en-US"/>
          </a:p>
        </p:txBody>
      </p:sp>
      <p:pic>
        <p:nvPicPr>
          <p:cNvPr id="6" name="Picture 5" descr="A family with a price tag&#10;&#10;Description automatically generated with low confidence">
            <a:extLst>
              <a:ext uri="{FF2B5EF4-FFF2-40B4-BE49-F238E27FC236}">
                <a16:creationId xmlns:a16="http://schemas.microsoft.com/office/drawing/2014/main" id="{516F46F1-9514-C63C-5638-42E06C8636BF}"/>
              </a:ext>
            </a:extLst>
          </p:cNvPr>
          <p:cNvPicPr>
            <a:picLocks noChangeAspect="1"/>
          </p:cNvPicPr>
          <p:nvPr/>
        </p:nvPicPr>
        <p:blipFill>
          <a:blip r:embed="rId3"/>
          <a:stretch>
            <a:fillRect/>
          </a:stretch>
        </p:blipFill>
        <p:spPr>
          <a:xfrm>
            <a:off x="22291" y="0"/>
            <a:ext cx="11905593" cy="6721475"/>
          </a:xfrm>
          <a:prstGeom prst="rect">
            <a:avLst/>
          </a:prstGeom>
        </p:spPr>
      </p:pic>
      <p:pic>
        <p:nvPicPr>
          <p:cNvPr id="7" name="Picture 6" descr="A blue and white sign with a person in the middle&#10;&#10;Description automatically generated">
            <a:extLst>
              <a:ext uri="{FF2B5EF4-FFF2-40B4-BE49-F238E27FC236}">
                <a16:creationId xmlns:a16="http://schemas.microsoft.com/office/drawing/2014/main" id="{7761695C-5E84-C550-C7B3-4901DE41C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0210" y="6010900"/>
            <a:ext cx="1253684" cy="705645"/>
          </a:xfrm>
          <a:prstGeom prst="rect">
            <a:avLst/>
          </a:prstGeom>
          <a:solidFill>
            <a:schemeClr val="bg1"/>
          </a:solidFill>
        </p:spPr>
      </p:pic>
    </p:spTree>
    <p:extLst>
      <p:ext uri="{BB962C8B-B14F-4D97-AF65-F5344CB8AC3E}">
        <p14:creationId xmlns:p14="http://schemas.microsoft.com/office/powerpoint/2010/main" val="219956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the united states of america&#10;&#10;Description automatically generated">
            <a:extLst>
              <a:ext uri="{FF2B5EF4-FFF2-40B4-BE49-F238E27FC236}">
                <a16:creationId xmlns:a16="http://schemas.microsoft.com/office/drawing/2014/main" id="{8A610F6A-926D-744D-D951-9B7E6DC3D718}"/>
              </a:ext>
            </a:extLst>
          </p:cNvPr>
          <p:cNvPicPr>
            <a:picLocks noChangeAspect="1"/>
          </p:cNvPicPr>
          <p:nvPr/>
        </p:nvPicPr>
        <p:blipFill>
          <a:blip r:embed="rId3"/>
          <a:stretch>
            <a:fillRect/>
          </a:stretch>
        </p:blipFill>
        <p:spPr>
          <a:xfrm>
            <a:off x="2915185" y="1644210"/>
            <a:ext cx="9291903" cy="5213790"/>
          </a:xfrm>
          <a:prstGeom prst="rect">
            <a:avLst/>
          </a:prstGeom>
        </p:spPr>
      </p:pic>
      <p:sp>
        <p:nvSpPr>
          <p:cNvPr id="3" name="Slide Number Placeholder 2">
            <a:extLst>
              <a:ext uri="{FF2B5EF4-FFF2-40B4-BE49-F238E27FC236}">
                <a16:creationId xmlns:a16="http://schemas.microsoft.com/office/drawing/2014/main" id="{E50E4C7F-D473-E678-7F54-BA79C74B045E}"/>
              </a:ext>
            </a:extLst>
          </p:cNvPr>
          <p:cNvSpPr>
            <a:spLocks noGrp="1"/>
          </p:cNvSpPr>
          <p:nvPr>
            <p:ph type="sldNum" sz="quarter" idx="4"/>
          </p:nvPr>
        </p:nvSpPr>
        <p:spPr/>
        <p:txBody>
          <a:bodyPr/>
          <a:lstStyle/>
          <a:p>
            <a:fld id="{BBB69291-A384-1346-A27A-D0A1C91B6C32}" type="slidenum">
              <a:rPr lang="en-US" smtClean="0"/>
              <a:pPr/>
              <a:t>9</a:t>
            </a:fld>
            <a:endParaRPr lang="en-US" dirty="0"/>
          </a:p>
        </p:txBody>
      </p:sp>
      <p:pic>
        <p:nvPicPr>
          <p:cNvPr id="18" name="Picture 17" descr="A map of the united states of america&#10;&#10;Description automatically generated">
            <a:extLst>
              <a:ext uri="{FF2B5EF4-FFF2-40B4-BE49-F238E27FC236}">
                <a16:creationId xmlns:a16="http://schemas.microsoft.com/office/drawing/2014/main" id="{1378EEAC-B8DC-AF6B-2E38-1632E2A28C95}"/>
              </a:ext>
            </a:extLst>
          </p:cNvPr>
          <p:cNvPicPr>
            <a:picLocks noChangeAspect="1"/>
          </p:cNvPicPr>
          <p:nvPr/>
        </p:nvPicPr>
        <p:blipFill>
          <a:blip r:embed="rId3"/>
          <a:stretch>
            <a:fillRect/>
          </a:stretch>
        </p:blipFill>
        <p:spPr>
          <a:xfrm>
            <a:off x="0" y="0"/>
            <a:ext cx="12222178" cy="6858000"/>
          </a:xfrm>
          <a:prstGeom prst="rect">
            <a:avLst/>
          </a:prstGeom>
        </p:spPr>
      </p:pic>
      <p:sp>
        <p:nvSpPr>
          <p:cNvPr id="4" name="Title 3">
            <a:extLst>
              <a:ext uri="{FF2B5EF4-FFF2-40B4-BE49-F238E27FC236}">
                <a16:creationId xmlns:a16="http://schemas.microsoft.com/office/drawing/2014/main" id="{A268E9B2-5074-A8E2-81B8-DFA4CF6DF49D}"/>
              </a:ext>
            </a:extLst>
          </p:cNvPr>
          <p:cNvSpPr>
            <a:spLocks noGrp="1"/>
          </p:cNvSpPr>
          <p:nvPr>
            <p:ph type="title"/>
          </p:nvPr>
        </p:nvSpPr>
        <p:spPr>
          <a:xfrm>
            <a:off x="1653389" y="136525"/>
            <a:ext cx="8915400" cy="1151075"/>
          </a:xfrm>
        </p:spPr>
        <p:txBody>
          <a:bodyPr>
            <a:normAutofit/>
          </a:bodyPr>
          <a:lstStyle/>
          <a:p>
            <a:pPr algn="ctr"/>
            <a:r>
              <a:rPr lang="en-US" sz="6000" spc="300">
                <a:solidFill>
                  <a:srgbClr val="0055A6"/>
                </a:solidFill>
              </a:rPr>
              <a:t>ALICE in the Big Bend</a:t>
            </a:r>
            <a:endParaRPr lang="en-US" sz="6000" spc="300" dirty="0">
              <a:solidFill>
                <a:srgbClr val="0055A6"/>
              </a:solidFill>
            </a:endParaRPr>
          </a:p>
        </p:txBody>
      </p:sp>
      <p:pic>
        <p:nvPicPr>
          <p:cNvPr id="19" name="Picture 18" descr="A blue and white sign with a person in the middle&#10;&#10;Description automatically generated">
            <a:extLst>
              <a:ext uri="{FF2B5EF4-FFF2-40B4-BE49-F238E27FC236}">
                <a16:creationId xmlns:a16="http://schemas.microsoft.com/office/drawing/2014/main" id="{66298333-E1A0-4CD2-14DE-DFAB438CC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754" y="6031705"/>
            <a:ext cx="1253684" cy="705645"/>
          </a:xfrm>
          <a:prstGeom prst="rect">
            <a:avLst/>
          </a:prstGeom>
          <a:solidFill>
            <a:schemeClr val="bg1"/>
          </a:solidFill>
        </p:spPr>
      </p:pic>
    </p:spTree>
    <p:extLst>
      <p:ext uri="{BB962C8B-B14F-4D97-AF65-F5344CB8AC3E}">
        <p14:creationId xmlns:p14="http://schemas.microsoft.com/office/powerpoint/2010/main" val="2252577683"/>
      </p:ext>
    </p:extLst>
  </p:cSld>
  <p:clrMapOvr>
    <a:masterClrMapping/>
  </p:clrMapOvr>
</p:sld>
</file>

<file path=ppt/theme/theme1.xml><?xml version="1.0" encoding="utf-8"?>
<a:theme xmlns:a="http://schemas.openxmlformats.org/drawingml/2006/main" name="Office Theme">
  <a:themeElements>
    <a:clrScheme name="Custom 1">
      <a:dk1>
        <a:srgbClr val="005191"/>
      </a:dk1>
      <a:lt1>
        <a:sysClr val="window" lastClr="FFFFFF"/>
      </a:lt1>
      <a:dk2>
        <a:srgbClr val="539ED0"/>
      </a:dk2>
      <a:lt2>
        <a:srgbClr val="E1E1E1"/>
      </a:lt2>
      <a:accent1>
        <a:srgbClr val="F57814"/>
      </a:accent1>
      <a:accent2>
        <a:srgbClr val="FFB351"/>
      </a:accent2>
      <a:accent3>
        <a:srgbClr val="FF443B"/>
      </a:accent3>
      <a:accent4>
        <a:srgbClr val="005191"/>
      </a:accent4>
      <a:accent5>
        <a:srgbClr val="545454"/>
      </a:accent5>
      <a:accent6>
        <a:srgbClr val="F57814"/>
      </a:accent6>
      <a:hlink>
        <a:srgbClr val="005191"/>
      </a:hlink>
      <a:folHlink>
        <a:srgbClr val="005191"/>
      </a:folHlink>
    </a:clrScheme>
    <a:fontScheme name="UWBB">
      <a:majorFont>
        <a:latin typeface="League Gothic"/>
        <a:ea typeface=""/>
        <a:cs typeface=""/>
      </a:majorFont>
      <a:minorFont>
        <a:latin typeface="Roboto Condens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F2C07683429442B7AC006771A79ABA" ma:contentTypeVersion="17" ma:contentTypeDescription="Create a new document." ma:contentTypeScope="" ma:versionID="50b9c56c3979d43ecb58b5298c63b3cc">
  <xsd:schema xmlns:xsd="http://www.w3.org/2001/XMLSchema" xmlns:xs="http://www.w3.org/2001/XMLSchema" xmlns:p="http://schemas.microsoft.com/office/2006/metadata/properties" xmlns:ns3="b551ebed-ae6d-4b7f-8913-443cf0103bc3" xmlns:ns4="33e7c6fa-6e8c-4772-ad7e-9f6c586f7768" targetNamespace="http://schemas.microsoft.com/office/2006/metadata/properties" ma:root="true" ma:fieldsID="1403ebb521c47519f1fa996729512a05" ns3:_="" ns4:_="">
    <xsd:import namespace="b551ebed-ae6d-4b7f-8913-443cf0103bc3"/>
    <xsd:import namespace="33e7c6fa-6e8c-4772-ad7e-9f6c586f776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1ebed-ae6d-4b7f-8913-443cf0103b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e7c6fa-6e8c-4772-ad7e-9f6c586f776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551ebed-ae6d-4b7f-8913-443cf0103bc3" xsi:nil="true"/>
  </documentManagement>
</p:properties>
</file>

<file path=customXml/itemProps1.xml><?xml version="1.0" encoding="utf-8"?>
<ds:datastoreItem xmlns:ds="http://schemas.openxmlformats.org/officeDocument/2006/customXml" ds:itemID="{ECCE5C70-8202-47C3-BC46-BD2E1BE99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51ebed-ae6d-4b7f-8913-443cf0103bc3"/>
    <ds:schemaRef ds:uri="33e7c6fa-6e8c-4772-ad7e-9f6c586f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1DEDA5-F092-406E-94F1-4A4B5BE8E369}">
  <ds:schemaRefs>
    <ds:schemaRef ds:uri="http://schemas.microsoft.com/sharepoint/v3/contenttype/forms"/>
  </ds:schemaRefs>
</ds:datastoreItem>
</file>

<file path=customXml/itemProps3.xml><?xml version="1.0" encoding="utf-8"?>
<ds:datastoreItem xmlns:ds="http://schemas.openxmlformats.org/officeDocument/2006/customXml" ds:itemID="{5C40C287-AF02-4767-BC75-67EB91B993F5}">
  <ds:schemaRefs>
    <ds:schemaRef ds:uri="http://schemas.microsoft.com/office/2006/documentManagement/types"/>
    <ds:schemaRef ds:uri="http://purl.org/dc/terms/"/>
    <ds:schemaRef ds:uri="http://purl.org/dc/elements/1.1/"/>
    <ds:schemaRef ds:uri="http://schemas.openxmlformats.org/package/2006/metadata/core-properties"/>
    <ds:schemaRef ds:uri="b551ebed-ae6d-4b7f-8913-443cf0103bc3"/>
    <ds:schemaRef ds:uri="http://www.w3.org/XML/1998/namespace"/>
    <ds:schemaRef ds:uri="33e7c6fa-6e8c-4772-ad7e-9f6c586f7768"/>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815</Words>
  <Application>Microsoft Office PowerPoint</Application>
  <PresentationFormat>Widescreen</PresentationFormat>
  <Paragraphs>157</Paragraphs>
  <Slides>27</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Franklin Gothic Demi</vt:lpstr>
      <vt:lpstr>League Gothic</vt:lpstr>
      <vt:lpstr>Open Sans</vt:lpstr>
      <vt:lpstr>Roboto Condensed</vt:lpstr>
      <vt:lpstr>Wingdings</vt:lpstr>
      <vt:lpstr>Office Theme</vt:lpstr>
      <vt:lpstr>TOGETHER WE DO MORE</vt:lpstr>
      <vt:lpstr>Your LCS Campaign Leadership  Team</vt:lpstr>
      <vt:lpstr>PowerPoint Presentation</vt:lpstr>
      <vt:lpstr>UWBB Campaign Contact</vt:lpstr>
      <vt:lpstr>Your Support. Our Impact.</vt:lpstr>
      <vt:lpstr>Congratulations and Thank You!</vt:lpstr>
      <vt:lpstr>PowerPoint Presentation</vt:lpstr>
      <vt:lpstr>PowerPoint Presentation</vt:lpstr>
      <vt:lpstr>ALICE in the Big Bend</vt:lpstr>
      <vt:lpstr>PowerPoint Presentation</vt:lpstr>
      <vt:lpstr>UWBB Programs That Benefit Your School &amp; Our Community</vt:lpstr>
      <vt:lpstr>PowerPoint Presentation</vt:lpstr>
      <vt:lpstr>PowerPoint Presentation</vt:lpstr>
      <vt:lpstr>PowerPoint Presentation</vt:lpstr>
      <vt:lpstr>Make It Happen!</vt:lpstr>
      <vt:lpstr>Make It FUN!</vt:lpstr>
      <vt:lpstr>PowerPoint Presentation</vt:lpstr>
      <vt:lpstr>PowerPoint Presentation</vt:lpstr>
      <vt:lpstr>Mark Your Calendars</vt:lpstr>
      <vt:lpstr>https://www.leonschools.net/domain/8488</vt:lpstr>
      <vt:lpstr>Making Your Pledge </vt:lpstr>
      <vt:lpstr>Pledge Form</vt:lpstr>
      <vt:lpstr>2024-2025  Program  Partners </vt:lpstr>
      <vt:lpstr>PowerPoint Presentation</vt:lpstr>
      <vt:lpstr>Sample Campaign Envelope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2020-08-11T23:02:38Z</dcterms:created>
  <dcterms:modified xsi:type="dcterms:W3CDTF">2024-08-06T20:12:00Z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0x01010040F2C07683429442B7AC006771A79ABA</vt:lpwstr>
  </property>
</Properties>
</file>