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76" r:id="rId5"/>
    <p:sldId id="277" r:id="rId6"/>
    <p:sldId id="278" r:id="rId7"/>
    <p:sldId id="279" r:id="rId8"/>
    <p:sldId id="280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familia</a:t>
            </a:r>
            <a:r>
              <a:rPr lang="en-US" dirty="0"/>
              <a:t>,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, </a:t>
            </a:r>
            <a:r>
              <a:rPr lang="en-US" dirty="0" err="1"/>
              <a:t>adjetivos</a:t>
            </a:r>
            <a:r>
              <a:rPr lang="en-US" dirty="0"/>
              <a:t> </a:t>
            </a:r>
            <a:r>
              <a:rPr lang="en-US" dirty="0" err="1"/>
              <a:t>posesivos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92422"/>
              </p:ext>
            </p:extLst>
          </p:nvPr>
        </p:nvGraphicFramePr>
        <p:xfrm>
          <a:off x="1284472" y="2348343"/>
          <a:ext cx="9078729" cy="3463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243">
                  <a:extLst>
                    <a:ext uri="{9D8B030D-6E8A-4147-A177-3AD203B41FA5}">
                      <a16:colId xmlns:a16="http://schemas.microsoft.com/office/drawing/2014/main" val="2786025586"/>
                    </a:ext>
                  </a:extLst>
                </a:gridCol>
                <a:gridCol w="3026243">
                  <a:extLst>
                    <a:ext uri="{9D8B030D-6E8A-4147-A177-3AD203B41FA5}">
                      <a16:colId xmlns:a16="http://schemas.microsoft.com/office/drawing/2014/main" val="1315666811"/>
                    </a:ext>
                  </a:extLst>
                </a:gridCol>
                <a:gridCol w="3026243">
                  <a:extLst>
                    <a:ext uri="{9D8B030D-6E8A-4147-A177-3AD203B41FA5}">
                      <a16:colId xmlns:a16="http://schemas.microsoft.com/office/drawing/2014/main" val="3905905919"/>
                    </a:ext>
                  </a:extLst>
                </a:gridCol>
              </a:tblGrid>
              <a:tr h="514996">
                <a:tc gridSpan="3">
                  <a:txBody>
                    <a:bodyPr/>
                    <a:lstStyle/>
                    <a:p>
                      <a:r>
                        <a:rPr lang="en-US" sz="2400" b="0" dirty="0" smtClean="0"/>
                        <a:t>Possessive Adjectives</a:t>
                      </a:r>
                      <a:endParaRPr lang="en-US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977230"/>
                  </a:ext>
                </a:extLst>
              </a:tr>
              <a:tr h="514996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Yo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mi, </a:t>
                      </a:r>
                      <a:r>
                        <a:rPr lang="en-US" sz="2400" b="0" dirty="0" err="1" smtClean="0"/>
                        <a:t>mis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my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277864"/>
                  </a:ext>
                </a:extLst>
              </a:tr>
              <a:tr h="514996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Tú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tu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tus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your (informal)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552092"/>
                  </a:ext>
                </a:extLst>
              </a:tr>
              <a:tr h="514996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Usted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Él</a:t>
                      </a:r>
                      <a:r>
                        <a:rPr lang="en-US" sz="2400" b="0" dirty="0" smtClean="0"/>
                        <a:t>, Ella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su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sus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your, his, her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990415"/>
                  </a:ext>
                </a:extLst>
              </a:tr>
              <a:tr h="888897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Nosotros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Nosotras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nuestro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nuestra</a:t>
                      </a:r>
                      <a:r>
                        <a:rPr lang="en-US" sz="2400" b="0" dirty="0" smtClean="0"/>
                        <a:t>,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baseline="0" dirty="0" err="1" smtClean="0"/>
                        <a:t>nuestros</a:t>
                      </a:r>
                      <a:r>
                        <a:rPr lang="en-US" sz="2400" b="0" baseline="0" dirty="0" smtClean="0"/>
                        <a:t>, </a:t>
                      </a:r>
                      <a:r>
                        <a:rPr lang="en-US" sz="2400" b="0" baseline="0" dirty="0" err="1" smtClean="0"/>
                        <a:t>nuestras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our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690"/>
                  </a:ext>
                </a:extLst>
              </a:tr>
              <a:tr h="514996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Ustedes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Ellos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Ellas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su</a:t>
                      </a:r>
                      <a:r>
                        <a:rPr lang="en-US" sz="2400" b="0" dirty="0" smtClean="0"/>
                        <a:t>, </a:t>
                      </a:r>
                      <a:r>
                        <a:rPr lang="en-US" sz="2400" b="0" dirty="0" err="1" smtClean="0"/>
                        <a:t>sus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their, your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04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5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FAMILIA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padre (el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papá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mamá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padres – parents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children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brother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sister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siblings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abuelo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abuela – grandmother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abuelos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grandparents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nieto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nieta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granddaughter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uncle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aunt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sobrino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nephew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sobrina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niece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primo / la prima – cousin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LAS MASCOTAS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mascota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pet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dog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gato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have)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usually means to have. We use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express possession. These are the forms of 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present tense: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Remember, verbs change according to subject, so you may omit the subject pronoun in a sentence: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una mochila.				Tengo una mochila.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02CB09-3523-463D-95FC-E6B53784E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17505"/>
              </p:ext>
            </p:extLst>
          </p:nvPr>
        </p:nvGraphicFramePr>
        <p:xfrm>
          <a:off x="1284471" y="2717323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TENER (TO HAVE).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tengo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tenemos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  <a:p>
                      <a:r>
                        <a:rPr lang="en-US" dirty="0"/>
                        <a:t>He has</a:t>
                      </a:r>
                    </a:p>
                    <a:p>
                      <a:r>
                        <a:rPr lang="en-US" dirty="0"/>
                        <a:t>She 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 have)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also used to express age. To express age use this formula: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(conjugated) + age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(years).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Literally saying: I have twelve years.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quince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someone’s age say: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		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Cuantos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409" y="1590855"/>
            <a:ext cx="9404723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this in Spanish: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have a pencil.				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+ item.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She has a book.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 has a backpack.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Julia is 20 years old. 		Subject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(conjugated) + age +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(years).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are 13 years old.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02CB09-3523-463D-95FC-E6B53784E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44296"/>
              </p:ext>
            </p:extLst>
          </p:nvPr>
        </p:nvGraphicFramePr>
        <p:xfrm>
          <a:off x="1634328" y="4042872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TENER (TO HAVE).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tengo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tenemos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have</a:t>
                      </a:r>
                    </a:p>
                    <a:p>
                      <a:r>
                        <a:rPr lang="en-US" dirty="0"/>
                        <a:t>He has</a:t>
                      </a:r>
                    </a:p>
                    <a:p>
                      <a:r>
                        <a:rPr lang="en-US" dirty="0"/>
                        <a:t>She 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/>
                        <a:t>tienen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  <a:p>
                      <a:r>
                        <a:rPr lang="en-US" dirty="0"/>
                        <a:t>They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8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 are used to show ownership: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my, your, his, her, our, their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875172-66E5-428B-9EF1-B8D97CACB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75378"/>
              </p:ext>
            </p:extLst>
          </p:nvPr>
        </p:nvGraphicFramePr>
        <p:xfrm>
          <a:off x="1284472" y="3303840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8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Possessive adjectives agree grammatically with the noun they accompany. They agree not with the owner, but with the thing being possessed: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mi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	He is my brother.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 mis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	They are my brothers.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also agree in gender with the thing being possessed.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	He is our brother.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Ella 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nuestra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				She is our sister.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1D660-DCE4-4891-8C23-BA72AF36D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00774"/>
              </p:ext>
            </p:extLst>
          </p:nvPr>
        </p:nvGraphicFramePr>
        <p:xfrm>
          <a:off x="2032000" y="4858909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2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preposition de (of)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also express ownership with the preposition de and a noun. In Spanish we do not use apostrophe s to express possession. Example: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Gina’s aunt. 			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Gina. (The aunt of Gina)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Mr. Grant’s dog.		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Señor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Grant.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 aunt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 is my brother.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 and Johnny’s mother. 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1D660-DCE4-4891-8C23-BA72AF36D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73844"/>
              </p:ext>
            </p:extLst>
          </p:nvPr>
        </p:nvGraphicFramePr>
        <p:xfrm>
          <a:off x="2032000" y="4906616"/>
          <a:ext cx="81280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3607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66471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127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041477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POSSESSIVE 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188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mi, 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nuestro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nuestros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nuestras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36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tu,tus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3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his, her, your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</a:t>
                      </a:r>
                      <a:r>
                        <a:rPr lang="en-US" dirty="0"/>
                        <a:t>, 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their, your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7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3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familia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 </a:t>
            </a:r>
            <a:r>
              <a:rPr lang="en-US" sz="2400" dirty="0" err="1"/>
              <a:t>posesivos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my brothers.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Johnny is my cousin.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woman is their mother.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boys are your cousins.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Janet and Jane are my mother’s sister.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have a dog. My dog is intelligent.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5590"/>
              </p:ext>
            </p:extLst>
          </p:nvPr>
        </p:nvGraphicFramePr>
        <p:xfrm>
          <a:off x="1608156" y="4135103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860255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1566681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059059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Possessive Adjectives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977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mi, </a:t>
                      </a:r>
                      <a:r>
                        <a:rPr lang="en-US" dirty="0" err="1" smtClean="0"/>
                        <a:t>mis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27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 (informal)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552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your, his, her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990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nuestro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nuestra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nuestros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nuestras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2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their, your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04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6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8060</TotalTime>
  <Words>659</Words>
  <Application>Microsoft Office PowerPoint</Application>
  <PresentationFormat>Widescreen</PresentationFormat>
  <Paragraphs>217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Mexico 3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  <vt:lpstr>Mexico 3 (La familia, el verbo tener, adjetivos posesivos)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46</cp:revision>
  <dcterms:created xsi:type="dcterms:W3CDTF">2019-07-27T12:02:36Z</dcterms:created>
  <dcterms:modified xsi:type="dcterms:W3CDTF">2019-10-11T12:30:10Z</dcterms:modified>
</cp:coreProperties>
</file>