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40" r:id="rId1"/>
  </p:sldMasterIdLst>
  <p:notesMasterIdLst>
    <p:notesMasterId r:id="rId13"/>
  </p:notesMasterIdLst>
  <p:sldIdLst>
    <p:sldId id="257" r:id="rId2"/>
    <p:sldId id="258" r:id="rId3"/>
    <p:sldId id="266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7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2C43FE-AB0D-404B-B593-37DFE5BFDB90}" v="1" dt="2020-08-22T12:02:18.516"/>
    <p1510:client id="{BDC3B508-EDBD-4210-B1AC-C3F07ABBDDBE}" v="18" dt="2020-08-22T11:56:55.4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46"/>
    <p:restoredTop sz="92450"/>
  </p:normalViewPr>
  <p:slideViewPr>
    <p:cSldViewPr snapToGrid="0">
      <p:cViewPr varScale="1">
        <p:scale>
          <a:sx n="138" d="100"/>
          <a:sy n="138" d="100"/>
        </p:scale>
        <p:origin x="39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d9413b110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8d9413b110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d9413b110_2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8d9413b110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d9413b110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8d9413b110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d9413b110_2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d9413b110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d9413b110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8d9413b110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d9413b110_2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8d9413b110_2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d9413b110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8d9413b110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d9413b110_2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8d9413b110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8/22/20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722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.jp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10" Type="http://schemas.openxmlformats.org/officeDocument/2006/relationships/slide" Target="slide10.xml"/><Relationship Id="rId4" Type="http://schemas.openxmlformats.org/officeDocument/2006/relationships/slide" Target="slide2.xml"/><Relationship Id="rId9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slide" Target="slide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11" Type="http://schemas.openxmlformats.org/officeDocument/2006/relationships/slide" Target="slide9.xml"/><Relationship Id="rId5" Type="http://schemas.openxmlformats.org/officeDocument/2006/relationships/image" Target="../media/image23.jpg"/><Relationship Id="rId10" Type="http://schemas.openxmlformats.org/officeDocument/2006/relationships/slide" Target="slide8.xml"/><Relationship Id="rId4" Type="http://schemas.openxmlformats.org/officeDocument/2006/relationships/notesSlide" Target="../notesSlides/notesSlide8.xml"/><Relationship Id="rId9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openxmlformats.org/officeDocument/2006/relationships/slide" Target="slide7.xml"/><Relationship Id="rId12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3.jpg"/><Relationship Id="rId5" Type="http://schemas.openxmlformats.org/officeDocument/2006/relationships/slide" Target="slide4.xml"/><Relationship Id="rId15" Type="http://schemas.openxmlformats.org/officeDocument/2006/relationships/image" Target="../media/image7.png"/><Relationship Id="rId10" Type="http://schemas.openxmlformats.org/officeDocument/2006/relationships/slide" Target="slide10.xml"/><Relationship Id="rId4" Type="http://schemas.openxmlformats.org/officeDocument/2006/relationships/slide" Target="slide2.xml"/><Relationship Id="rId9" Type="http://schemas.openxmlformats.org/officeDocument/2006/relationships/slide" Target="slide9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5.jpg"/><Relationship Id="rId3" Type="http://schemas.openxmlformats.org/officeDocument/2006/relationships/image" Target="../media/image12.jpg"/><Relationship Id="rId7" Type="http://schemas.openxmlformats.org/officeDocument/2006/relationships/slide" Target="slide7.xml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3.jpg"/><Relationship Id="rId5" Type="http://schemas.openxmlformats.org/officeDocument/2006/relationships/slide" Target="slide4.xml"/><Relationship Id="rId10" Type="http://schemas.openxmlformats.org/officeDocument/2006/relationships/slide" Target="slide10.xml"/><Relationship Id="rId4" Type="http://schemas.openxmlformats.org/officeDocument/2006/relationships/slide" Target="slide2.xml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9.jpg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10" Type="http://schemas.openxmlformats.org/officeDocument/2006/relationships/slide" Target="slide10.xml"/><Relationship Id="rId4" Type="http://schemas.openxmlformats.org/officeDocument/2006/relationships/slide" Target="slide2.xml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0.jpg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hyperlink" Target="mailto:Kleesc@leonschools.net" TargetMode="External"/><Relationship Id="rId5" Type="http://schemas.openxmlformats.org/officeDocument/2006/relationships/slide" Target="slide4.xml"/><Relationship Id="rId10" Type="http://schemas.openxmlformats.org/officeDocument/2006/relationships/slide" Target="slide10.xml"/><Relationship Id="rId4" Type="http://schemas.openxmlformats.org/officeDocument/2006/relationships/slide" Target="slide2.xml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1.jpg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10" Type="http://schemas.openxmlformats.org/officeDocument/2006/relationships/slide" Target="slide10.xml"/><Relationship Id="rId4" Type="http://schemas.openxmlformats.org/officeDocument/2006/relationships/slide" Target="slide2.xml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2.jp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hyperlink" Target="https://www.remind.com/join/36dbbd" TargetMode="External"/><Relationship Id="rId5" Type="http://schemas.openxmlformats.org/officeDocument/2006/relationships/slide" Target="slide4.xml"/><Relationship Id="rId10" Type="http://schemas.openxmlformats.org/officeDocument/2006/relationships/slide" Target="slide10.xml"/><Relationship Id="rId4" Type="http://schemas.openxmlformats.org/officeDocument/2006/relationships/slide" Target="slide2.xml"/><Relationship Id="rId9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6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6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6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6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6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6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6"/>
          <p:cNvSpPr txBox="1"/>
          <p:nvPr/>
        </p:nvSpPr>
        <p:spPr>
          <a:xfrm>
            <a:off x="753850" y="1587500"/>
            <a:ext cx="7572000" cy="86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Indie Flower"/>
                <a:ea typeface="Indie Flower"/>
                <a:cs typeface="Indie Flower"/>
                <a:sym typeface="Indie Flower"/>
              </a:rPr>
              <a:t>Welcome to </a:t>
            </a:r>
            <a:r>
              <a:rPr lang="en-US" sz="1800" dirty="0">
                <a:latin typeface="Indie Flower"/>
                <a:ea typeface="Indie Flower"/>
                <a:cs typeface="Indie Flower"/>
                <a:sym typeface="Indie Flower"/>
              </a:rPr>
              <a:t>our Kindergarten </a:t>
            </a:r>
            <a:r>
              <a:rPr lang="en" sz="1800" dirty="0">
                <a:latin typeface="Indie Flower"/>
                <a:ea typeface="Indie Flower"/>
                <a:cs typeface="Indie Flower"/>
                <a:sym typeface="Indie Flower"/>
              </a:rPr>
              <a:t>Virtual Meet the Teacher! </a:t>
            </a:r>
            <a:r>
              <a:rPr lang="en-US" sz="1800" dirty="0">
                <a:latin typeface="Indie Flower"/>
                <a:ea typeface="Indie Flower"/>
                <a:cs typeface="Indie Flower"/>
                <a:sym typeface="Indie Flower"/>
              </a:rPr>
              <a:t>This school year will be different than any other because our class is made up of both in person students and digital students; however, we are still “Mrs. Klees’ Kindergarten Kiddos”!  Together we will learn lots of math, science, and social studies concepts plus learn to read and write.  </a:t>
            </a:r>
            <a:r>
              <a:rPr lang="en" sz="1800" dirty="0">
                <a:latin typeface="Indie Flower"/>
                <a:ea typeface="Indie Flower"/>
                <a:cs typeface="Indie Flower"/>
                <a:sym typeface="Indie Flower"/>
              </a:rPr>
              <a:t>I am </a:t>
            </a:r>
            <a:r>
              <a:rPr lang="en-US" sz="1800" dirty="0">
                <a:latin typeface="Indie Flower"/>
                <a:ea typeface="Indie Flower"/>
                <a:cs typeface="Indie Flower"/>
                <a:sym typeface="Indie Flower"/>
              </a:rPr>
              <a:t>blessed </a:t>
            </a:r>
            <a:r>
              <a:rPr lang="en" sz="1800" dirty="0">
                <a:latin typeface="Indie Flower"/>
                <a:ea typeface="Indie Flower"/>
                <a:cs typeface="Indie Flower"/>
                <a:sym typeface="Indie Flower"/>
              </a:rPr>
              <a:t>to have your child in my class this year. </a:t>
            </a:r>
            <a:r>
              <a:rPr lang="en-US" sz="1800" dirty="0">
                <a:latin typeface="Indie Flower"/>
                <a:ea typeface="Indie Flower"/>
                <a:cs typeface="Indie Flower"/>
                <a:sym typeface="Indie Flower"/>
              </a:rPr>
              <a:t>I can’t wait to get started </a:t>
            </a:r>
            <a:r>
              <a:rPr lang="en-US" sz="1800" dirty="0">
                <a:latin typeface="Indie Flower"/>
                <a:ea typeface="Indie Flower"/>
                <a:cs typeface="Indie Flower"/>
                <a:sym typeface="Wingdings"/>
              </a:rPr>
              <a:t></a:t>
            </a:r>
            <a:endParaRPr sz="1800" dirty="0"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Indie Flower"/>
                <a:ea typeface="Indie Flower"/>
                <a:cs typeface="Indie Flower"/>
                <a:sym typeface="Indie Flower"/>
              </a:rPr>
              <a:t>Please click </a:t>
            </a:r>
            <a:r>
              <a:rPr lang="en-US" sz="1800" dirty="0">
                <a:latin typeface="Indie Flower"/>
                <a:ea typeface="Indie Flower"/>
                <a:cs typeface="Indie Flower"/>
                <a:sym typeface="Indie Flower"/>
              </a:rPr>
              <a:t>on </a:t>
            </a:r>
            <a:r>
              <a:rPr lang="en" sz="1800" dirty="0">
                <a:latin typeface="Indie Flower"/>
                <a:ea typeface="Indie Flower"/>
                <a:cs typeface="Indie Flower"/>
                <a:sym typeface="Indie Flower"/>
              </a:rPr>
              <a:t>the tabs at the top to </a:t>
            </a:r>
            <a:r>
              <a:rPr lang="en-US" sz="1800" dirty="0">
                <a:latin typeface="Indie Flower"/>
                <a:ea typeface="Indie Flower"/>
                <a:cs typeface="Indie Flower"/>
                <a:sym typeface="Indie Flower"/>
              </a:rPr>
              <a:t>learn more information about our class.</a:t>
            </a:r>
            <a:endParaRPr sz="1800" dirty="0"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Love,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Mrs. Klees</a:t>
            </a:r>
            <a:endParaRPr sz="18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>
            <a:hlinkClick r:id="rId6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3">
            <a:hlinkClick r:id="rId7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3">
            <a:hlinkClick r:id="rId8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3">
            <a:hlinkClick r:id="rId9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3">
            <a:hlinkClick r:id="rId10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3">
            <a:hlinkClick r:id="rId11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3">
            <a:hlinkClick r:id="rId12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3"/>
          <p:cNvSpPr txBox="1"/>
          <p:nvPr/>
        </p:nvSpPr>
        <p:spPr>
          <a:xfrm>
            <a:off x="832175" y="1708325"/>
            <a:ext cx="73008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Lobster"/>
                <a:ea typeface="Lobster"/>
                <a:cs typeface="Lobster"/>
                <a:sym typeface="Lobster"/>
              </a:rPr>
              <a:t>Please click on the attached link to hear the story,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 err="1">
                <a:latin typeface="Lobster"/>
                <a:ea typeface="Lobster"/>
                <a:cs typeface="Lobster"/>
                <a:sym typeface="Lobster"/>
              </a:rPr>
              <a:t>Twas</a:t>
            </a:r>
            <a:r>
              <a:rPr lang="en-US" sz="1800" u="sng" dirty="0">
                <a:latin typeface="Lobster"/>
                <a:ea typeface="Lobster"/>
                <a:cs typeface="Lobster"/>
                <a:sym typeface="Lobster"/>
              </a:rPr>
              <a:t> the Night Before Kindergarten </a:t>
            </a:r>
            <a:r>
              <a:rPr lang="en-US" sz="1800" dirty="0">
                <a:latin typeface="Lobster"/>
                <a:ea typeface="Lobster"/>
                <a:cs typeface="Lobster"/>
                <a:sym typeface="Lobster"/>
              </a:rPr>
              <a:t>read by Mrs. Klees</a:t>
            </a:r>
            <a:endParaRPr sz="18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" name="Twas the Night Before Kindergart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39314" y="2619933"/>
            <a:ext cx="3086521" cy="1736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269" cy="5143500"/>
          </a:xfrm>
        </p:spPr>
      </p:pic>
    </p:spTree>
    <p:extLst>
      <p:ext uri="{BB962C8B-B14F-4D97-AF65-F5344CB8AC3E}">
        <p14:creationId xmlns:p14="http://schemas.microsoft.com/office/powerpoint/2010/main" val="325001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7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7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7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7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7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7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/>
          <p:nvPr/>
        </p:nvSpPr>
        <p:spPr>
          <a:xfrm>
            <a:off x="3667995" y="1649200"/>
            <a:ext cx="4672329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18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5" y="1540550"/>
            <a:ext cx="3017520" cy="2011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6026" y="1540550"/>
            <a:ext cx="4424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Welcome to my 25</a:t>
            </a:r>
            <a:r>
              <a:rPr lang="en-US" baseline="30000" dirty="0"/>
              <a:t>th</a:t>
            </a:r>
            <a:r>
              <a:rPr lang="en-US" dirty="0"/>
              <a:t> year in the classroom!!  I have taught at Fort Braden School for 11 years and I’m thrilled to have your child in my class.  A little bit about me- I’ve been married to Robbie for 33 years and we have have three grown sons, a daughter-in-law, and our first grandson, Colton, who definitely has my heart!  I love my family and consider my kindergarten kiddos family too.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84" y="3094567"/>
            <a:ext cx="1234440" cy="1645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375" y="3656756"/>
            <a:ext cx="6314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enjoy spending time with my family, going to the beach, walking, reading, and </a:t>
            </a:r>
            <a:r>
              <a:rPr lang="en-US"/>
              <a:t>eating chocolate!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98" y="3864650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65" y="3980424"/>
            <a:ext cx="731520" cy="731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40" y="3797544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568" y="3865260"/>
            <a:ext cx="822960" cy="822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MRS. KLEES</a:t>
            </a:r>
            <a:br>
              <a:rPr lang="en-US" dirty="0"/>
            </a:br>
            <a:r>
              <a:rPr lang="en-US" dirty="0"/>
              <a:t>MASK ON/MASK OFF     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7775" y="1988065"/>
            <a:ext cx="2909888" cy="21824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931" y="1973897"/>
            <a:ext cx="2926080" cy="219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624329"/>
            <a:ext cx="2560320" cy="29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3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8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8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8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8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8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8"/>
          <p:cNvSpPr txBox="1"/>
          <p:nvPr/>
        </p:nvSpPr>
        <p:spPr>
          <a:xfrm>
            <a:off x="852225" y="1708325"/>
            <a:ext cx="72807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055" y="1836420"/>
            <a:ext cx="219456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8745" y="1836420"/>
            <a:ext cx="2194560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45" y="1562100"/>
            <a:ext cx="2926080" cy="2194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225" y="3829745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Welcome </a:t>
            </a:r>
          </a:p>
          <a:p>
            <a:pPr algn="ctr"/>
            <a:r>
              <a:rPr lang="en-US" dirty="0"/>
              <a:t>to Room 407!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3066" y="3902886"/>
            <a:ext cx="19290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Portable desks for outside mask breaks set 6 </a:t>
            </a:r>
            <a:r>
              <a:rPr lang="en-US" dirty="0" err="1"/>
              <a:t>ft</a:t>
            </a:r>
            <a:r>
              <a:rPr lang="en-US" dirty="0"/>
              <a:t> apart </a:t>
            </a:r>
            <a:r>
              <a:rPr lang="en-US" dirty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17021" y="3870036"/>
            <a:ext cx="2515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kindergarten playground is right outside our door.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28650" y="127001"/>
            <a:ext cx="7886700" cy="4229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3850" y="717552"/>
            <a:ext cx="4229101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5851" y="717553"/>
            <a:ext cx="4229098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8952" y="717550"/>
            <a:ext cx="4229102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599" y="46482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 VIEW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9599" y="4635500"/>
            <a:ext cx="2844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 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4400" y="438659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REAR VIEW</a:t>
            </a:r>
          </a:p>
        </p:txBody>
      </p:sp>
    </p:spTree>
    <p:extLst>
      <p:ext uri="{BB962C8B-B14F-4D97-AF65-F5344CB8AC3E}">
        <p14:creationId xmlns:p14="http://schemas.microsoft.com/office/powerpoint/2010/main" val="458259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9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9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9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9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9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9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9"/>
          <p:cNvSpPr txBox="1"/>
          <p:nvPr/>
        </p:nvSpPr>
        <p:spPr>
          <a:xfrm>
            <a:off x="739375" y="1522362"/>
            <a:ext cx="7600950" cy="33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Our Daily Schedule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8:35 School Begins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8:45 Morning Meeting with Digital Students and Classmates**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9:00-10:30 Language Arts Instruction and Student Conferences</a:t>
            </a:r>
            <a:endParaRPr lang="en-US" sz="1800" dirty="0">
              <a:latin typeface="Playfair Display"/>
              <a:ea typeface="Playfair Display"/>
              <a:cs typeface="Playfair Displ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10:30-11:30 Lunch and Developmental Play</a:t>
            </a:r>
            <a:endParaRPr lang="en-US" sz="1800" dirty="0">
              <a:latin typeface="Playfair Display"/>
              <a:ea typeface="Playfair Display"/>
              <a:cs typeface="Playfair Displ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12:00-1:20 Math Instruction and Special Area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1:20-2:30 Science or Social Studies, Student Conferences, Accelerated Reader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2:30-2:50 Review of the Day and Prepare for Dismissal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**First day morning meeting time will be later due to 9:00 first day drop off **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layfair Display"/>
                <a:ea typeface="Playfair Display"/>
                <a:cs typeface="Playfair Display"/>
                <a:sym typeface="Playfair Display"/>
              </a:rPr>
              <a:t>***Kindergarten students will begin transitioning to car pick up at 2:30***</a:t>
            </a:r>
            <a:endParaRPr sz="1800" dirty="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8175" y="1549400"/>
            <a:ext cx="2368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Special Area Schedule</a:t>
            </a:r>
          </a:p>
          <a:p>
            <a:r>
              <a:rPr lang="en-US" dirty="0"/>
              <a:t>M-Art  T-Media/</a:t>
            </a:r>
            <a:r>
              <a:rPr lang="en-US" dirty="0" err="1"/>
              <a:t>Guideance</a:t>
            </a:r>
            <a:endParaRPr lang="en-US" dirty="0"/>
          </a:p>
          <a:p>
            <a:r>
              <a:rPr lang="en-US" dirty="0"/>
              <a:t>W-PE  TH- Music  F-Art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0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0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0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0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221625" y="2047461"/>
            <a:ext cx="701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Please check your email for a “Student Information” document that I need you to complete and return to me via email.  My email is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  <a:hlinkClick r:id="rId11"/>
              </a:rPr>
              <a:t>Kleesc@leonschools.net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1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1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1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1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1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1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945397" y="1609802"/>
            <a:ext cx="69126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We are unable to assist students in tying shoes, opening &amp; closing food/drink items, putting back-packs on or zipping zippers. PLEASE make sure your child is able to do the above tasks before their first day of school.</a:t>
            </a:r>
          </a:p>
          <a:p>
            <a:pPr marL="285750" indent="-285750" algn="ctr">
              <a:buFont typeface="Arial" charset="0"/>
              <a:buChar char="•"/>
            </a:pPr>
            <a:endParaRPr lang="en-US" sz="18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PLEASE make sure your child is able to properly wear their mask for an extended amount of time without touching their mask/face.</a:t>
            </a:r>
          </a:p>
          <a:p>
            <a:pPr marL="285750" indent="-285750" algn="ctr">
              <a:buFont typeface="Arial" charset="0"/>
              <a:buChar char="•"/>
            </a:pPr>
            <a:endParaRPr lang="en-US" sz="18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Please make sure your child is able to use the restroom on their own, flush, and wash their hands.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>
            <a:hlinkClick r:id="rId4" action="ppaction://hlinksldjump"/>
          </p:cNvPr>
          <p:cNvSpPr/>
          <p:nvPr/>
        </p:nvSpPr>
        <p:spPr>
          <a:xfrm>
            <a:off x="7393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>
            <a:hlinkClick r:id="rId5" action="ppaction://hlinksldjump"/>
          </p:cNvPr>
          <p:cNvSpPr/>
          <p:nvPr/>
        </p:nvSpPr>
        <p:spPr>
          <a:xfrm>
            <a:off x="18454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">
            <a:hlinkClick r:id="rId6" action="ppaction://hlinksldjump"/>
          </p:cNvPr>
          <p:cNvSpPr/>
          <p:nvPr/>
        </p:nvSpPr>
        <p:spPr>
          <a:xfrm>
            <a:off x="29515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2">
            <a:hlinkClick r:id="rId7" action="ppaction://hlinksldjump"/>
          </p:cNvPr>
          <p:cNvSpPr/>
          <p:nvPr/>
        </p:nvSpPr>
        <p:spPr>
          <a:xfrm>
            <a:off x="405760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>
            <a:hlinkClick r:id="rId8" action="ppaction://hlinksldjump"/>
          </p:cNvPr>
          <p:cNvSpPr/>
          <p:nvPr/>
        </p:nvSpPr>
        <p:spPr>
          <a:xfrm>
            <a:off x="516367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2">
            <a:hlinkClick r:id="rId9" action="ppaction://hlinksldjump"/>
          </p:cNvPr>
          <p:cNvSpPr/>
          <p:nvPr/>
        </p:nvSpPr>
        <p:spPr>
          <a:xfrm>
            <a:off x="6269750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2">
            <a:hlinkClick r:id="rId10" action="ppaction://hlinksldjump"/>
          </p:cNvPr>
          <p:cNvSpPr/>
          <p:nvPr/>
        </p:nvSpPr>
        <p:spPr>
          <a:xfrm>
            <a:off x="7375825" y="1039425"/>
            <a:ext cx="9645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2"/>
          <p:cNvSpPr txBox="1"/>
          <p:nvPr/>
        </p:nvSpPr>
        <p:spPr>
          <a:xfrm>
            <a:off x="862275" y="1708325"/>
            <a:ext cx="72708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  <a:sym typeface="Lobster"/>
              </a:rPr>
              <a:t>Download the Remind App to communicate and stay up to date on information! Click the link below.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entury Gothic" charset="0"/>
              <a:ea typeface="Century Gothic" charset="0"/>
              <a:cs typeface="Century Gothic" charset="0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  <a:sym typeface="Lobster"/>
                <a:hlinkClick r:id="rId11"/>
              </a:rPr>
              <a:t>https://www.remind.com/join/36dbbd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entury Gothic" charset="0"/>
              <a:ea typeface="Century Gothic" charset="0"/>
              <a:cs typeface="Century Gothic" charset="0"/>
              <a:sym typeface="Lobs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1672</TotalTime>
  <Words>517</Words>
  <Application>Microsoft Macintosh PowerPoint</Application>
  <PresentationFormat>On-screen Show (16:9)</PresentationFormat>
  <Paragraphs>45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Century Gothic</vt:lpstr>
      <vt:lpstr>Indie Flower</vt:lpstr>
      <vt:lpstr>Lobster</vt:lpstr>
      <vt:lpstr>Playfair Display</vt:lpstr>
      <vt:lpstr>Shadows Into Light</vt:lpstr>
      <vt:lpstr>Trebuchet MS</vt:lpstr>
      <vt:lpstr>Wingdings 3</vt:lpstr>
      <vt:lpstr>Facet</vt:lpstr>
      <vt:lpstr>PowerPoint Presentation</vt:lpstr>
      <vt:lpstr>PowerPoint Presentation</vt:lpstr>
      <vt:lpstr>MRS. KLEES MASK ON/MASK OFF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Klees, Carol</cp:lastModifiedBy>
  <cp:revision>49</cp:revision>
  <dcterms:modified xsi:type="dcterms:W3CDTF">2020-08-22T12:02:18Z</dcterms:modified>
</cp:coreProperties>
</file>