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1" r:id="rId4"/>
    <p:sldId id="262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Crash Course 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dÍas</a:t>
            </a:r>
            <a:r>
              <a:rPr lang="en-US" dirty="0"/>
              <a:t> y </a:t>
            </a:r>
            <a:r>
              <a:rPr lang="en-US" dirty="0" err="1"/>
              <a:t>fechas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73560-ED70-4151-9680-3B99A178A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Crash Course 7 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Días</a:t>
            </a:r>
            <a:r>
              <a:rPr lang="en-US" sz="2400" dirty="0"/>
              <a:t> y </a:t>
            </a:r>
            <a:r>
              <a:rPr lang="en-US" sz="2400" dirty="0" err="1"/>
              <a:t>fechas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45B3F-EDDE-4906-A449-C1A5C36F3B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1-10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A712A9-73D5-4B42-9FAC-43CFE5AAF9BD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pPr fontAlgn="base"/>
            <a:r>
              <a:rPr lang="es-ES" dirty="0"/>
              <a:t>1 - uno</a:t>
            </a:r>
          </a:p>
          <a:p>
            <a:pPr fontAlgn="base"/>
            <a:r>
              <a:rPr lang="es-ES" dirty="0"/>
              <a:t>2 - dos</a:t>
            </a:r>
          </a:p>
          <a:p>
            <a:pPr fontAlgn="base"/>
            <a:r>
              <a:rPr lang="es-ES" dirty="0"/>
              <a:t>3 - tres</a:t>
            </a:r>
          </a:p>
          <a:p>
            <a:pPr fontAlgn="base"/>
            <a:r>
              <a:rPr lang="es-ES" dirty="0"/>
              <a:t>4 - cuatro</a:t>
            </a:r>
          </a:p>
          <a:p>
            <a:pPr fontAlgn="base"/>
            <a:r>
              <a:rPr lang="es-ES" dirty="0"/>
              <a:t>5 - cinco</a:t>
            </a:r>
          </a:p>
          <a:p>
            <a:pPr fontAlgn="base"/>
            <a:r>
              <a:rPr lang="es-ES" dirty="0"/>
              <a:t>6 - seis</a:t>
            </a:r>
          </a:p>
          <a:p>
            <a:pPr fontAlgn="base"/>
            <a:r>
              <a:rPr lang="es-ES" dirty="0"/>
              <a:t>7 - siete</a:t>
            </a:r>
          </a:p>
          <a:p>
            <a:pPr fontAlgn="base"/>
            <a:r>
              <a:rPr lang="es-ES" dirty="0"/>
              <a:t>8 - ocho</a:t>
            </a:r>
          </a:p>
          <a:p>
            <a:pPr fontAlgn="base"/>
            <a:r>
              <a:rPr lang="es-ES" dirty="0"/>
              <a:t>9 - nueve</a:t>
            </a:r>
          </a:p>
          <a:p>
            <a:pPr fontAlgn="base"/>
            <a:r>
              <a:rPr lang="es-ES" dirty="0"/>
              <a:t>10 - diez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070E3E-1116-4348-A09E-40D1B0323B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11-20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9F831C-541A-4B86-90B6-A702F5EFA936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pPr fontAlgn="base"/>
            <a:r>
              <a:rPr lang="en-US" dirty="0"/>
              <a:t>11 - once</a:t>
            </a:r>
          </a:p>
          <a:p>
            <a:pPr fontAlgn="base"/>
            <a:r>
              <a:rPr lang="en-US" dirty="0"/>
              <a:t>12 - </a:t>
            </a:r>
            <a:r>
              <a:rPr lang="en-US" dirty="0" err="1"/>
              <a:t>doce</a:t>
            </a:r>
            <a:endParaRPr lang="en-US" dirty="0"/>
          </a:p>
          <a:p>
            <a:pPr fontAlgn="base"/>
            <a:r>
              <a:rPr lang="en-US" dirty="0"/>
              <a:t>13 - </a:t>
            </a:r>
            <a:r>
              <a:rPr lang="en-US" dirty="0" err="1"/>
              <a:t>trece</a:t>
            </a:r>
            <a:endParaRPr lang="en-US" dirty="0"/>
          </a:p>
          <a:p>
            <a:pPr fontAlgn="base"/>
            <a:r>
              <a:rPr lang="en-US" dirty="0"/>
              <a:t>14 - </a:t>
            </a:r>
            <a:r>
              <a:rPr lang="en-US" dirty="0" err="1"/>
              <a:t>catorce</a:t>
            </a:r>
            <a:endParaRPr lang="en-US" dirty="0"/>
          </a:p>
          <a:p>
            <a:pPr fontAlgn="base"/>
            <a:r>
              <a:rPr lang="en-US" dirty="0"/>
              <a:t>15 - quince</a:t>
            </a:r>
          </a:p>
          <a:p>
            <a:pPr fontAlgn="base"/>
            <a:r>
              <a:rPr lang="en-US" dirty="0"/>
              <a:t>16 - </a:t>
            </a:r>
            <a:r>
              <a:rPr lang="en-US" dirty="0" err="1"/>
              <a:t>dieciséis</a:t>
            </a:r>
            <a:endParaRPr lang="en-US" dirty="0"/>
          </a:p>
          <a:p>
            <a:pPr fontAlgn="base"/>
            <a:r>
              <a:rPr lang="en-US" dirty="0"/>
              <a:t>17 - </a:t>
            </a:r>
            <a:r>
              <a:rPr lang="en-US" dirty="0" err="1"/>
              <a:t>diecisiete</a:t>
            </a:r>
            <a:endParaRPr lang="en-US" dirty="0"/>
          </a:p>
          <a:p>
            <a:pPr fontAlgn="base"/>
            <a:r>
              <a:rPr lang="en-US" dirty="0"/>
              <a:t>18 - </a:t>
            </a:r>
            <a:r>
              <a:rPr lang="en-US" dirty="0" err="1"/>
              <a:t>dieciocho</a:t>
            </a:r>
            <a:endParaRPr lang="en-US" dirty="0"/>
          </a:p>
          <a:p>
            <a:pPr fontAlgn="base"/>
            <a:r>
              <a:rPr lang="en-US" dirty="0"/>
              <a:t>19 - </a:t>
            </a:r>
            <a:r>
              <a:rPr lang="en-US" dirty="0" err="1"/>
              <a:t>diecinueve</a:t>
            </a:r>
            <a:endParaRPr lang="en-US" dirty="0"/>
          </a:p>
          <a:p>
            <a:pPr fontAlgn="base"/>
            <a:r>
              <a:rPr lang="en-US" dirty="0"/>
              <a:t>20 - </a:t>
            </a:r>
            <a:r>
              <a:rPr lang="en-US" dirty="0" err="1"/>
              <a:t>veinte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02D39B-2AE5-4FCD-9D13-89B6E9A44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21-31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C733DE7-B5FB-4E5E-B765-78007775F3E5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dirty="0"/>
              <a:t>21 - </a:t>
            </a:r>
            <a:r>
              <a:rPr lang="en-US" dirty="0" err="1"/>
              <a:t>veintiuno</a:t>
            </a:r>
            <a:endParaRPr lang="en-US" dirty="0"/>
          </a:p>
          <a:p>
            <a:pPr fontAlgn="base"/>
            <a:r>
              <a:rPr lang="en-US" dirty="0"/>
              <a:t>22 - </a:t>
            </a:r>
            <a:r>
              <a:rPr lang="en-US" dirty="0" err="1"/>
              <a:t>veintidós</a:t>
            </a:r>
            <a:endParaRPr lang="en-US" dirty="0"/>
          </a:p>
          <a:p>
            <a:pPr fontAlgn="base"/>
            <a:r>
              <a:rPr lang="en-US" dirty="0"/>
              <a:t>23 - </a:t>
            </a:r>
            <a:r>
              <a:rPr lang="en-US" dirty="0" err="1"/>
              <a:t>veintitrés</a:t>
            </a:r>
            <a:endParaRPr lang="en-US" dirty="0"/>
          </a:p>
          <a:p>
            <a:pPr fontAlgn="base"/>
            <a:r>
              <a:rPr lang="en-US" dirty="0"/>
              <a:t>24 - </a:t>
            </a:r>
            <a:r>
              <a:rPr lang="en-US" dirty="0" err="1"/>
              <a:t>veinticuatro</a:t>
            </a:r>
            <a:endParaRPr lang="en-US" dirty="0"/>
          </a:p>
          <a:p>
            <a:pPr fontAlgn="base"/>
            <a:r>
              <a:rPr lang="en-US" dirty="0"/>
              <a:t>25 - </a:t>
            </a:r>
            <a:r>
              <a:rPr lang="en-US" dirty="0" err="1"/>
              <a:t>veinticinco</a:t>
            </a:r>
            <a:endParaRPr lang="en-US" dirty="0"/>
          </a:p>
          <a:p>
            <a:pPr fontAlgn="base"/>
            <a:r>
              <a:rPr lang="en-US" dirty="0"/>
              <a:t>26 - </a:t>
            </a:r>
            <a:r>
              <a:rPr lang="en-US" dirty="0" err="1"/>
              <a:t>veintiséis</a:t>
            </a:r>
            <a:endParaRPr lang="en-US" dirty="0"/>
          </a:p>
          <a:p>
            <a:pPr fontAlgn="base"/>
            <a:r>
              <a:rPr lang="en-US" dirty="0"/>
              <a:t>27 - </a:t>
            </a:r>
            <a:r>
              <a:rPr lang="en-US" dirty="0" err="1"/>
              <a:t>veintisiete</a:t>
            </a:r>
            <a:endParaRPr lang="en-US" dirty="0"/>
          </a:p>
          <a:p>
            <a:pPr fontAlgn="base"/>
            <a:r>
              <a:rPr lang="en-US" dirty="0"/>
              <a:t>28 - </a:t>
            </a:r>
            <a:r>
              <a:rPr lang="en-US" dirty="0" err="1"/>
              <a:t>veintiocho</a:t>
            </a:r>
            <a:endParaRPr lang="en-US" dirty="0"/>
          </a:p>
          <a:p>
            <a:pPr fontAlgn="base"/>
            <a:r>
              <a:rPr lang="en-US" dirty="0"/>
              <a:t>29 - </a:t>
            </a:r>
            <a:r>
              <a:rPr lang="en-US" dirty="0" err="1"/>
              <a:t>veintinueve</a:t>
            </a:r>
            <a:endParaRPr lang="en-US" dirty="0"/>
          </a:p>
          <a:p>
            <a:pPr fontAlgn="base"/>
            <a:r>
              <a:rPr lang="en-US" dirty="0"/>
              <a:t>30 - </a:t>
            </a:r>
            <a:r>
              <a:rPr lang="en-US" dirty="0" err="1"/>
              <a:t>treinta</a:t>
            </a:r>
            <a:endParaRPr lang="en-US" dirty="0"/>
          </a:p>
          <a:p>
            <a:pPr fontAlgn="base"/>
            <a:r>
              <a:rPr lang="en-US" dirty="0"/>
              <a:t>31 - </a:t>
            </a:r>
            <a:r>
              <a:rPr lang="en-US" dirty="0" err="1"/>
              <a:t>treinta</a:t>
            </a:r>
            <a:r>
              <a:rPr lang="en-US" dirty="0"/>
              <a:t> y </a:t>
            </a:r>
            <a:r>
              <a:rPr lang="en-US" dirty="0" err="1"/>
              <a:t>uno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826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A5A44-2512-4881-828A-8E7C99E92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Crash Course 7 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Días</a:t>
            </a:r>
            <a:r>
              <a:rPr lang="en-US" sz="2400" dirty="0"/>
              <a:t> y </a:t>
            </a:r>
            <a:r>
              <a:rPr lang="en-US" sz="2400" dirty="0" err="1"/>
              <a:t>fechas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3194A-A0A8-41B2-81C0-12966EF4B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lunes – Monday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martes – Tuesday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miércoles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Wednesday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jueves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Thursday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viernes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Friday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sábado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Saturday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domingo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 Sunday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606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50DE7-0D96-4F27-955A-4E4D31B12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Crash Course 7 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Días</a:t>
            </a:r>
            <a:r>
              <a:rPr lang="en-US" sz="2400" dirty="0"/>
              <a:t> y </a:t>
            </a:r>
            <a:r>
              <a:rPr lang="en-US" sz="2400" dirty="0" err="1"/>
              <a:t>fechas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815EB-8628-4C4F-B929-768D6B6CB6B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Enero -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January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Febrero -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February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Marzo - March</a:t>
            </a:r>
          </a:p>
          <a:p>
            <a:pPr fontAlgn="base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Abril - April</a:t>
            </a:r>
          </a:p>
          <a:p>
            <a:pPr fontAlgn="base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Mayo - May</a:t>
            </a:r>
          </a:p>
          <a:p>
            <a:pPr fontAlgn="base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Junio - June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C6B338-2088-4623-A82F-23EE2A513D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Julio – July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Agosto – August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Septiembre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September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Octubre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Octobre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Noviembre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November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Diciembre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December</a:t>
            </a:r>
          </a:p>
        </p:txBody>
      </p:sp>
    </p:spTree>
    <p:extLst>
      <p:ext uri="{BB962C8B-B14F-4D97-AF65-F5344CB8AC3E}">
        <p14:creationId xmlns:p14="http://schemas.microsoft.com/office/powerpoint/2010/main" val="1818960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A5A44-2512-4881-828A-8E7C99E92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Crash Course 7 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Días</a:t>
            </a:r>
            <a:r>
              <a:rPr lang="en-US" sz="2400" dirty="0"/>
              <a:t> y </a:t>
            </a:r>
            <a:r>
              <a:rPr lang="en-US" sz="2400" dirty="0" err="1"/>
              <a:t>fechas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3194A-A0A8-41B2-81C0-12966EF4B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ask what day it is today say: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día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es hoy?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say the current date, use this formula: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Today is day, date of month			Today is Friday, twelfth of September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Hoy es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viernes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septiembre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say only the date say: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 quince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octubre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			The fifteenth of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Octobre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say the day only say: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domingo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4222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1708</TotalTime>
  <Words>205</Words>
  <Application>Microsoft Office PowerPoint</Application>
  <PresentationFormat>Widescreen</PresentationFormat>
  <Paragraphs>68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Crash Course 7</vt:lpstr>
      <vt:lpstr>Crash Course 7  (Días y fechas)</vt:lpstr>
      <vt:lpstr>Crash Course 7  (Días y fechas)</vt:lpstr>
      <vt:lpstr>Crash Course 7  (Días y fechas)</vt:lpstr>
      <vt:lpstr>Crash Course 7  (Días y fechas)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</cp:lastModifiedBy>
  <cp:revision>25</cp:revision>
  <dcterms:created xsi:type="dcterms:W3CDTF">2019-07-27T12:02:36Z</dcterms:created>
  <dcterms:modified xsi:type="dcterms:W3CDTF">2019-07-29T19:43:10Z</dcterms:modified>
</cp:coreProperties>
</file>