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18" Type="http://schemas.openxmlformats.org/officeDocument/2006/relationships/image" Target="../media/image2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17" Type="http://schemas.openxmlformats.org/officeDocument/2006/relationships/image" Target="../media/image23.wmf"/><Relationship Id="rId2" Type="http://schemas.openxmlformats.org/officeDocument/2006/relationships/image" Target="../media/image8.wmf"/><Relationship Id="rId16" Type="http://schemas.openxmlformats.org/officeDocument/2006/relationships/image" Target="../media/image22.wmf"/><Relationship Id="rId20" Type="http://schemas.openxmlformats.org/officeDocument/2006/relationships/image" Target="../media/image26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5" Type="http://schemas.openxmlformats.org/officeDocument/2006/relationships/image" Target="../media/image21.wmf"/><Relationship Id="rId10" Type="http://schemas.openxmlformats.org/officeDocument/2006/relationships/image" Target="../media/image16.wmf"/><Relationship Id="rId19" Type="http://schemas.openxmlformats.org/officeDocument/2006/relationships/image" Target="../media/image25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Relationship Id="rId14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image" Target="../media/image37.wmf"/><Relationship Id="rId18" Type="http://schemas.openxmlformats.org/officeDocument/2006/relationships/image" Target="../media/image42.wmf"/><Relationship Id="rId3" Type="http://schemas.openxmlformats.org/officeDocument/2006/relationships/image" Target="../media/image28.wmf"/><Relationship Id="rId21" Type="http://schemas.openxmlformats.org/officeDocument/2006/relationships/image" Target="../media/image44.wmf"/><Relationship Id="rId7" Type="http://schemas.openxmlformats.org/officeDocument/2006/relationships/image" Target="../media/image32.wmf"/><Relationship Id="rId12" Type="http://schemas.openxmlformats.org/officeDocument/2006/relationships/image" Target="../media/image36.wmf"/><Relationship Id="rId17" Type="http://schemas.openxmlformats.org/officeDocument/2006/relationships/image" Target="../media/image41.wmf"/><Relationship Id="rId2" Type="http://schemas.openxmlformats.org/officeDocument/2006/relationships/image" Target="../media/image9.wmf"/><Relationship Id="rId16" Type="http://schemas.openxmlformats.org/officeDocument/2006/relationships/image" Target="../media/image40.wmf"/><Relationship Id="rId20" Type="http://schemas.openxmlformats.org/officeDocument/2006/relationships/image" Target="../media/image43.wmf"/><Relationship Id="rId1" Type="http://schemas.openxmlformats.org/officeDocument/2006/relationships/image" Target="../media/image27.wmf"/><Relationship Id="rId6" Type="http://schemas.openxmlformats.org/officeDocument/2006/relationships/image" Target="../media/image31.wmf"/><Relationship Id="rId11" Type="http://schemas.openxmlformats.org/officeDocument/2006/relationships/image" Target="../media/image18.wmf"/><Relationship Id="rId5" Type="http://schemas.openxmlformats.org/officeDocument/2006/relationships/image" Target="../media/image30.wmf"/><Relationship Id="rId15" Type="http://schemas.openxmlformats.org/officeDocument/2006/relationships/image" Target="../media/image39.wmf"/><Relationship Id="rId10" Type="http://schemas.openxmlformats.org/officeDocument/2006/relationships/image" Target="../media/image35.wmf"/><Relationship Id="rId19" Type="http://schemas.openxmlformats.org/officeDocument/2006/relationships/image" Target="../media/image24.wmf"/><Relationship Id="rId4" Type="http://schemas.openxmlformats.org/officeDocument/2006/relationships/image" Target="../media/image29.wmf"/><Relationship Id="rId9" Type="http://schemas.openxmlformats.org/officeDocument/2006/relationships/image" Target="../media/image34.wmf"/><Relationship Id="rId14" Type="http://schemas.openxmlformats.org/officeDocument/2006/relationships/image" Target="../media/image38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image" Target="../media/image55.wmf"/><Relationship Id="rId18" Type="http://schemas.openxmlformats.org/officeDocument/2006/relationships/image" Target="../media/image60.wmf"/><Relationship Id="rId26" Type="http://schemas.openxmlformats.org/officeDocument/2006/relationships/image" Target="../media/image68.wmf"/><Relationship Id="rId3" Type="http://schemas.openxmlformats.org/officeDocument/2006/relationships/image" Target="../media/image46.wmf"/><Relationship Id="rId21" Type="http://schemas.openxmlformats.org/officeDocument/2006/relationships/image" Target="../media/image63.wmf"/><Relationship Id="rId7" Type="http://schemas.openxmlformats.org/officeDocument/2006/relationships/image" Target="../media/image50.wmf"/><Relationship Id="rId12" Type="http://schemas.openxmlformats.org/officeDocument/2006/relationships/image" Target="../media/image54.wmf"/><Relationship Id="rId17" Type="http://schemas.openxmlformats.org/officeDocument/2006/relationships/image" Target="../media/image59.wmf"/><Relationship Id="rId25" Type="http://schemas.openxmlformats.org/officeDocument/2006/relationships/image" Target="../media/image67.wmf"/><Relationship Id="rId2" Type="http://schemas.openxmlformats.org/officeDocument/2006/relationships/image" Target="../media/image9.wmf"/><Relationship Id="rId16" Type="http://schemas.openxmlformats.org/officeDocument/2006/relationships/image" Target="../media/image58.wmf"/><Relationship Id="rId20" Type="http://schemas.openxmlformats.org/officeDocument/2006/relationships/image" Target="../media/image62.wmf"/><Relationship Id="rId1" Type="http://schemas.openxmlformats.org/officeDocument/2006/relationships/image" Target="../media/image45.wmf"/><Relationship Id="rId6" Type="http://schemas.openxmlformats.org/officeDocument/2006/relationships/image" Target="../media/image49.wmf"/><Relationship Id="rId11" Type="http://schemas.openxmlformats.org/officeDocument/2006/relationships/image" Target="../media/image18.wmf"/><Relationship Id="rId24" Type="http://schemas.openxmlformats.org/officeDocument/2006/relationships/image" Target="../media/image66.wmf"/><Relationship Id="rId5" Type="http://schemas.openxmlformats.org/officeDocument/2006/relationships/image" Target="../media/image48.wmf"/><Relationship Id="rId15" Type="http://schemas.openxmlformats.org/officeDocument/2006/relationships/image" Target="../media/image57.wmf"/><Relationship Id="rId23" Type="http://schemas.openxmlformats.org/officeDocument/2006/relationships/image" Target="../media/image65.wmf"/><Relationship Id="rId28" Type="http://schemas.openxmlformats.org/officeDocument/2006/relationships/image" Target="../media/image70.wmf"/><Relationship Id="rId10" Type="http://schemas.openxmlformats.org/officeDocument/2006/relationships/image" Target="../media/image53.wmf"/><Relationship Id="rId19" Type="http://schemas.openxmlformats.org/officeDocument/2006/relationships/image" Target="../media/image61.wmf"/><Relationship Id="rId4" Type="http://schemas.openxmlformats.org/officeDocument/2006/relationships/image" Target="../media/image47.wmf"/><Relationship Id="rId9" Type="http://schemas.openxmlformats.org/officeDocument/2006/relationships/image" Target="../media/image52.wmf"/><Relationship Id="rId14" Type="http://schemas.openxmlformats.org/officeDocument/2006/relationships/image" Target="../media/image56.wmf"/><Relationship Id="rId22" Type="http://schemas.openxmlformats.org/officeDocument/2006/relationships/image" Target="../media/image64.wmf"/><Relationship Id="rId27" Type="http://schemas.openxmlformats.org/officeDocument/2006/relationships/image" Target="../media/image6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84.wmf"/><Relationship Id="rId3" Type="http://schemas.openxmlformats.org/officeDocument/2006/relationships/image" Target="../media/image74.wmf"/><Relationship Id="rId7" Type="http://schemas.openxmlformats.org/officeDocument/2006/relationships/image" Target="../media/image78.wmf"/><Relationship Id="rId12" Type="http://schemas.openxmlformats.org/officeDocument/2006/relationships/image" Target="../media/image83.wmf"/><Relationship Id="rId2" Type="http://schemas.openxmlformats.org/officeDocument/2006/relationships/image" Target="../media/image73.wmf"/><Relationship Id="rId16" Type="http://schemas.openxmlformats.org/officeDocument/2006/relationships/image" Target="../media/image87.wmf"/><Relationship Id="rId1" Type="http://schemas.openxmlformats.org/officeDocument/2006/relationships/image" Target="../media/image9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5" Type="http://schemas.openxmlformats.org/officeDocument/2006/relationships/image" Target="../media/image86.wmf"/><Relationship Id="rId10" Type="http://schemas.openxmlformats.org/officeDocument/2006/relationships/image" Target="../media/image81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Relationship Id="rId14" Type="http://schemas.openxmlformats.org/officeDocument/2006/relationships/image" Target="../media/image8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5.wmf"/><Relationship Id="rId13" Type="http://schemas.openxmlformats.org/officeDocument/2006/relationships/image" Target="../media/image100.wmf"/><Relationship Id="rId18" Type="http://schemas.openxmlformats.org/officeDocument/2006/relationships/image" Target="../media/image105.wmf"/><Relationship Id="rId26" Type="http://schemas.openxmlformats.org/officeDocument/2006/relationships/image" Target="../media/image113.wmf"/><Relationship Id="rId3" Type="http://schemas.openxmlformats.org/officeDocument/2006/relationships/image" Target="../media/image90.wmf"/><Relationship Id="rId21" Type="http://schemas.openxmlformats.org/officeDocument/2006/relationships/image" Target="../media/image108.wmf"/><Relationship Id="rId34" Type="http://schemas.openxmlformats.org/officeDocument/2006/relationships/image" Target="../media/image121.wmf"/><Relationship Id="rId7" Type="http://schemas.openxmlformats.org/officeDocument/2006/relationships/image" Target="../media/image94.wmf"/><Relationship Id="rId12" Type="http://schemas.openxmlformats.org/officeDocument/2006/relationships/image" Target="../media/image99.wmf"/><Relationship Id="rId17" Type="http://schemas.openxmlformats.org/officeDocument/2006/relationships/image" Target="../media/image104.wmf"/><Relationship Id="rId25" Type="http://schemas.openxmlformats.org/officeDocument/2006/relationships/image" Target="../media/image112.wmf"/><Relationship Id="rId33" Type="http://schemas.openxmlformats.org/officeDocument/2006/relationships/image" Target="../media/image120.wmf"/><Relationship Id="rId2" Type="http://schemas.openxmlformats.org/officeDocument/2006/relationships/image" Target="../media/image9.wmf"/><Relationship Id="rId16" Type="http://schemas.openxmlformats.org/officeDocument/2006/relationships/image" Target="../media/image103.wmf"/><Relationship Id="rId20" Type="http://schemas.openxmlformats.org/officeDocument/2006/relationships/image" Target="../media/image107.wmf"/><Relationship Id="rId29" Type="http://schemas.openxmlformats.org/officeDocument/2006/relationships/image" Target="../media/image116.wmf"/><Relationship Id="rId1" Type="http://schemas.openxmlformats.org/officeDocument/2006/relationships/image" Target="../media/image89.wmf"/><Relationship Id="rId6" Type="http://schemas.openxmlformats.org/officeDocument/2006/relationships/image" Target="../media/image93.wmf"/><Relationship Id="rId11" Type="http://schemas.openxmlformats.org/officeDocument/2006/relationships/image" Target="../media/image98.wmf"/><Relationship Id="rId24" Type="http://schemas.openxmlformats.org/officeDocument/2006/relationships/image" Target="../media/image111.wmf"/><Relationship Id="rId32" Type="http://schemas.openxmlformats.org/officeDocument/2006/relationships/image" Target="../media/image119.wmf"/><Relationship Id="rId37" Type="http://schemas.openxmlformats.org/officeDocument/2006/relationships/image" Target="../media/image124.wmf"/><Relationship Id="rId5" Type="http://schemas.openxmlformats.org/officeDocument/2006/relationships/image" Target="../media/image92.wmf"/><Relationship Id="rId15" Type="http://schemas.openxmlformats.org/officeDocument/2006/relationships/image" Target="../media/image102.wmf"/><Relationship Id="rId23" Type="http://schemas.openxmlformats.org/officeDocument/2006/relationships/image" Target="../media/image110.wmf"/><Relationship Id="rId28" Type="http://schemas.openxmlformats.org/officeDocument/2006/relationships/image" Target="../media/image115.wmf"/><Relationship Id="rId36" Type="http://schemas.openxmlformats.org/officeDocument/2006/relationships/image" Target="../media/image123.wmf"/><Relationship Id="rId10" Type="http://schemas.openxmlformats.org/officeDocument/2006/relationships/image" Target="../media/image97.wmf"/><Relationship Id="rId19" Type="http://schemas.openxmlformats.org/officeDocument/2006/relationships/image" Target="../media/image106.wmf"/><Relationship Id="rId31" Type="http://schemas.openxmlformats.org/officeDocument/2006/relationships/image" Target="../media/image118.wmf"/><Relationship Id="rId4" Type="http://schemas.openxmlformats.org/officeDocument/2006/relationships/image" Target="../media/image91.wmf"/><Relationship Id="rId9" Type="http://schemas.openxmlformats.org/officeDocument/2006/relationships/image" Target="../media/image96.wmf"/><Relationship Id="rId14" Type="http://schemas.openxmlformats.org/officeDocument/2006/relationships/image" Target="../media/image101.wmf"/><Relationship Id="rId22" Type="http://schemas.openxmlformats.org/officeDocument/2006/relationships/image" Target="../media/image109.wmf"/><Relationship Id="rId27" Type="http://schemas.openxmlformats.org/officeDocument/2006/relationships/image" Target="../media/image114.wmf"/><Relationship Id="rId30" Type="http://schemas.openxmlformats.org/officeDocument/2006/relationships/image" Target="../media/image117.wmf"/><Relationship Id="rId35" Type="http://schemas.openxmlformats.org/officeDocument/2006/relationships/image" Target="../media/image122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2.wmf"/><Relationship Id="rId13" Type="http://schemas.openxmlformats.org/officeDocument/2006/relationships/image" Target="../media/image136.wmf"/><Relationship Id="rId18" Type="http://schemas.openxmlformats.org/officeDocument/2006/relationships/image" Target="../media/image141.wmf"/><Relationship Id="rId3" Type="http://schemas.openxmlformats.org/officeDocument/2006/relationships/image" Target="../media/image127.wmf"/><Relationship Id="rId21" Type="http://schemas.openxmlformats.org/officeDocument/2006/relationships/image" Target="../media/image144.wmf"/><Relationship Id="rId7" Type="http://schemas.openxmlformats.org/officeDocument/2006/relationships/image" Target="../media/image131.wmf"/><Relationship Id="rId12" Type="http://schemas.openxmlformats.org/officeDocument/2006/relationships/image" Target="../media/image112.wmf"/><Relationship Id="rId17" Type="http://schemas.openxmlformats.org/officeDocument/2006/relationships/image" Target="../media/image140.wmf"/><Relationship Id="rId25" Type="http://schemas.openxmlformats.org/officeDocument/2006/relationships/image" Target="../media/image147.wmf"/><Relationship Id="rId2" Type="http://schemas.openxmlformats.org/officeDocument/2006/relationships/image" Target="../media/image126.wmf"/><Relationship Id="rId16" Type="http://schemas.openxmlformats.org/officeDocument/2006/relationships/image" Target="../media/image139.wmf"/><Relationship Id="rId20" Type="http://schemas.openxmlformats.org/officeDocument/2006/relationships/image" Target="../media/image143.wmf"/><Relationship Id="rId1" Type="http://schemas.openxmlformats.org/officeDocument/2006/relationships/image" Target="../media/image125.wmf"/><Relationship Id="rId6" Type="http://schemas.openxmlformats.org/officeDocument/2006/relationships/image" Target="../media/image130.wmf"/><Relationship Id="rId11" Type="http://schemas.openxmlformats.org/officeDocument/2006/relationships/image" Target="../media/image135.wmf"/><Relationship Id="rId24" Type="http://schemas.openxmlformats.org/officeDocument/2006/relationships/image" Target="../media/image146.wmf"/><Relationship Id="rId5" Type="http://schemas.openxmlformats.org/officeDocument/2006/relationships/image" Target="../media/image129.wmf"/><Relationship Id="rId15" Type="http://schemas.openxmlformats.org/officeDocument/2006/relationships/image" Target="../media/image138.wmf"/><Relationship Id="rId23" Type="http://schemas.openxmlformats.org/officeDocument/2006/relationships/image" Target="../media/image145.wmf"/><Relationship Id="rId10" Type="http://schemas.openxmlformats.org/officeDocument/2006/relationships/image" Target="../media/image134.wmf"/><Relationship Id="rId19" Type="http://schemas.openxmlformats.org/officeDocument/2006/relationships/image" Target="../media/image142.wmf"/><Relationship Id="rId4" Type="http://schemas.openxmlformats.org/officeDocument/2006/relationships/image" Target="../media/image128.wmf"/><Relationship Id="rId9" Type="http://schemas.openxmlformats.org/officeDocument/2006/relationships/image" Target="../media/image133.wmf"/><Relationship Id="rId14" Type="http://schemas.openxmlformats.org/officeDocument/2006/relationships/image" Target="../media/image137.wmf"/><Relationship Id="rId22" Type="http://schemas.openxmlformats.org/officeDocument/2006/relationships/image" Target="../media/image12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FE996-4E77-48D0-BB56-E254B998EB1B}" type="datetimeFigureOut">
              <a:rPr lang="en-US" smtClean="0"/>
              <a:t>09/30/2016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49B88A-CDA8-4A5E-87A5-79B4A44C6A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07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8:41:13.673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19971 6780 0,'0'0'15,"0"0"1,0 32-16,0 1 16,0-1-16,0-32 15,0 64-15,-32 1 16,32 0-16,0-1 15,-33 1-15,33 32 16,0-33 0,-32 1-16,0-1 15,-1 1-15,33 0 16,0-1-16,0-32 15,0 98-15,0-98 16,-32 32-16,0 1 16,-1 0-16,1-1 15,32 1-15,-64 32 16,64-33-16,-33 1 15,1-1-15,0 1 16,32-1-16,-65 1 16,33 0-16,-1-1 15,1 1-15,0 32 16,-1-65-16,1 33 15,0 31-15,-33-31 16,33-33-16,-1 65 16,1-32-16,0-33 15,0 33-15,-1-1 16,1 1-16,32-33 15,0 33-15,0-33 16,-32 0 0,-1 0-16,33 1 15,0-33-15,0 32 16,0-32-1,0 32 1,0 1 0,-32-33-16,32 0 15,0 32 1</inkml:trace>
  <inkml:trace contextRef="#ctx0" brushRef="#br0" timeOffset="3433">18614 7103 0,'0'0'31,"32"32"-15,33 65-16,-1-65 15,1 65-15,-33-64 16,33 31-16,0 33 15,31 0-15,-31 0 16,32-65-16,0 97 16,-32-64-16,-33-1 15,33 1-15,-65-33 16,64 65-16,-31-65 15,-33 1-15,32 31 16,0-32-16,-32 33 16,0-33-16,32-32 15,1 65 1,-33 32-16,32-65 15,0 33-15,-32-33 16,33 0-16,-1 33 16,0-1-16,-32-64 15,0 65-15,0-33 16,33-32-16,-33 33 15,0-33 1,0 32-16,0-32 16,0 64-16,0-64 15,0 33-15,0-1 16,0 0-1,0-32 1,0 33 0,0-33-16,0 32 15,0 0-15,0-32 16,0 32-1,0-32 1,0 33-16,0-33 16,0 32 15,0 0-16,0-32 1,0 33 0,0-33-16,32 64 15,-32-64-15,0 32 16,32 1-1,-32-1 1,0-32 15,33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8:48:03.00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21813 13302 0,'-32'0'16,"-33"0"-16,33 0 16,-33 0-16,33 0 15,32 0-15,-65 0 16,33 0-16,0 0 15,-33 0 1,65 0 0,-32 0-16,32 0 15,-33 33-15,33-1 16,0-32-16,-32 32 15,32 0-15,0 1 16,-32-1-16,-1 0 16,33 33-16,-32-33 15,0 0-15,32 65 16,0-64-16,0-1 15,-33 32-15,33-31 16,0 31-16,0-31 16,0 31-16,0-64 15,0 65-15,0-33 16,0 0-16,0 1 15,0-1-15,65 32 16,-65-31-16,65-1 16,-33 0-16,65 1 15,-97-33-15,0 32 16,32-32-1,1 32 1,-1-32-16,32 0 16,1 32-16,-33-32 15,33 0-15,-33 0 16,33 0-16,-33 0 15,1 0-15,31 0 16,-31 0-16,-1 0 16,0 0-16,1 0 15,-1 0-15,0-32 16,33 0-16,-65 32 15,64-32-15,-64 32 16,33-33-16,-33 1 16,32 0-16,0-33 15,-32 65-15,33-64 16,-33 64-16,32-33 15,-32 1-15,32 0 16,-32-1-16,0 1 16,0-32-16,0 64 15,0-65-15,0 33 16,0-33-16,0 33 15,0 0 1,0-33-16,0 65 16,0-32-16,0-1 15,0 1-15,-32-32 16,32 64-16,-32-65 15,-1 65-15,-64-65 16,65 65-16,0-32 16,-33 32-16,65-32 15,-64 32-15,31 0 16,-31 0-16,31 0 15,-64 0-15,33-32 16,31-1-16,-64 33 16,33 0-16,31 0 15,1 0-15,0 0 16,32-32-16,-32 32 15</inkml:trace>
  <inkml:trace contextRef="#ctx0" brushRef="#br0" timeOffset="4087.2">17095 15885 0,'32'0'250,"-32"0"-235,33 0 266,-1 65-265,0-33-16,33 0 15,-65-32-15,32 0 16,-32 33-16,32-33 15,-32 32 1,0-32 46,33 0-46,-33 32-16,0-32 16,32 33-1,-32-33 1,0 32 15,32 0-15,1-32-1,-33 0 1,0 32 46,0-32-46,0 33 15,32-33-31,-32 32 16,0-32-1,32 32 1,-32-32-16,33 0 31,-33 33 31,0-33-46,0 0-16,32 32 16,-32 0-16,32-32 15,-32 0-15,0 32 16,33-32-16,-1 0 171,-32 0-155,0 0-16,0 0 16,0-32-16,0 0 15,0 0-15,32 32 16,-32-33-16,0-31 15,0 31-15,0 1 16,0 32-16,0-64 16,0 64-16,0-33 15,0 33-15,0-64 16,0 64-16,0-33 15,0 33-15,0-64 16,0 32-16,0 32 16,0-33-16,0 1 15,0-33 1,0 65-1,0-32 1,0 0 0,0 0-1,0 32-15,0-33 172</inkml:trace>
  <inkml:trace contextRef="#ctx0" brushRef="#br0" timeOffset="5163.6">17709 16466 0,'0'0'47,"0"0"-32,0 33-15,0 31 16,0-64-16,0 65 16,32-33-16,-32 1 15,0-1-15,0 0 16,33 0-16,-1 33 15,-32 0-15,32-1 16,-32 1-16,0-1 16,32-31-16,-32-1 15,33 0-15,-33-32 16,0 32-16,0 1 31,0-33-31,0 32 16,0-32-1</inkml:trace>
  <inkml:trace contextRef="#ctx0" brushRef="#br0" timeOffset="5756.4">18388 16757 0</inkml:trace>
  <inkml:trace contextRef="#ctx0" brushRef="#br0" timeOffset="8268">18388 16757 0,'0'0'94,"0"0"-94,32-64 15,0 64-15,0-33 16,33 1-16,-65 0 15,32 32-15,1-65 16,-33 65-16,0-32 16,0-1-16,0 1 15,0 0-15,0 0 16,0-1-16,-33 1 15,1-33 1,32 65-16,-65 0 16,33 0-16,32-32 15,-32 32-15,0 0 31,32 0-15,-33 0-16,33 32 16,0 1-16,0 31 15,-32 1-15,0-33 16,32 33-16,-33-1 15,33 1-15,0-33 16,0 33-16,0-1 16,0-31-16,33 64 15,-1-65-15,33 0 16,-33 0-16,32 1 15,-64-33-15,65 32 16,-33-32-16,1 0 16,31 32-16,-31-32 15,-1 0-15,-32 0 16,32 0-16,-32 0 15,0 0 1,33-32-16,-1 0 16,-32-1-16,0 1 15,0-32-15,0 64 16,32 0-16,-32-33 15,0 33-15,0 0 47</inkml:trace>
  <inkml:trace contextRef="#ctx0" brushRef="#br0" timeOffset="9250.8">19292 15821 0,'0'0'31,"-32"0"-31,32 0 16,-32 0-16,-1 64 15,1-64 1,0 65-16,-1-65 16,33 32-16,0 0 15,0 1-15,0-33 16,0 32-16,0-32 15,0 32-15,0 1 16,0-33-16,0 0 16,0 32-1,33-32 1,-33 0-16,32 0 15,0 0-15,1 0 16,-1 0-16,-32 0 16,32 0-16,1 0 15,-1 0-15,-32 0 16,32 0-16,-32 32 15,33 0 1,-33 1 0,32-1-16,0 33 15,1-33-15,-1 32 16,-32-31-16,0-1 15,0 33 1,0-65-16,0 32 16,0 0-16,0 1 15,-32-33-15,32 0 16,-33 32-16,1-32 15,0 0-15,-33 32 16,33-32-16,-1 0 16,-31 0-16,31 0 15,1 0-15,32 0 16,-32 0 15,32 0-15</inkml:trace>
  <inkml:trace contextRef="#ctx0" brushRef="#br0" timeOffset="9796.8">19454 15240 0,'0'32'0,"32"32"15,-32-31-15,0 64 16,65-33-16,-33-32 16,1 65-16,-1-32 15,0-33-15,0 65 16,33-65-16,-65 1 15,65 63 1,-65-63-16,32-1 16,-32 0-16,0 1 15,0-1-15</inkml:trace>
  <inkml:trace contextRef="#ctx0" brushRef="#br0" timeOffset="11842.4">20165 16596 0,'0'0'16,"0"0"0,-32 0-16,32 32 15,0-32 1,-33 0-16,33 32 15,0 33-15,0-33 16,0 0-16,0-32 16,0 0-16,0 33 15,0-33-15,33 0 16,-1 0-16,-32 0 15,32 0-15,-32 0 16,33 0-16,-1 0 16,-32-65-16,0 65 15,0-64-15,0 64 16,0-33-16,0 33 31,-32 0-31,32-32 16,-33 32-16,1 0 15,0 0-15,-1 0 16,33 0-16,-32 0 15,0 32-15,32-32 16,0 33-16,0-1 16,0 0-1,0-32-15,0 32 16,0-32-16,0 33 15,0-33 1,32 0-16,0 0 16,-32 0-1,0-33 1,0 33-16,0-32 15,0 32-15,0-64 16,0 64-16,0-33 16,0 1-1,0 32 1,0-32-16,0 32 15,0 0 1,-32 0 0,32 32-1,0 0-15,0 1 16,0-1-16,0 0 15,0 0-15,0-32 16,0 33-16,32-33 16,-32 0-1,33 0 1,-1 0-1,-32 0-15,0-33 16,0 1 0,0 32-16,0-32 15,0 32 1,-32 0 15,32 0-31,0 0 16,0 32-16,0 0 15,0 1 1,0-33-16,0 0 15,32 0 17,-32 0-17,0 0 1,0 0-1,0-33 1,0 1 0,0 32-1,0 0 16,-32 0-15,32 32 0,0-32-1,32 33-15,-32-33 16,32 0-1,-32 0 1,33 0 0,-33 0-16,0 0 15,0-33-15,0 1 16,0 32-16,0-32 31,0 32 0,0 0 16,0 0-16,0 0-15,32 0-1,-32 0 1,32 0-16,-32 0 16,0 0-1,0-32 1,0 32 15,0 0 16,0-33 78,-32 33-94,0 0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8:49:27.34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13605 13431 0,'0'0'16,"0"0"-1,0 0-15,-32-32 31,32 32-15,-33 0 0,33 0-1,0 0-15,-32 0 16,0 0-16,32 0 15,-33 0-15,33 0 16,-32 0-16,0 0 16,32 0-16,-33 0 15,33 0-15,-64 0 16,31 0-16,33 0 15,-32 0-15,0 0 16,32 0-16,-33 0 16,33 0-16,-32 0 15,0 0 1,32 0-16,-33 0 15,33 0 1,-32 0-16,0 0 16,0 0-1,-1 0-15,1 0 16,32 0-16,-32 0 15,32 0-15,-65 0 16,33 0 15,32 0-31,-33 32 16,33-32-16,-32 0 15,32 0-15,0 0 16,-65 33-16,65-1 16,-64 0-1,64 1-15,0-33 16,-33 0-16,33 0 15,-32 0 1,32 32-16,0-32 16,-32 32-16,32-32 15,0 0-15,0 32 16,-33 1-16,33-33 15,0 0-15,0 32 16,-32-32-16,32 32 16,0 1-16,0-33 15,0 32-15,0 0 16,0-32-16,0 32 15,0 1-15,0-1 16,0-32 0,0 65-16,0-65 15,32 32-15,1 0 16,-33-32-16,32 32 15,-32-32 1,32 33-16,1-1 16,-1-32-16,0 32 15,1-32-15,-1 33 16,0-1-16,1-32 15,-33 32-15,32-32 16,0 32-16,1-32 16,-33 0-16,64 0 15,-64 0-15,33 0 16,-1 0-16,0 0 15,-32 0-15,32 0 16,1 0-16,-1 0 16,0 0-16,1 0 15,-1 0-15,-32 0 16,32 0-16,1 0 15,-1 0-15,0 0 16,-32 0 0,65 0-16,-65 0 15,65 0-15,-33 0 16,0 0-16,1 0 15,-1 0-15,0 0 16,0 0-16,-32-32 16,33 32-16,-1 0 15,-32-32-15,32 32 16,1-32-16,-1-1 15,-32 33-15,0-32 16,32 0-16,1 32 16,-1 0-1,-32-33-15,0 1 16,0 0-16,0 32 15,0-32-15,0-1 16,0 1-16,0 0 16,0-33-16,0 65 15,0-64-15,0 31 16,0-31-16,-32 31 15,32 1-15,-33 0 16,1 0 0,32-33-16,-32 65 15,-1-32-15,1 32 16,32 0-16,-65-33 15,65 1-15,-64 32 16,32 0-16,-33 0 16,33 0-16,-33 0 15,65 0-15,-65 0 16,65 0-1,-32 0 32</inkml:trace>
  <inkml:trace contextRef="#ctx0" brushRef="#br0" timeOffset="1">8628 16434 0,'0'65'63,"33"-1"-48,-33-31-15,0 64 16,0-33-16,0-32 15,0 33-15,0 32 16,0-33-16,0-31 16,0 31-16,0 1 15,0-1-15,0-31 16,0-1-16,0 0 15,0 1-15,0-1 16,0-32-16,0 0 78,0-97-78,0 0 16,0-64-16,-33 64 15,33 0-15,-32 32 16,32-31-16,0 31 15,0-32-15,0 0 16,0 0 0,0 65-16,0 0 15,0-1-15,0 33 16,0 0 62,32 0-78,1 97 15,31-32-15,1-1 16,64 33-16,-97-32 16,33 0-16,0 31 15,-33-31-15,33 32 16,-1-33-16,1 1 15,-33 0-15,-32-65 16,0 32-16,33-32 47,-33 0-32,0-32-15,0-33 16,0-32 0,0-32-16,0 0 15,0-65-15,0 65 16,0-65-16,-33 65 15,1 0-15,32 32 16,0 0-16,0 65 16,0-33-16,0 33 15,0 32-15</inkml:trace>
  <inkml:trace contextRef="#ctx0" brushRef="#br0" timeOffset="2">9856 15885 0,'0'0'15,"-32"65"-15,0-65 16,-1 64-16,-31 33 16,64-32-16,-33-1 15,33-31-15,0 64 16,0-1-16,0-63 15,0 31-15,65 33 16,-33-64 0,1 31-16,-1 33 15,0-65-15,33 1 16,-1-33-16,-31 0 15,-1 0-15,33 0 16,-33 0-16,0 0 16,-32-33-16,65 1 15,-65-65-15,0 33 16,0-33-16,0 0 15,0 64-15,0-31 16,0-1-16,0 65 16,-32-64-16,-1 64 15,1-33-15,-65-31 16,32 32-16,1-1 15,-1 1-15,33 32 16,0 0-16,-1-32 16</inkml:trace>
  <inkml:trace contextRef="#ctx0" brushRef="#br0" timeOffset="3">10470 15304 0,'0'0'15,"0"32"1,0 33 0,0 64-16,0-64 15,0-1-15,0 33 16,33-65-16,-1 65 15,-32-64-15,0-1 16,32 32-16,0-31 16,-32-1-16,0-32 15</inkml:trace>
  <inkml:trace contextRef="#ctx0" brushRef="#br0" timeOffset="4">10858 16789 0,'0'-32'0,"0"32"62,0 65-46,0-65-16,0 64 15,0-31-15,0-1 16,0-32-16,65 32 15,-65-32-15,32 0 16,-32 0-16,32 0 16,1 0-16,-1-32 15,-32 0-15,0-1 16,0 1-16,0-65 15,-32 65-15,-33 32 16,33-32 0,-1 32-16,-31 0 15,64 0-15,-33 0 16,1 0-16,32 0 15,0 0-15,0 32 16,0-32-16,0 32 16,0 0-16,0-32 15,0 33-15,0-1 16,32 0-16,-32-32 15,33 0-15,-33 0 16,32 0-16,0 0 16,-32 0-16,33 0 15,-33 0-15,0 0 16,0-32-16,0 32 15,0-32-15,0-1 16,0 1-16,0 32 16,-33-32-16,33 32 15,-32 0 1,32 0-1,-32 0-15,32 64 16,0-31 0,0-1-16,0 33 15,0-65-15,32 64 16,-32-64-16,0 32 15,32-32 1,-32 0 0,33 0-1,-1-64-15,-32-1 16,0 65-16,0-32 15,0 32 17,0 0-17,-32 0-15,32 0 16,-33 0-16,33 0 15,0 32-15,0 1 16,0-1-16,0-32 16,0 0-1,0 0 1,33 0-1,-33 0-15,32-32 16,-32 32 0,0-33-16,0 1 15,0 32 1,0 0-16,0 0 62,0 0-62,0 32 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8:49:27.35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21813 13302 0,'-32'0'16,"-33"0"-16,33 0 16,-33 0-16,33 0 15,32 0-15,-65 0 16,33 0-16,0 0 15,-33 0 1,65 0 0,-32 0-16,32 0 15,-33 33-15,33-1 16,0-32-16,-32 32 15,32 0-15,0 1 16,-32-1-16,-1 0 16,33 33-16,-32-33 15,0 0-15,32 65 16,0-64-16,0-1 15,-33 32-15,33-31 16,0 31-16,0-31 16,0 31-16,0-64 15,0 65-15,0-33 16,0 0-16,0 1 15,0-1-15,65 32 16,-65-31-16,65-1 16,-33 0-16,65 1 15,-97-33-15,0 32 16,32-32-1,1 32 1,-1-32-16,32 0 16,1 32-16,-33-32 15,33 0-15,-33 0 16,33 0-16,-33 0 15,1 0-15,31 0 16,-31 0-16,-1 0 16,0 0-16,1 0 15,-1 0-15,0-32 16,33 0-16,-65 32 15,64-32-15,-64 32 16,33-33-16,-33 1 16,32 0-16,0-33 15,-32 65-15,33-64 16,-33 64-16,32-33 15,-32 1-15,32 0 16,-32-1-16,0 1 16,0-32-16,0 64 15,0-65-15,0 33 16,0-33-16,0 33 15,0 0 1,0-33-16,0 65 16,0-32-16,0-1 15,0 1-15,-32-32 16,32 64-16,-32-65 15,-1 65-15,-64-65 16,65 65-16,0-32 16,-33 32-16,65-32 15,-64 32-15,31 0 16,-31 0-16,31 0 15,-64 0-15,33-32 16,31-1-16,-64 33 16,33 0-16,31 0 15,1 0-15,0 0 16,32-32-16,-32 32 15</inkml:trace>
  <inkml:trace contextRef="#ctx0" brushRef="#br0" timeOffset="1">17095 15885 0,'32'0'250,"-32"0"-235,33 0 266,-1 65-265,0-33-16,33 0 15,-65-32-15,32 0 16,-32 33-16,32-33 15,-32 32 1,0-32 46,33 0-46,-33 32-16,0-32 16,32 33-1,-32-33 1,0 32 15,32 0-15,1-32-1,-33 0 1,0 32 46,0-32-46,0 33 15,32-33-31,-32 32 16,0-32-1,32 32 1,-32-32-16,33 0 31,-33 33 31,0-33-46,0 0-16,32 32 16,-32 0-16,32-32 15,-32 0-15,0 32 16,33-32-16,-1 0 171,-32 0-155,0 0-16,0 0 16,0-32-16,0 0 15,0 0-15,32 32 16,-32-33-16,0-31 15,0 31-15,0 1 16,0 32-16,0-64 16,0 64-16,0-33 15,0 33-15,0-64 16,0 64-16,0-33 15,0 33-15,0-64 16,0 32-16,0 32 16,0-33-16,0 1 15,0-33 1,0 65-1,0-32 1,0 0 0,0 0-1,0 32-15,0-33 172</inkml:trace>
  <inkml:trace contextRef="#ctx0" brushRef="#br0" timeOffset="2">17709 16466 0,'0'0'47,"0"0"-32,0 33-15,0 31 16,0-64-16,0 65 16,32-33-16,-32 1 15,0-1-15,0 0 16,33 0-16,-1 33 15,-32 0-15,32-1 16,-32 1-16,0-1 16,32-31-16,-32-1 15,33 0-15,-33-32 16,0 32-16,0 1 31,0-33-31,0 32 16,0-32-1</inkml:trace>
  <inkml:trace contextRef="#ctx0" brushRef="#br0" timeOffset="3">18388 16757 0</inkml:trace>
  <inkml:trace contextRef="#ctx0" brushRef="#br0" timeOffset="4">18388 16757 0,'0'0'94,"0"0"-94,32-64 15,0 64-15,0-33 16,33 1-16,-65 0 15,32 32-15,1-65 16,-33 65-16,0-32 16,0-1-16,0 1 15,0 0-15,0 0 16,0-1-16,-33 1 15,1-33 1,32 65-16,-65 0 16,33 0-16,32-32 15,-32 32-15,0 0 31,32 0-15,-33 0-16,33 32 16,0 1-16,0 31 15,-32 1-15,0-33 16,32 33-16,-33-1 15,33 1-15,0-33 16,0 33-16,0-1 16,0-31-16,33 64 15,-1-65-15,33 0 16,-33 0-16,32 1 15,-64-33-15,65 32 16,-33-32-16,1 0 16,31 32-16,-31-32 15,-1 0-15,-32 0 16,32 0-16,-32 0 15,0 0 1,33-32-16,-1 0 16,-32-1-16,0 1 15,0-32-15,0 64 16,32 0-16,-32-33 15,0 33-15,0 0 47</inkml:trace>
  <inkml:trace contextRef="#ctx0" brushRef="#br0" timeOffset="5">19292 15821 0,'0'0'31,"-32"0"-31,32 0 16,-32 0-16,-1 64 15,1-64 1,0 65-16,-1-65 16,33 32-16,0 0 15,0 1-15,0-33 16,0 32-16,0-32 15,0 32-15,0 1 16,0-33-16,0 0 16,0 32-1,33-32 1,-33 0-16,32 0 15,0 0-15,1 0 16,-1 0-16,-32 0 16,32 0-16,1 0 15,-1 0-15,-32 0 16,32 0-16,-32 32 15,33 0 1,-33 1 0,32-1-16,0 33 15,1-33-15,-1 32 16,-32-31-16,0-1 15,0 33 1,0-65-16,0 32 16,0 0-16,0 1 15,-32-33-15,32 0 16,-33 32-16,1-32 15,0 0-15,-33 32 16,33-32-16,-1 0 16,-31 0-16,31 0 15,1 0-15,32 0 16,-32 0 15,32 0-15</inkml:trace>
  <inkml:trace contextRef="#ctx0" brushRef="#br0" timeOffset="6">19454 15240 0,'0'32'0,"32"32"15,-32-31-15,0 64 16,65-33-16,-33-32 16,1 65-16,-1-32 15,0-33-15,0 65 16,33-65-16,-65 1 15,65 63 1,-65-63-16,32-1 16,-32 0-16,0 1 15,0-1-15</inkml:trace>
  <inkml:trace contextRef="#ctx0" brushRef="#br0" timeOffset="7">20165 16596 0,'0'0'16,"0"0"0,-32 0-16,32 32 15,0-32 1,-33 0-16,33 32 15,0 33-15,0-33 16,0 0-16,0-32 16,0 0-16,0 33 15,0-33-15,33 0 16,-1 0-16,-32 0 15,32 0-15,-32 0 16,33 0-16,-1 0 16,-32-65-16,0 65 15,0-64-15,0 64 16,0-33-16,0 33 31,-32 0-31,32-32 16,-33 32-16,1 0 15,0 0-15,-1 0 16,33 0-16,-32 0 15,0 32-15,32-32 16,0 33-16,0-1 16,0 0-1,0-32-15,0 32 16,0-32-16,0 33 15,0-33 1,32 0-16,0 0 16,-32 0-1,0-33 1,0 33-16,0-32 15,0 32-15,0-64 16,0 64-16,0-33 16,0 1-1,0 32 1,0-32-16,0 32 15,0 0 1,-32 0 0,32 32-1,0 0-15,0 1 16,0-1-16,0 0 15,0 0-15,0-32 16,0 33-16,32-33 16,-32 0-1,33 0 1,-1 0-1,-32 0-15,0-33 16,0 1 0,0 32-16,0-32 15,0 32 1,-32 0 15,32 0-31,0 0 16,0 32-16,0 0 15,0 1 1,0-33-16,0 0 15,32 0 17,-32 0-17,0 0 1,0 0-1,0-33 1,0 1 0,0 32-1,0 0 16,-32 0-15,32 32 0,0-32-1,32 33-15,-32-33 16,32 0-1,-32 0 1,33 0 0,-33 0-16,0 0 15,0-33-15,0 1 16,0 32-16,0-32 31,0 32 0,0 0 16,0 0-16,0 0-15,32 0-1,-32 0 1,32 0-16,-32 0 16,0 0-1,0-32 1,0 32 15,0 0 16,0-33 78,-32 33-94,0 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9:17:48.9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9210 6457 0,'0'0'78,"32"0"-62,-32 0-16,0 0 16,33 32-16,-1-32 15,-32 0-15,65 65 16,-65-65-16,32 0 15,-32 0 1,0 0 0,32 0-16,0 0 15,1 0 1,-33 32-16,32-32 15,-32 0 17,0 0-32,32 0 15,1 0-15,-33 33 16,0-33-16,32 0 15,-32 32-15,65-32 16,-33 0-16,-32 32 16,32-32-16,1 0 15,-33 0-15,0 0 16,32 0-16,-32 0 15,32 0 1,1 0-16,-33 0 16,32 0-16,0 32 15,0-32-15,-32 0 16,33 0-16,-1 0 15,0 0-15,-32 0 16,33 0 0,-33 0-16,32 0 15,0 0-15,1 0 16,-1 0-16,0 0 15,1 0-15,-33 0 16,32 0 0,0 0-16,-32 0 15,33 0 1,-33 0-16,32 0 15,-32 0-15,32 0 16,1 0-16,-33 0 16,32 0-16,-32 0 15,32 0-15,0 0 16,-32 0-1,33 0-15,-33 0 16,64 0-16,-31 0 16,-33 0-1,32 0 1,0 0-16,-32-32 15,33 32-15,-33 0 32,32 0-17,0-32 1,1 0-16,-33 32 15,32 0 1,0 0 0,-32 0-16,33-33 15,-33 33-15,32 0 16,-32 0-1,32-32-15,1 0 16,-33 32 0,0-33-16,0 33 15,32 0-15,-32-32 16,32 32 15,-32-32-15,32 32 15,-32 0-31,0-32 15,0 32 1,33-33-16,-33 33 16,0-32-1,0 0 1,0 32-1,0-33-15,0 33 32,32-32-32,-32 32 78,0 0-47,-32 0-16,32 0-15,-33 0 16,1 32-16,32-32 16,-32 33-16,0-33 15,-1 0-15,33 0 16,-32 32-16,0-32 15,-1 0-15,1 0 16,32 32-16,0-32 16,-32 0-16,-1 0 15,33 0 1,-32 0-16,32 0 109,0 0-93,65 0-16,-65 0 15,32 0-15,0 0 16,1-32-16,-33 32 15,32 0 1,-32-32-16,32 32 16,1 0-1,-33 0-15,32 0 16,-32 0-1,0 0-15,32 0 16,-32 0 0,32 0-1,1-33-15,-33 33 16,0 0 77,32 0-77,-32 33-16,32 31 16,1-31-1,-33-1-15,0 0 16,64-32-16,-64 32 15,0 1-15,33-1 16,-33 0 0,32-32-1,-32 0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9:19:40.6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9210 6457 0,'0'0'78,"32"0"-62,-32 0-16,0 0 16,33 32-16,-1-32 15,-32 0-15,65 65 16,-65-65-16,32 0 15,-32 0 1,0 0 0,32 0-16,0 0 15,1 0 1,-33 32-16,32-32 15,-32 0 17,0 0-32,32 0 15,1 0-15,-33 33 16,0-33-16,32 0 15,-32 32-15,65-32 16,-33 0-16,-32 32 16,32-32-16,1 0 15,-33 0-15,0 0 16,32 0-16,-32 0 15,32 0 1,1 0-16,-33 0 16,32 0-16,0 32 15,0-32-15,-32 0 16,33 0-16,-1 0 15,0 0-15,-32 0 16,33 0 0,-33 0-16,32 0 15,0 0-15,1 0 16,-1 0-16,0 0 15,1 0-15,-33 0 16,32 0 0,0 0-16,-32 0 15,33 0 1,-33 0-16,32 0 15,-32 0-15,32 0 16,1 0-16,-33 0 16,32 0-16,-32 0 15,32 0-15,0 0 16,-32 0-1,33 0-15,-33 0 16,64 0-16,-31 0 16,-33 0-1,32 0 1,0 0-16,-32-32 15,33 32-15,-33 0 32,32 0-17,0-32 1,1 0-16,-33 32 15,32 0 1,0 0 0,-32 0-16,33-33 15,-33 33-15,32 0 16,-32 0-1,32-32-15,1 0 16,-33 32 0,0-33-16,0 33 15,32 0-15,-32-32 16,32 32 15,-32-32-15,32 32 15,-32 0-31,0-32 15,0 32 1,33-33-16,-33 33 16,0-32-1,0 0 1,0 32-1,0-33-15,0 33 32,32-32-32,-32 32 78,0 0-47,-32 0-16,32 0-15,-33 0 16,1 32-16,32-32 16,-32 33-16,0-33 15,-1 0-15,33 0 16,-32 32-16,0-32 15,-1 0-15,1 0 16,32 32-16,0-32 16,-32 0-16,-1 0 15,33 0 1,-32 0-16,32 0 109,0 0-93,65 0-16,-65 0 15,32 0-15,0 0 16,1-32-16,-33 32 15,32 0 1,-32-32-16,32 32 16,1 0-1,-33 0-15,32 0 16,-32 0-1,0 0-15,32 0 16,-32 0 0,32 0-1,1-33-15,-33 33 16,0 0 77,32 0-77,-32 33-16,32 31 16,1-31-1,-33-1-15,0 0 16,64-32-16,-64 32 15,0 1-15,33-1 16,-33 0 0,32-32-1,-32 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9:19:45.0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9210 6457 0,'0'0'78,"32"0"-62,-32 0-16,0 0 16,33 32-16,-1-32 15,-32 0-15,65 65 16,-65-65-16,32 0 15,-32 0 1,0 0 0,32 0-16,0 0 15,1 0 1,-33 32-16,32-32 15,-32 0 17,0 0-32,32 0 15,1 0-15,-33 33 16,0-33-16,32 0 15,-32 32-15,65-32 16,-33 0-16,-32 32 16,32-32-16,1 0 15,-33 0-15,0 0 16,32 0-16,-32 0 15,32 0 1,1 0-16,-33 0 16,32 0-16,0 32 15,0-32-15,-32 0 16,33 0-16,-1 0 15,0 0-15,-32 0 16,33 0 0,-33 0-16,32 0 15,0 0-15,1 0 16,-1 0-16,0 0 15,1 0-15,-33 0 16,32 0 0,0 0-16,-32 0 15,33 0 1,-33 0-16,32 0 15,-32 0-15,32 0 16,1 0-16,-33 0 16,32 0-16,-32 0 15,32 0-15,0 0 16,-32 0-1,33 0-15,-33 0 16,64 0-16,-31 0 16,-33 0-1,32 0 1,0 0-16,-32-32 15,33 32-15,-33 0 32,32 0-17,0-32 1,1 0-16,-33 32 15,32 0 1,0 0 0,-32 0-16,33-33 15,-33 33-15,32 0 16,-32 0-1,32-32-15,1 0 16,-33 32 0,0-33-16,0 33 15,32 0-15,-32-32 16,32 32 15,-32-32-15,32 32 15,-32 0-31,0-32 15,0 32 1,33-33-16,-33 33 16,0-32-1,0 0 1,0 32-1,0-33-15,0 33 32,32-32-32,-32 32 78,0 0-47,-32 0-16,32 0-15,-33 0 16,1 32-16,32-32 16,-32 33-16,0-33 15,-1 0-15,33 0 16,-32 32-16,0-32 15,-1 0-15,1 0 16,32 32-16,0-32 16,-32 0-16,-1 0 15,33 0 1,-32 0-16,32 0 109,0 0-93,65 0-16,-65 0 15,32 0-15,0 0 16,1-32-16,-33 32 15,32 0 1,-32-32-16,32 32 16,1 0-1,-33 0-15,32 0 16,-32 0-1,0 0-15,32 0 16,-32 0 0,32 0-1,1-33-15,-33 33 16,0 0 77,32 0-77,-32 33-16,32 31 16,1-31-1,-33-1-15,0 0 16,64-32-16,-64 32 15,0 1-15,33-1 16,-33 0 0,32-32-1,-32 0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8:41:24.835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19971 6780 0,'0'0'15,"0"0"1,0 32-16,0 1 16,0-1-16,0-32 15,0 64-15,-32 1 16,32 0-16,0-1 15,-33 1-15,33 32 16,0-33 0,-32 1-16,0-1 15,-1 1-15,33 0 16,0-1-16,0-32 15,0 98-15,0-98 16,-32 32-16,0 1 16,-1 0-16,1-1 15,32 1-15,-64 32 16,64-33-16,-33 1 15,1-1-15,0 1 16,32-1-16,-65 1 16,33 0-16,-1-1 15,1 1-15,0 32 16,-1-65-16,1 33 15,0 31-15,-33-31 16,33-33-16,-1 65 16,1-32-16,0-33 15,0 33-15,-1-1 16,1 1-16,32-33 15,0 33-15,0-33 16,-32 0 0,-1 0-16,33 1 15,0-33-15,0 32 16,0-32-1,0 32 1,0 1 0,-32-33-16,32 0 15,0 32 1</inkml:trace>
  <inkml:trace contextRef="#ctx0" brushRef="#br0" timeOffset="1">18614 7103 0,'0'0'31,"32"32"-15,33 65-16,-1-65 15,1 65-15,-33-64 16,33 31-16,0 33 15,31 0-15,-31 0 16,32-65-16,0 97 16,-32-64-16,-33-1 15,33 1-15,-65-33 16,64 65-16,-31-65 15,-33 1-15,32 31 16,0-32-16,-32 33 16,0-33-16,32-32 15,1 65 1,-33 32-16,32-65 15,0 33-15,-32-33 16,33 0-16,-1 33 16,0-1-16,-32-64 15,0 65-15,0-33 16,33-32-16,-33 33 15,0-33 1,0 32-16,0-32 16,0 64-16,0-64 15,0 33-15,0-1 16,0 0-1,0-32 1,0 33 0,0-33-16,0 32 15,0 0-15,0-32 16,0 32-1,0-32 1,0 33-16,0-33 16,0 32 15,0 0-16,0-32 1,0 33 0,0-33-16,32 64 15,-32-64-15,0 32 16,32 1-1,-32-1 1,0-32 15,33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8:41:29.68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19971 6780 0,'0'0'15,"0"0"1,0 32-16,0 1 16,0-1-16,0-32 15,0 64-15,-32 1 16,32 0-16,0-1 15,-33 1-15,33 32 16,0-33 0,-32 1-16,0-1 15,-1 1-15,33 0 16,0-1-16,0-32 15,0 98-15,0-98 16,-32 32-16,0 1 16,-1 0-16,1-1 15,32 1-15,-64 32 16,64-33-16,-33 1 15,1-1-15,0 1 16,32-1-16,-65 1 16,33 0-16,-1-1 15,1 1-15,0 32 16,-1-65-16,1 33 15,0 31-15,-33-31 16,33-33-16,-1 65 16,1-32-16,0-33 15,0 33-15,-1-1 16,1 1-16,32-33 15,0 33-15,0-33 16,-32 0 0,-1 0-16,33 1 15,0-33-15,0 32 16,0-32-1,0 32 1,0 1 0,-32-33-16,32 0 15,0 32 1</inkml:trace>
  <inkml:trace contextRef="#ctx0" brushRef="#br0" timeOffset="1">18614 7103 0,'0'0'31,"32"32"-15,33 65-16,-1-65 15,1 65-15,-33-64 16,33 31-16,0 33 15,31 0-15,-31 0 16,32-65-16,0 97 16,-32-64-16,-33-1 15,33 1-15,-65-33 16,64 65-16,-31-65 15,-33 1-15,32 31 16,0-32-16,-32 33 16,0-33-16,32-32 15,1 65 1,-33 32-16,32-65 15,0 33-15,-32-33 16,33 0-16,-1 33 16,0-1-16,-32-64 15,0 65-15,0-33 16,33-32-16,-33 33 15,0-33 1,0 32-16,0-32 16,0 64-16,0-64 15,0 33-15,0-1 16,0 0-1,0-32 1,0 33 0,0-33-16,0 32 15,0 0-15,0-32 16,0 32-1,0-32 1,0 33-16,0-33 16,0 32 15,0 0-16,0-32 1,0 33 0,0-33-16,32 64 15,-32-64-15,0 32 16,32 1-1,-32-1 1,0-32 15,33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8:41:29.691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19971 6780 0,'0'0'15,"0"0"1,0 32-16,0 1 16,0-1-16,0-32 15,0 64-15,-32 1 16,32 0-16,0-1 15,-33 1-15,33 32 16,0-33 0,-32 1-16,0-1 15,-1 1-15,33 0 16,0-1-16,0-32 15,0 98-15,0-98 16,-32 32-16,0 1 16,-1 0-16,1-1 15,32 1-15,-64 32 16,64-33-16,-33 1 15,1-1-15,0 1 16,32-1-16,-65 1 16,33 0-16,-1-1 15,1 1-15,0 32 16,-1-65-16,1 33 15,0 31-15,-33-31 16,33-33-16,-1 65 16,1-32-16,0-33 15,0 33-15,-1-1 16,1 1-16,32-33 15,0 33-15,0-33 16,-32 0 0,-1 0-16,33 1 15,0-33-15,0 32 16,0-32-1,0 32 1,0 1 0,-32-33-16,32 0 15,0 32 1</inkml:trace>
  <inkml:trace contextRef="#ctx0" brushRef="#br0" timeOffset="1">18614 7103 0,'0'0'31,"32"32"-15,33 65-16,-1-65 15,1 65-15,-33-64 16,33 31-16,0 33 15,31 0-15,-31 0 16,32-65-16,0 97 16,-32-64-16,-33-1 15,33 1-15,-65-33 16,64 65-16,-31-65 15,-33 1-15,32 31 16,0-32-16,-32 33 16,0-33-16,32-32 15,1 65 1,-33 32-16,32-65 15,0 33-15,-32-33 16,33 0-16,-1 33 16,0-1-16,-32-64 15,0 65-15,0-33 16,33-32-16,-33 33 15,0-33 1,0 32-16,0-32 16,0 64-16,0-64 15,0 33-15,0-1 16,0 0-1,0-32 1,0 33 0,0-33-16,0 32 15,0 0-15,0-32 16,0 32-1,0-32 1,0 33-16,0-33 16,0 32 15,0 0-16,0-32 1,0 33 0,0-33-16,32 64 15,-32-64-15,0 32 16,32 1-1,-32-1 1,0-32 15,33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8:41:42.777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19971 6780 0,'0'0'15,"0"0"1,0 32-16,0 1 16,0-1-16,0-32 15,0 64-15,-32 1 16,32 0-16,0-1 15,-33 1-15,33 32 16,0-33 0,-32 1-16,0-1 15,-1 1-15,33 0 16,0-1-16,0-32 15,0 98-15,0-98 16,-32 32-16,0 1 16,-1 0-16,1-1 15,32 1-15,-64 32 16,64-33-16,-33 1 15,1-1-15,0 1 16,32-1-16,-65 1 16,33 0-16,-1-1 15,1 1-15,0 32 16,-1-65-16,1 33 15,0 31-15,-33-31 16,33-33-16,-1 65 16,1-32-16,0-33 15,0 33-15,-1-1 16,1 1-16,32-33 15,0 33-15,0-33 16,-32 0 0,-1 0-16,33 1 15,0-33-15,0 32 16,0-32-1,0 32 1,0 1 0,-32-33-16,32 0 15,0 32 1</inkml:trace>
  <inkml:trace contextRef="#ctx0" brushRef="#br0" timeOffset="1">18614 7103 0,'0'0'31,"32"32"-15,33 65-16,-1-65 15,1 65-15,-33-64 16,33 31-16,0 33 15,31 0-15,-31 0 16,32-65-16,0 97 16,-32-64-16,-33-1 15,33 1-15,-65-33 16,64 65-16,-31-65 15,-33 1-15,32 31 16,0-32-16,-32 33 16,0-33-16,32-32 15,1 65 1,-33 32-16,32-65 15,0 33-15,-32-33 16,33 0-16,-1 33 16,0-1-16,-32-64 15,0 65-15,0-33 16,33-32-16,-33 33 15,0-33 1,0 32-16,0-32 16,0 64-16,0-64 15,0 33-15,0-1 16,0 0-1,0-32 1,0 33 0,0-33-16,0 32 15,0 0-15,0-32 16,0 32-1,0-32 1,0 33-16,0-33 16,0 32 15,0 0-16,0-32 1,0 33 0,0-33-16,32 64 15,-32-64-15,0 32 16,32 1-1,-32-1 1,0-32 15,33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8:41:42.779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19971 6780 0,'0'0'15,"0"0"1,0 32-16,0 1 16,0-1-16,0-32 15,0 64-15,-32 1 16,32 0-16,0-1 15,-33 1-15,33 32 16,0-33 0,-32 1-16,0-1 15,-1 1-15,33 0 16,0-1-16,0-32 15,0 98-15,0-98 16,-32 32-16,0 1 16,-1 0-16,1-1 15,32 1-15,-64 32 16,64-33-16,-33 1 15,1-1-15,0 1 16,32-1-16,-65 1 16,33 0-16,-1-1 15,1 1-15,0 32 16,-1-65-16,1 33 15,0 31-15,-33-31 16,33-33-16,-1 65 16,1-32-16,0-33 15,0 33-15,-1-1 16,1 1-16,32-33 15,0 33-15,0-33 16,-32 0 0,-1 0-16,33 1 15,0-33-15,0 32 16,0-32-1,0 32 1,0 1 0,-32-33-16,32 0 15,0 32 1</inkml:trace>
  <inkml:trace contextRef="#ctx0" brushRef="#br0" timeOffset="1">18614 7103 0,'0'0'31,"32"32"-15,33 65-16,-1-65 15,1 65-15,-33-64 16,33 31-16,0 33 15,31 0-15,-31 0 16,32-65-16,0 97 16,-32-64-16,-33-1 15,33 1-15,-65-33 16,64 65-16,-31-65 15,-33 1-15,32 31 16,0-32-16,-32 33 16,0-33-16,32-32 15,1 65 1,-33 32-16,32-65 15,0 33-15,-32-33 16,33 0-16,-1 33 16,0-1-16,-32-64 15,0 65-15,0-33 16,33-32-16,-33 33 15,0-33 1,0 32-16,0-32 16,0 64-16,0-64 15,0 33-15,0-1 16,0 0-1,0-32 1,0 33 0,0-33-16,0 32 15,0 0-15,0-32 16,0 32-1,0-32 1,0 33-16,0-33 16,0 32 15,0 0-16,0-32 1,0 33 0,0-33-16,32 64 15,-32-64-15,0 32 16,32 1-1,-32-1 1,0-32 15,33 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8:43:22.593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19971 6780 0,'0'0'15,"0"0"1,0 32-16,0 1 16,0-1-16,0-32 15,0 64-15,-32 1 16,32 0-16,0-1 15,-33 1-15,33 32 16,0-33 0,-32 1-16,0-1 15,-1 1-15,33 0 16,0-1-16,0-32 15,0 98-15,0-98 16,-32 32-16,0 1 16,-1 0-16,1-1 15,32 1-15,-64 32 16,64-33-16,-33 1 15,1-1-15,0 1 16,32-1-16,-65 1 16,33 0-16,-1-1 15,1 1-15,0 32 16,-1-65-16,1 33 15,0 31-15,-33-31 16,33-33-16,-1 65 16,1-32-16,0-33 15,0 33-15,-1-1 16,1 1-16,32-33 15,0 33-15,0-33 16,-32 0 0,-1 0-16,33 1 15,0-33-15,0 32 16,0-32-1,0 32 1,0 1 0,-32-33-16,32 0 15,0 32 1</inkml:trace>
  <inkml:trace contextRef="#ctx0" brushRef="#br0" timeOffset="1">18614 7103 0,'0'0'31,"32"32"-15,33 65-16,-1-65 15,1 65-15,-33-64 16,33 31-16,0 33 15,31 0-15,-31 0 16,32-65-16,0 97 16,-32-64-16,-33-1 15,33 1-15,-65-33 16,64 65-16,-31-65 15,-33 1-15,32 31 16,0-32-16,-32 33 16,0-33-16,32-32 15,1 65 1,-33 32-16,32-65 15,0 33-15,-32-33 16,33 0-16,-1 33 16,0-1-16,-32-64 15,0 65-15,0-33 16,33-32-16,-33 33 15,0-33 1,0 32-16,0-32 16,0 64-16,0-64 15,0 33-15,0-1 16,0 0-1,0-32 1,0 33 0,0-33-16,0 32 15,0 0-15,0-32 16,0 32-1,0-32 1,0 33-16,0-33 16,0 32 15,0 0-16,0-32 1,0 33 0,0-33-16,32 64 15,-32-64-15,0 32 16,32 1-1,-32-1 1,0-32 15,33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8:43:29.537"/>
    </inkml:context>
    <inkml:brush xml:id="br0">
      <inkml:brushProperty name="width" value="0.05292" units="cm"/>
      <inkml:brushProperty name="height" value="0.05292" units="cm"/>
      <inkml:brushProperty name="color" value="#7030A0"/>
    </inkml:brush>
  </inkml:definitions>
  <inkml:trace contextRef="#ctx0" brushRef="#br0">19971 6780 0,'0'0'15,"0"0"1,0 32-16,0 1 16,0-1-16,0-32 15,0 64-15,-32 1 16,32 0-16,0-1 15,-33 1-15,33 32 16,0-33 0,-32 1-16,0-1 15,-1 1-15,33 0 16,0-1-16,0-32 15,0 98-15,0-98 16,-32 32-16,0 1 16,-1 0-16,1-1 15,32 1-15,-64 32 16,64-33-16,-33 1 15,1-1-15,0 1 16,32-1-16,-65 1 16,33 0-16,-1-1 15,1 1-15,0 32 16,-1-65-16,1 33 15,0 31-15,-33-31 16,33-33-16,-1 65 16,1-32-16,0-33 15,0 33-15,-1-1 16,1 1-16,32-33 15,0 33-15,0-33 16,-32 0 0,-1 0-16,33 1 15,0-33-15,0 32 16,0-32-1,0 32 1,0 1 0,-32-33-16,32 0 15,0 32 1</inkml:trace>
  <inkml:trace contextRef="#ctx0" brushRef="#br0" timeOffset="1">18614 7103 0,'0'0'31,"32"32"-15,33 65-16,-1-65 15,1 65-15,-33-64 16,33 31-16,0 33 15,31 0-15,-31 0 16,32-65-16,0 97 16,-32-64-16,-33-1 15,33 1-15,-65-33 16,64 65-16,-31-65 15,-33 1-15,32 31 16,0-32-16,-32 33 16,0-33-16,32-32 15,1 65 1,-33 32-16,32-65 15,0 33-15,-32-33 16,33 0-16,-1 33 16,0-1-16,-32-64 15,0 65-15,0-33 16,33-32-16,-33 33 15,0-33 1,0 32-16,0-32 16,0 64-16,0-64 15,0 33-15,0-1 16,0 0-1,0-32 1,0 33 0,0-33-16,0 32 15,0 0-15,0-32 16,0 32-1,0-32 1,0 33-16,0-33 16,0 32 15,0 0-16,0-32 1,0 33 0,0-33-16,32 64 15,-32-64-15,0 32 16,32 1-1,-32-1 1,0-32 15,33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2560" units="cm"/>
          <inkml:channel name="Y" type="integer" max="1024" units="cm"/>
          <inkml:channel name="T" type="integer" max="2.14748E9" units="dev"/>
        </inkml:traceFormat>
        <inkml:channelProperties>
          <inkml:channelProperty channel="X" name="resolution" value="56.63717" units="1/cm"/>
          <inkml:channelProperty channel="Y" name="resolution" value="28.36565" units="1/cm"/>
          <inkml:channelProperty channel="T" name="resolution" value="1" units="1/dev"/>
        </inkml:channelProperties>
      </inkml:inkSource>
      <inkml:timestamp xml:id="ts0" timeString="2015-09-30T18:46:56.7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13605 13431 0,'0'0'16,"0"0"-1,0 0-15,-32-32 31,32 32-15,-33 0 0,33 0-1,0 0-15,-32 0 16,0 0-16,32 0 15,-33 0-15,33 0 16,-32 0-16,0 0 16,32 0-16,-33 0 15,33 0-15,-64 0 16,31 0-16,33 0 15,-32 0-15,0 0 16,32 0-16,-33 0 16,33 0-16,-32 0 15,0 0 1,32 0-16,-33 0 15,33 0 1,-32 0-16,0 0 16,0 0-1,-1 0-15,1 0 16,32 0-16,-32 0 15,32 0-15,-65 0 16,33 0 15,32 0-31,-33 32 16,33-32-16,-32 0 15,32 0-15,0 0 16,-65 33-16,65-1 16,-64 0-1,64 1-15,0-33 16,-33 0-16,33 0 15,-32 0 1,32 32-16,0-32 16,-32 32-16,32-32 15,0 0-15,0 32 16,-33 1-16,33-33 15,0 0-15,0 32 16,-32-32-16,32 32 16,0 1-16,0-33 15,0 32-15,0 0 16,0-32-16,0 32 15,0 1-15,0-1 16,0-32 0,0 65-16,0-65 15,32 32-15,1 0 16,-33-32-16,32 32 15,-32-32 1,32 33-16,1-1 16,-1-32-16,0 32 15,1-32-15,-1 33 16,0-1-16,1-32 15,-33 32-15,32-32 16,0 32-16,1-32 16,-33 0-16,64 0 15,-64 0-15,33 0 16,-1 0-16,0 0 15,-32 0-15,32 0 16,1 0-16,-1 0 16,0 0-16,1 0 15,-1 0-15,-32 0 16,32 0-16,1 0 15,-1 0-15,0 0 16,-32 0 0,65 0-16,-65 0 15,65 0-15,-33 0 16,0 0-16,1 0 15,-1 0-15,0 0 16,0 0-16,-32-32 16,33 32-16,-1 0 15,-32-32-15,32 32 16,1-32-16,-1-1 15,-32 33-15,0-32 16,32 0-16,1 32 16,-1 0-1,-32-33-15,0 1 16,0 0-16,0 32 15,0-32-15,0-1 16,0 1-16,0 0 16,0-33-16,0 65 15,0-64-15,0 31 16,0-31-16,-32 31 15,32 1-15,-33 0 16,1 0 0,32-33-16,-32 65 15,-1-32-15,1 32 16,32 0-16,-65-33 15,65 1-15,-64 32 16,32 0-16,-33 0 16,33 0-16,-33 0 15,65 0-15,-65 0 16,65 0-1,-32 0 32</inkml:trace>
  <inkml:trace contextRef="#ctx0" brushRef="#br0" timeOffset="2808">8628 16434 0,'0'65'63,"33"-1"-48,-33-31-15,0 64 16,0-33-16,0-32 15,0 33-15,0 32 16,0-33-16,0-31 16,0 31-16,0 1 15,0-1-15,0-31 16,0-1-16,0 0 15,0 1-15,0-1 16,0-32-16,0 0 78,0-97-78,0 0 16,0-64-16,-33 64 15,33 0-15,-32 32 16,32-31-16,0 31 15,0-32-15,0 0 16,0 0 0,0 65-16,0 0 15,0-1-15,0 33 16,0 0 62,32 0-78,1 97 15,31-32-15,1-1 16,64 33-16,-97-32 16,33 0-16,0 31 15,-33-31-15,33 32 16,-1-33-16,1 1 15,-33 0-15,-32-65 16,0 32-16,33-32 47,-33 0-32,0-32-15,0-33 16,0-32 0,0-32-16,0 0 15,0-65-15,0 65 16,0-65-16,-33 65 15,1 0-15,32 32 16,0 0-16,0 65 16,0-33-16,0 33 15,0 32-15</inkml:trace>
  <inkml:trace contextRef="#ctx0" brushRef="#br0" timeOffset="3556.8">9856 15885 0,'0'0'15,"-32"65"-15,0-65 16,-1 64-16,-31 33 16,64-32-16,-33-1 15,33-31-15,0 64 16,0-1-16,0-63 15,0 31-15,65 33 16,-33-64 0,1 31-16,-1 33 15,0-65-15,33 1 16,-1-33-16,-31 0 15,-1 0-15,33 0 16,-33 0-16,0 0 16,-32-33-16,65 1 15,-65-65-15,0 33 16,0-33-16,0 0 15,0 64-15,0-31 16,0-1-16,0 65 16,-32-64-16,-1 64 15,1-33-15,-65-31 16,32 32-16,1-1 15,-1 1-15,33 32 16,0 0-16,-1-32 16</inkml:trace>
  <inkml:trace contextRef="#ctx0" brushRef="#br0" timeOffset="4024.8">10470 15304 0,'0'0'15,"0"32"1,0 33 0,0 64-16,0-64 15,0-1-15,0 33 16,33-65-16,-1 65 15,-32-64-15,0-1 16,32 32-16,0-31 16,-32-1-16,0-32 15</inkml:trace>
  <inkml:trace contextRef="#ctx0" brushRef="#br0" timeOffset="5241.6">10858 16789 0,'0'-32'0,"0"32"62,0 65-46,0-65-16,0 64 15,0-31-15,0-1 16,0-32-16,65 32 15,-65-32-15,32 0 16,-32 0-16,32 0 16,1 0-16,-1-32 15,-32 0-15,0-1 16,0 1-16,0-65 15,-32 65-15,-33 32 16,33-32 0,-1 32-16,-31 0 15,64 0-15,-33 0 16,1 0-16,32 0 15,0 0-15,0 32 16,0-32-16,0 32 16,0 0-16,0-32 15,0 33-15,0-1 16,32 0-16,-32-32 15,33 0-15,-33 0 16,32 0-16,0 0 16,-32 0-16,33 0 15,-33 0-15,0 0 16,0-32-16,0 32 15,0-32-15,0-1 16,0 1-16,0 32 16,-33-32-16,33 32 15,-32 0 1,32 0-1,-32 0-15,32 64 16,0-31 0,0-1-16,0 33 15,0-65-15,32 64 16,-32-64-16,0 32 15,32-32 1,-32 0 0,33 0-1,-1-64-15,-32-1 16,0 65-16,0-32 15,0 32 17,0 0-17,-32 0-15,32 0 16,-33 0-16,33 0 15,0 32-15,0 1 16,0-1-16,0-32 16,0 0-1,0 0 1,33 0-1,-33 0-15,32-32 16,-32 32 0,0-33-16,0 1 15,0 32 1,0 0-16,0 0 62,0 0-62,0 32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0BE-558C-49EE-911A-7FC6EF9582A2}" type="datetimeFigureOut">
              <a:rPr lang="en-US" smtClean="0"/>
              <a:t>09/30/2016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048B-E007-4AA3-B212-78AC873B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0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0BE-558C-49EE-911A-7FC6EF9582A2}" type="datetimeFigureOut">
              <a:rPr lang="en-US" smtClean="0"/>
              <a:t>09/30/2016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048B-E007-4AA3-B212-78AC873B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11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0BE-558C-49EE-911A-7FC6EF9582A2}" type="datetimeFigureOut">
              <a:rPr lang="en-US" smtClean="0"/>
              <a:t>09/30/2016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048B-E007-4AA3-B212-78AC873B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621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0BE-558C-49EE-911A-7FC6EF9582A2}" type="datetimeFigureOut">
              <a:rPr lang="en-US" smtClean="0"/>
              <a:t>09/30/2016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048B-E007-4AA3-B212-78AC873B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68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0BE-558C-49EE-911A-7FC6EF9582A2}" type="datetimeFigureOut">
              <a:rPr lang="en-US" smtClean="0"/>
              <a:t>09/30/2016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048B-E007-4AA3-B212-78AC873B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330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0BE-558C-49EE-911A-7FC6EF9582A2}" type="datetimeFigureOut">
              <a:rPr lang="en-US" smtClean="0"/>
              <a:t>09/30/2016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048B-E007-4AA3-B212-78AC873B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04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0BE-558C-49EE-911A-7FC6EF9582A2}" type="datetimeFigureOut">
              <a:rPr lang="en-US" smtClean="0"/>
              <a:t>09/30/2016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048B-E007-4AA3-B212-78AC873B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67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0BE-558C-49EE-911A-7FC6EF9582A2}" type="datetimeFigureOut">
              <a:rPr lang="en-US" smtClean="0"/>
              <a:t>09/30/2016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048B-E007-4AA3-B212-78AC873B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226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0BE-558C-49EE-911A-7FC6EF9582A2}" type="datetimeFigureOut">
              <a:rPr lang="en-US" smtClean="0"/>
              <a:t>09/30/2016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048B-E007-4AA3-B212-78AC873B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09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0BE-558C-49EE-911A-7FC6EF9582A2}" type="datetimeFigureOut">
              <a:rPr lang="en-US" smtClean="0"/>
              <a:t>09/30/2016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048B-E007-4AA3-B212-78AC873B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3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560BE-558C-49EE-911A-7FC6EF9582A2}" type="datetimeFigureOut">
              <a:rPr lang="en-US" smtClean="0"/>
              <a:t>09/30/2016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048B-E007-4AA3-B212-78AC873B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47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560BE-558C-49EE-911A-7FC6EF9582A2}" type="datetimeFigureOut">
              <a:rPr lang="en-US" smtClean="0"/>
              <a:t>09/30/2016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4048B-E007-4AA3-B212-78AC873BA9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184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4.bin"/><Relationship Id="rId18" Type="http://schemas.openxmlformats.org/officeDocument/2006/relationships/image" Target="../media/image95.wmf"/><Relationship Id="rId26" Type="http://schemas.openxmlformats.org/officeDocument/2006/relationships/image" Target="../media/image99.wmf"/><Relationship Id="rId39" Type="http://schemas.openxmlformats.org/officeDocument/2006/relationships/image" Target="../media/image105.wmf"/><Relationship Id="rId21" Type="http://schemas.openxmlformats.org/officeDocument/2006/relationships/oleObject" Target="../embeddings/oleObject108.bin"/><Relationship Id="rId34" Type="http://schemas.openxmlformats.org/officeDocument/2006/relationships/image" Target="../media/image103.wmf"/><Relationship Id="rId42" Type="http://schemas.openxmlformats.org/officeDocument/2006/relationships/oleObject" Target="../embeddings/oleObject119.bin"/><Relationship Id="rId47" Type="http://schemas.openxmlformats.org/officeDocument/2006/relationships/image" Target="../media/image109.wmf"/><Relationship Id="rId50" Type="http://schemas.openxmlformats.org/officeDocument/2006/relationships/oleObject" Target="../embeddings/oleObject123.bin"/><Relationship Id="rId55" Type="http://schemas.openxmlformats.org/officeDocument/2006/relationships/image" Target="../media/image113.wmf"/><Relationship Id="rId63" Type="http://schemas.openxmlformats.org/officeDocument/2006/relationships/oleObject" Target="../embeddings/oleObject130.bin"/><Relationship Id="rId68" Type="http://schemas.openxmlformats.org/officeDocument/2006/relationships/image" Target="../media/image119.wmf"/><Relationship Id="rId76" Type="http://schemas.openxmlformats.org/officeDocument/2006/relationships/image" Target="../media/image123.wmf"/><Relationship Id="rId7" Type="http://schemas.openxmlformats.org/officeDocument/2006/relationships/oleObject" Target="../embeddings/oleObject101.bin"/><Relationship Id="rId71" Type="http://schemas.openxmlformats.org/officeDocument/2006/relationships/oleObject" Target="../embeddings/oleObject13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94.wmf"/><Relationship Id="rId29" Type="http://schemas.openxmlformats.org/officeDocument/2006/relationships/oleObject" Target="../embeddings/oleObject112.bin"/><Relationship Id="rId11" Type="http://schemas.openxmlformats.org/officeDocument/2006/relationships/oleObject" Target="../embeddings/oleObject103.bin"/><Relationship Id="rId24" Type="http://schemas.openxmlformats.org/officeDocument/2006/relationships/image" Target="../media/image98.wmf"/><Relationship Id="rId32" Type="http://schemas.openxmlformats.org/officeDocument/2006/relationships/image" Target="../media/image102.wmf"/><Relationship Id="rId37" Type="http://schemas.openxmlformats.org/officeDocument/2006/relationships/oleObject" Target="../embeddings/oleObject116.bin"/><Relationship Id="rId40" Type="http://schemas.openxmlformats.org/officeDocument/2006/relationships/oleObject" Target="../embeddings/oleObject118.bin"/><Relationship Id="rId45" Type="http://schemas.openxmlformats.org/officeDocument/2006/relationships/image" Target="../media/image108.wmf"/><Relationship Id="rId53" Type="http://schemas.openxmlformats.org/officeDocument/2006/relationships/image" Target="../media/image112.wmf"/><Relationship Id="rId58" Type="http://schemas.openxmlformats.org/officeDocument/2006/relationships/oleObject" Target="../embeddings/oleObject127.bin"/><Relationship Id="rId66" Type="http://schemas.openxmlformats.org/officeDocument/2006/relationships/image" Target="../media/image118.wmf"/><Relationship Id="rId74" Type="http://schemas.openxmlformats.org/officeDocument/2006/relationships/image" Target="../media/image122.wmf"/><Relationship Id="rId5" Type="http://schemas.openxmlformats.org/officeDocument/2006/relationships/oleObject" Target="../embeddings/oleObject100.bin"/><Relationship Id="rId15" Type="http://schemas.openxmlformats.org/officeDocument/2006/relationships/oleObject" Target="../embeddings/oleObject105.bin"/><Relationship Id="rId23" Type="http://schemas.openxmlformats.org/officeDocument/2006/relationships/oleObject" Target="../embeddings/oleObject109.bin"/><Relationship Id="rId28" Type="http://schemas.openxmlformats.org/officeDocument/2006/relationships/image" Target="../media/image100.wmf"/><Relationship Id="rId36" Type="http://schemas.openxmlformats.org/officeDocument/2006/relationships/image" Target="../media/image104.wmf"/><Relationship Id="rId49" Type="http://schemas.openxmlformats.org/officeDocument/2006/relationships/image" Target="../media/image110.wmf"/><Relationship Id="rId57" Type="http://schemas.openxmlformats.org/officeDocument/2006/relationships/image" Target="../media/image114.wmf"/><Relationship Id="rId61" Type="http://schemas.openxmlformats.org/officeDocument/2006/relationships/oleObject" Target="../embeddings/oleObject129.bin"/><Relationship Id="rId10" Type="http://schemas.openxmlformats.org/officeDocument/2006/relationships/image" Target="../media/image91.wmf"/><Relationship Id="rId19" Type="http://schemas.openxmlformats.org/officeDocument/2006/relationships/oleObject" Target="../embeddings/oleObject107.bin"/><Relationship Id="rId31" Type="http://schemas.openxmlformats.org/officeDocument/2006/relationships/oleObject" Target="../embeddings/oleObject113.bin"/><Relationship Id="rId44" Type="http://schemas.openxmlformats.org/officeDocument/2006/relationships/oleObject" Target="../embeddings/oleObject120.bin"/><Relationship Id="rId52" Type="http://schemas.openxmlformats.org/officeDocument/2006/relationships/oleObject" Target="../embeddings/oleObject124.bin"/><Relationship Id="rId60" Type="http://schemas.openxmlformats.org/officeDocument/2006/relationships/oleObject" Target="../embeddings/oleObject128.bin"/><Relationship Id="rId65" Type="http://schemas.openxmlformats.org/officeDocument/2006/relationships/oleObject" Target="../embeddings/oleObject131.bin"/><Relationship Id="rId73" Type="http://schemas.openxmlformats.org/officeDocument/2006/relationships/oleObject" Target="../embeddings/oleObject135.bin"/><Relationship Id="rId78" Type="http://schemas.openxmlformats.org/officeDocument/2006/relationships/image" Target="../media/image124.wmf"/><Relationship Id="rId4" Type="http://schemas.openxmlformats.org/officeDocument/2006/relationships/image" Target="../media/image89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93.wmf"/><Relationship Id="rId22" Type="http://schemas.openxmlformats.org/officeDocument/2006/relationships/image" Target="../media/image97.wmf"/><Relationship Id="rId27" Type="http://schemas.openxmlformats.org/officeDocument/2006/relationships/oleObject" Target="../embeddings/oleObject111.bin"/><Relationship Id="rId30" Type="http://schemas.openxmlformats.org/officeDocument/2006/relationships/image" Target="../media/image101.wmf"/><Relationship Id="rId35" Type="http://schemas.openxmlformats.org/officeDocument/2006/relationships/oleObject" Target="../embeddings/oleObject115.bin"/><Relationship Id="rId43" Type="http://schemas.openxmlformats.org/officeDocument/2006/relationships/image" Target="../media/image107.wmf"/><Relationship Id="rId48" Type="http://schemas.openxmlformats.org/officeDocument/2006/relationships/oleObject" Target="../embeddings/oleObject122.bin"/><Relationship Id="rId56" Type="http://schemas.openxmlformats.org/officeDocument/2006/relationships/oleObject" Target="../embeddings/oleObject126.bin"/><Relationship Id="rId64" Type="http://schemas.openxmlformats.org/officeDocument/2006/relationships/image" Target="../media/image117.wmf"/><Relationship Id="rId69" Type="http://schemas.openxmlformats.org/officeDocument/2006/relationships/oleObject" Target="../embeddings/oleObject133.bin"/><Relationship Id="rId77" Type="http://schemas.openxmlformats.org/officeDocument/2006/relationships/oleObject" Target="../embeddings/oleObject137.bin"/><Relationship Id="rId8" Type="http://schemas.openxmlformats.org/officeDocument/2006/relationships/image" Target="../media/image90.wmf"/><Relationship Id="rId51" Type="http://schemas.openxmlformats.org/officeDocument/2006/relationships/image" Target="../media/image111.wmf"/><Relationship Id="rId72" Type="http://schemas.openxmlformats.org/officeDocument/2006/relationships/image" Target="../media/image121.wmf"/><Relationship Id="rId3" Type="http://schemas.openxmlformats.org/officeDocument/2006/relationships/oleObject" Target="../embeddings/oleObject99.bin"/><Relationship Id="rId12" Type="http://schemas.openxmlformats.org/officeDocument/2006/relationships/image" Target="../media/image92.wmf"/><Relationship Id="rId17" Type="http://schemas.openxmlformats.org/officeDocument/2006/relationships/oleObject" Target="../embeddings/oleObject106.bin"/><Relationship Id="rId25" Type="http://schemas.openxmlformats.org/officeDocument/2006/relationships/oleObject" Target="../embeddings/oleObject110.bin"/><Relationship Id="rId33" Type="http://schemas.openxmlformats.org/officeDocument/2006/relationships/oleObject" Target="../embeddings/oleObject114.bin"/><Relationship Id="rId38" Type="http://schemas.openxmlformats.org/officeDocument/2006/relationships/oleObject" Target="../embeddings/oleObject117.bin"/><Relationship Id="rId46" Type="http://schemas.openxmlformats.org/officeDocument/2006/relationships/oleObject" Target="../embeddings/oleObject121.bin"/><Relationship Id="rId59" Type="http://schemas.openxmlformats.org/officeDocument/2006/relationships/image" Target="../media/image115.wmf"/><Relationship Id="rId67" Type="http://schemas.openxmlformats.org/officeDocument/2006/relationships/oleObject" Target="../embeddings/oleObject132.bin"/><Relationship Id="rId20" Type="http://schemas.openxmlformats.org/officeDocument/2006/relationships/image" Target="../media/image96.wmf"/><Relationship Id="rId41" Type="http://schemas.openxmlformats.org/officeDocument/2006/relationships/image" Target="../media/image106.wmf"/><Relationship Id="rId54" Type="http://schemas.openxmlformats.org/officeDocument/2006/relationships/oleObject" Target="../embeddings/oleObject125.bin"/><Relationship Id="rId62" Type="http://schemas.openxmlformats.org/officeDocument/2006/relationships/image" Target="../media/image116.wmf"/><Relationship Id="rId70" Type="http://schemas.openxmlformats.org/officeDocument/2006/relationships/image" Target="../media/image120.wmf"/><Relationship Id="rId75" Type="http://schemas.openxmlformats.org/officeDocument/2006/relationships/oleObject" Target="../embeddings/oleObject136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9.wmf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43.bin"/><Relationship Id="rId18" Type="http://schemas.openxmlformats.org/officeDocument/2006/relationships/image" Target="../media/image132.wmf"/><Relationship Id="rId26" Type="http://schemas.openxmlformats.org/officeDocument/2006/relationships/image" Target="../media/image112.wmf"/><Relationship Id="rId39" Type="http://schemas.openxmlformats.org/officeDocument/2006/relationships/oleObject" Target="../embeddings/oleObject156.bin"/><Relationship Id="rId3" Type="http://schemas.openxmlformats.org/officeDocument/2006/relationships/oleObject" Target="../embeddings/oleObject138.bin"/><Relationship Id="rId21" Type="http://schemas.openxmlformats.org/officeDocument/2006/relationships/oleObject" Target="../embeddings/oleObject147.bin"/><Relationship Id="rId34" Type="http://schemas.openxmlformats.org/officeDocument/2006/relationships/image" Target="../media/image139.wmf"/><Relationship Id="rId42" Type="http://schemas.openxmlformats.org/officeDocument/2006/relationships/image" Target="../media/image143.wmf"/><Relationship Id="rId47" Type="http://schemas.openxmlformats.org/officeDocument/2006/relationships/oleObject" Target="../embeddings/oleObject160.bin"/><Relationship Id="rId50" Type="http://schemas.openxmlformats.org/officeDocument/2006/relationships/image" Target="../media/image146.wmf"/><Relationship Id="rId7" Type="http://schemas.openxmlformats.org/officeDocument/2006/relationships/oleObject" Target="../embeddings/oleObject140.bin"/><Relationship Id="rId12" Type="http://schemas.openxmlformats.org/officeDocument/2006/relationships/image" Target="../media/image129.wmf"/><Relationship Id="rId17" Type="http://schemas.openxmlformats.org/officeDocument/2006/relationships/oleObject" Target="../embeddings/oleObject145.bin"/><Relationship Id="rId25" Type="http://schemas.openxmlformats.org/officeDocument/2006/relationships/oleObject" Target="../embeddings/oleObject149.bin"/><Relationship Id="rId33" Type="http://schemas.openxmlformats.org/officeDocument/2006/relationships/oleObject" Target="../embeddings/oleObject153.bin"/><Relationship Id="rId38" Type="http://schemas.openxmlformats.org/officeDocument/2006/relationships/image" Target="../media/image141.wmf"/><Relationship Id="rId46" Type="http://schemas.openxmlformats.org/officeDocument/2006/relationships/image" Target="../media/image12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1.wmf"/><Relationship Id="rId20" Type="http://schemas.openxmlformats.org/officeDocument/2006/relationships/image" Target="../media/image133.wmf"/><Relationship Id="rId29" Type="http://schemas.openxmlformats.org/officeDocument/2006/relationships/oleObject" Target="../embeddings/oleObject151.bin"/><Relationship Id="rId41" Type="http://schemas.openxmlformats.org/officeDocument/2006/relationships/oleObject" Target="../embeddings/oleObject157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6.wmf"/><Relationship Id="rId11" Type="http://schemas.openxmlformats.org/officeDocument/2006/relationships/oleObject" Target="../embeddings/oleObject142.bin"/><Relationship Id="rId24" Type="http://schemas.openxmlformats.org/officeDocument/2006/relationships/image" Target="../media/image135.wmf"/><Relationship Id="rId32" Type="http://schemas.openxmlformats.org/officeDocument/2006/relationships/image" Target="../media/image138.wmf"/><Relationship Id="rId37" Type="http://schemas.openxmlformats.org/officeDocument/2006/relationships/oleObject" Target="../embeddings/oleObject155.bin"/><Relationship Id="rId40" Type="http://schemas.openxmlformats.org/officeDocument/2006/relationships/image" Target="../media/image142.wmf"/><Relationship Id="rId45" Type="http://schemas.openxmlformats.org/officeDocument/2006/relationships/oleObject" Target="../embeddings/oleObject159.bin"/><Relationship Id="rId5" Type="http://schemas.openxmlformats.org/officeDocument/2006/relationships/oleObject" Target="../embeddings/oleObject139.bin"/><Relationship Id="rId15" Type="http://schemas.openxmlformats.org/officeDocument/2006/relationships/oleObject" Target="../embeddings/oleObject144.bin"/><Relationship Id="rId23" Type="http://schemas.openxmlformats.org/officeDocument/2006/relationships/oleObject" Target="../embeddings/oleObject148.bin"/><Relationship Id="rId28" Type="http://schemas.openxmlformats.org/officeDocument/2006/relationships/image" Target="../media/image136.wmf"/><Relationship Id="rId36" Type="http://schemas.openxmlformats.org/officeDocument/2006/relationships/image" Target="../media/image140.wmf"/><Relationship Id="rId49" Type="http://schemas.openxmlformats.org/officeDocument/2006/relationships/oleObject" Target="../embeddings/oleObject161.bin"/><Relationship Id="rId10" Type="http://schemas.openxmlformats.org/officeDocument/2006/relationships/image" Target="../media/image128.wmf"/><Relationship Id="rId19" Type="http://schemas.openxmlformats.org/officeDocument/2006/relationships/oleObject" Target="../embeddings/oleObject146.bin"/><Relationship Id="rId31" Type="http://schemas.openxmlformats.org/officeDocument/2006/relationships/oleObject" Target="../embeddings/oleObject152.bin"/><Relationship Id="rId44" Type="http://schemas.openxmlformats.org/officeDocument/2006/relationships/image" Target="../media/image144.wmf"/><Relationship Id="rId52" Type="http://schemas.openxmlformats.org/officeDocument/2006/relationships/image" Target="../media/image147.wmf"/><Relationship Id="rId4" Type="http://schemas.openxmlformats.org/officeDocument/2006/relationships/image" Target="../media/image125.wmf"/><Relationship Id="rId9" Type="http://schemas.openxmlformats.org/officeDocument/2006/relationships/oleObject" Target="../embeddings/oleObject141.bin"/><Relationship Id="rId14" Type="http://schemas.openxmlformats.org/officeDocument/2006/relationships/image" Target="../media/image130.wmf"/><Relationship Id="rId22" Type="http://schemas.openxmlformats.org/officeDocument/2006/relationships/image" Target="../media/image134.wmf"/><Relationship Id="rId27" Type="http://schemas.openxmlformats.org/officeDocument/2006/relationships/oleObject" Target="../embeddings/oleObject150.bin"/><Relationship Id="rId30" Type="http://schemas.openxmlformats.org/officeDocument/2006/relationships/image" Target="../media/image137.wmf"/><Relationship Id="rId35" Type="http://schemas.openxmlformats.org/officeDocument/2006/relationships/oleObject" Target="../embeddings/oleObject154.bin"/><Relationship Id="rId43" Type="http://schemas.openxmlformats.org/officeDocument/2006/relationships/oleObject" Target="../embeddings/oleObject158.bin"/><Relationship Id="rId48" Type="http://schemas.openxmlformats.org/officeDocument/2006/relationships/image" Target="../media/image145.wmf"/><Relationship Id="rId8" Type="http://schemas.openxmlformats.org/officeDocument/2006/relationships/image" Target="../media/image127.wmf"/><Relationship Id="rId51" Type="http://schemas.openxmlformats.org/officeDocument/2006/relationships/oleObject" Target="../embeddings/oleObject16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48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customXml" Target="../ink/ink1.xml"/><Relationship Id="rId18" Type="http://schemas.openxmlformats.org/officeDocument/2006/relationships/customXml" Target="../ink/ink5.xml"/><Relationship Id="rId3" Type="http://schemas.openxmlformats.org/officeDocument/2006/relationships/oleObject" Target="../embeddings/oleObject1.bin"/><Relationship Id="rId21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customXml" Target="../ink/ink4.xml"/><Relationship Id="rId2" Type="http://schemas.openxmlformats.org/officeDocument/2006/relationships/slideLayout" Target="../slideLayouts/slideLayout2.xml"/><Relationship Id="rId16" Type="http://schemas.openxmlformats.org/officeDocument/2006/relationships/customXml" Target="../ink/ink3.xml"/><Relationship Id="rId20" Type="http://schemas.openxmlformats.org/officeDocument/2006/relationships/oleObject" Target="../embeddings/oleObject6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customXml" Target="../ink/ink2.xml"/><Relationship Id="rId10" Type="http://schemas.openxmlformats.org/officeDocument/2006/relationships/image" Target="../media/image4.wmf"/><Relationship Id="rId19" Type="http://schemas.openxmlformats.org/officeDocument/2006/relationships/customXml" Target="../ink/ink6.xml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0.wmf"/><Relationship Id="rId18" Type="http://schemas.openxmlformats.org/officeDocument/2006/relationships/oleObject" Target="../embeddings/oleObject13.bin"/><Relationship Id="rId26" Type="http://schemas.openxmlformats.org/officeDocument/2006/relationships/oleObject" Target="../embeddings/oleObject17.bin"/><Relationship Id="rId39" Type="http://schemas.openxmlformats.org/officeDocument/2006/relationships/image" Target="../media/image21.wmf"/><Relationship Id="rId3" Type="http://schemas.openxmlformats.org/officeDocument/2006/relationships/oleObject" Target="../embeddings/oleObject7.bin"/><Relationship Id="rId21" Type="http://schemas.openxmlformats.org/officeDocument/2006/relationships/image" Target="../media/image14.wmf"/><Relationship Id="rId34" Type="http://schemas.openxmlformats.org/officeDocument/2006/relationships/oleObject" Target="../embeddings/oleObject21.bin"/><Relationship Id="rId42" Type="http://schemas.openxmlformats.org/officeDocument/2006/relationships/oleObject" Target="../embeddings/oleObject25.bin"/><Relationship Id="rId47" Type="http://schemas.openxmlformats.org/officeDocument/2006/relationships/image" Target="../media/image29.emf"/><Relationship Id="rId50" Type="http://schemas.openxmlformats.org/officeDocument/2006/relationships/oleObject" Target="../embeddings/oleObject28.bin"/><Relationship Id="rId7" Type="http://schemas.openxmlformats.org/officeDocument/2006/relationships/customXml" Target="../ink/ink8.xml"/><Relationship Id="rId12" Type="http://schemas.openxmlformats.org/officeDocument/2006/relationships/oleObject" Target="../embeddings/oleObject10.bin"/><Relationship Id="rId17" Type="http://schemas.openxmlformats.org/officeDocument/2006/relationships/image" Target="../media/image12.wmf"/><Relationship Id="rId25" Type="http://schemas.openxmlformats.org/officeDocument/2006/relationships/image" Target="../media/image16.wmf"/><Relationship Id="rId33" Type="http://schemas.openxmlformats.org/officeDocument/2006/relationships/oleObject" Target="../embeddings/oleObject20.bin"/><Relationship Id="rId38" Type="http://schemas.openxmlformats.org/officeDocument/2006/relationships/oleObject" Target="../embeddings/oleObject23.bin"/><Relationship Id="rId46" Type="http://schemas.openxmlformats.org/officeDocument/2006/relationships/customXml" Target="../ink/ink10.xml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2.bin"/><Relationship Id="rId20" Type="http://schemas.openxmlformats.org/officeDocument/2006/relationships/oleObject" Target="../embeddings/oleObject14.bin"/><Relationship Id="rId29" Type="http://schemas.openxmlformats.org/officeDocument/2006/relationships/image" Target="../media/image28.emf"/><Relationship Id="rId41" Type="http://schemas.openxmlformats.org/officeDocument/2006/relationships/image" Target="../media/image22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11" Type="http://schemas.openxmlformats.org/officeDocument/2006/relationships/image" Target="../media/image9.wmf"/><Relationship Id="rId24" Type="http://schemas.openxmlformats.org/officeDocument/2006/relationships/oleObject" Target="../embeddings/oleObject16.bin"/><Relationship Id="rId32" Type="http://schemas.openxmlformats.org/officeDocument/2006/relationships/oleObject" Target="../embeddings/oleObject19.bin"/><Relationship Id="rId37" Type="http://schemas.openxmlformats.org/officeDocument/2006/relationships/image" Target="../media/image20.wmf"/><Relationship Id="rId40" Type="http://schemas.openxmlformats.org/officeDocument/2006/relationships/oleObject" Target="../embeddings/oleObject24.bin"/><Relationship Id="rId45" Type="http://schemas.openxmlformats.org/officeDocument/2006/relationships/image" Target="../media/image24.wmf"/><Relationship Id="rId5" Type="http://schemas.openxmlformats.org/officeDocument/2006/relationships/customXml" Target="../ink/ink7.xml"/><Relationship Id="rId15" Type="http://schemas.openxmlformats.org/officeDocument/2006/relationships/image" Target="../media/image11.wmf"/><Relationship Id="rId23" Type="http://schemas.openxmlformats.org/officeDocument/2006/relationships/image" Target="../media/image15.wmf"/><Relationship Id="rId28" Type="http://schemas.openxmlformats.org/officeDocument/2006/relationships/customXml" Target="../ink/ink9.xml"/><Relationship Id="rId36" Type="http://schemas.openxmlformats.org/officeDocument/2006/relationships/oleObject" Target="../embeddings/oleObject22.bin"/><Relationship Id="rId49" Type="http://schemas.openxmlformats.org/officeDocument/2006/relationships/image" Target="../media/image25.wmf"/><Relationship Id="rId10" Type="http://schemas.openxmlformats.org/officeDocument/2006/relationships/oleObject" Target="../embeddings/oleObject9.bin"/><Relationship Id="rId19" Type="http://schemas.openxmlformats.org/officeDocument/2006/relationships/image" Target="../media/image13.wmf"/><Relationship Id="rId31" Type="http://schemas.openxmlformats.org/officeDocument/2006/relationships/image" Target="../media/image18.wmf"/><Relationship Id="rId44" Type="http://schemas.openxmlformats.org/officeDocument/2006/relationships/oleObject" Target="../embeddings/oleObject26.bin"/><Relationship Id="rId4" Type="http://schemas.openxmlformats.org/officeDocument/2006/relationships/image" Target="../media/image7.wmf"/><Relationship Id="rId9" Type="http://schemas.openxmlformats.org/officeDocument/2006/relationships/image" Target="../media/image8.wmf"/><Relationship Id="rId14" Type="http://schemas.openxmlformats.org/officeDocument/2006/relationships/oleObject" Target="../embeddings/oleObject11.bin"/><Relationship Id="rId22" Type="http://schemas.openxmlformats.org/officeDocument/2006/relationships/oleObject" Target="../embeddings/oleObject15.bin"/><Relationship Id="rId27" Type="http://schemas.openxmlformats.org/officeDocument/2006/relationships/image" Target="../media/image17.wmf"/><Relationship Id="rId30" Type="http://schemas.openxmlformats.org/officeDocument/2006/relationships/oleObject" Target="../embeddings/oleObject18.bin"/><Relationship Id="rId35" Type="http://schemas.openxmlformats.org/officeDocument/2006/relationships/image" Target="../media/image19.wmf"/><Relationship Id="rId43" Type="http://schemas.openxmlformats.org/officeDocument/2006/relationships/image" Target="../media/image23.wmf"/><Relationship Id="rId48" Type="http://schemas.openxmlformats.org/officeDocument/2006/relationships/oleObject" Target="../embeddings/oleObject27.bin"/><Relationship Id="rId8" Type="http://schemas.openxmlformats.org/officeDocument/2006/relationships/oleObject" Target="../embeddings/oleObject8.bin"/><Relationship Id="rId51" Type="http://schemas.openxmlformats.org/officeDocument/2006/relationships/image" Target="../media/image26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4.bin"/><Relationship Id="rId18" Type="http://schemas.openxmlformats.org/officeDocument/2006/relationships/image" Target="../media/image33.wmf"/><Relationship Id="rId26" Type="http://schemas.openxmlformats.org/officeDocument/2006/relationships/image" Target="../media/image18.wmf"/><Relationship Id="rId39" Type="http://schemas.openxmlformats.org/officeDocument/2006/relationships/oleObject" Target="../embeddings/oleObject46.bin"/><Relationship Id="rId3" Type="http://schemas.openxmlformats.org/officeDocument/2006/relationships/oleObject" Target="../embeddings/oleObject29.bin"/><Relationship Id="rId21" Type="http://schemas.openxmlformats.org/officeDocument/2006/relationships/oleObject" Target="../embeddings/oleObject38.bin"/><Relationship Id="rId34" Type="http://schemas.openxmlformats.org/officeDocument/2006/relationships/image" Target="../media/image39.wmf"/><Relationship Id="rId42" Type="http://schemas.openxmlformats.org/officeDocument/2006/relationships/image" Target="../media/image24.wmf"/><Relationship Id="rId47" Type="http://schemas.openxmlformats.org/officeDocument/2006/relationships/oleObject" Target="../embeddings/oleObject4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0.wmf"/><Relationship Id="rId17" Type="http://schemas.openxmlformats.org/officeDocument/2006/relationships/oleObject" Target="../embeddings/oleObject36.bin"/><Relationship Id="rId25" Type="http://schemas.openxmlformats.org/officeDocument/2006/relationships/oleObject" Target="../embeddings/oleObject39.bin"/><Relationship Id="rId33" Type="http://schemas.openxmlformats.org/officeDocument/2006/relationships/oleObject" Target="../embeddings/oleObject43.bin"/><Relationship Id="rId38" Type="http://schemas.openxmlformats.org/officeDocument/2006/relationships/image" Target="../media/image41.wmf"/><Relationship Id="rId46" Type="http://schemas.openxmlformats.org/officeDocument/2006/relationships/image" Target="../media/image43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2.wmf"/><Relationship Id="rId20" Type="http://schemas.openxmlformats.org/officeDocument/2006/relationships/image" Target="../media/image34.wmf"/><Relationship Id="rId29" Type="http://schemas.openxmlformats.org/officeDocument/2006/relationships/oleObject" Target="../embeddings/oleObject41.bin"/><Relationship Id="rId41" Type="http://schemas.openxmlformats.org/officeDocument/2006/relationships/oleObject" Target="../embeddings/oleObject47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33.bin"/><Relationship Id="rId24" Type="http://schemas.openxmlformats.org/officeDocument/2006/relationships/image" Target="../media/image28.emf"/><Relationship Id="rId32" Type="http://schemas.openxmlformats.org/officeDocument/2006/relationships/image" Target="../media/image38.wmf"/><Relationship Id="rId37" Type="http://schemas.openxmlformats.org/officeDocument/2006/relationships/oleObject" Target="../embeddings/oleObject45.bin"/><Relationship Id="rId40" Type="http://schemas.openxmlformats.org/officeDocument/2006/relationships/image" Target="../media/image42.wmf"/><Relationship Id="rId45" Type="http://schemas.openxmlformats.org/officeDocument/2006/relationships/oleObject" Target="../embeddings/oleObject48.bin"/><Relationship Id="rId5" Type="http://schemas.openxmlformats.org/officeDocument/2006/relationships/oleObject" Target="../embeddings/oleObject30.bin"/><Relationship Id="rId15" Type="http://schemas.openxmlformats.org/officeDocument/2006/relationships/oleObject" Target="../embeddings/oleObject35.bin"/><Relationship Id="rId23" Type="http://schemas.openxmlformats.org/officeDocument/2006/relationships/customXml" Target="../ink/ink11.xml"/><Relationship Id="rId28" Type="http://schemas.openxmlformats.org/officeDocument/2006/relationships/image" Target="../media/image36.wmf"/><Relationship Id="rId36" Type="http://schemas.openxmlformats.org/officeDocument/2006/relationships/image" Target="../media/image40.wmf"/><Relationship Id="rId10" Type="http://schemas.openxmlformats.org/officeDocument/2006/relationships/image" Target="../media/image29.wmf"/><Relationship Id="rId19" Type="http://schemas.openxmlformats.org/officeDocument/2006/relationships/oleObject" Target="../embeddings/oleObject37.bin"/><Relationship Id="rId31" Type="http://schemas.openxmlformats.org/officeDocument/2006/relationships/oleObject" Target="../embeddings/oleObject42.bin"/><Relationship Id="rId44" Type="http://schemas.openxmlformats.org/officeDocument/2006/relationships/image" Target="../media/image29.emf"/><Relationship Id="rId4" Type="http://schemas.openxmlformats.org/officeDocument/2006/relationships/image" Target="../media/image27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1.wmf"/><Relationship Id="rId22" Type="http://schemas.openxmlformats.org/officeDocument/2006/relationships/image" Target="../media/image35.wmf"/><Relationship Id="rId27" Type="http://schemas.openxmlformats.org/officeDocument/2006/relationships/oleObject" Target="../embeddings/oleObject40.bin"/><Relationship Id="rId30" Type="http://schemas.openxmlformats.org/officeDocument/2006/relationships/image" Target="../media/image37.wmf"/><Relationship Id="rId35" Type="http://schemas.openxmlformats.org/officeDocument/2006/relationships/oleObject" Target="../embeddings/oleObject44.bin"/><Relationship Id="rId43" Type="http://schemas.openxmlformats.org/officeDocument/2006/relationships/customXml" Target="../ink/ink12.xml"/><Relationship Id="rId48" Type="http://schemas.openxmlformats.org/officeDocument/2006/relationships/image" Target="../media/image44.wmf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55.bin"/><Relationship Id="rId18" Type="http://schemas.openxmlformats.org/officeDocument/2006/relationships/image" Target="../media/image51.wmf"/><Relationship Id="rId26" Type="http://schemas.openxmlformats.org/officeDocument/2006/relationships/image" Target="../media/image54.wmf"/><Relationship Id="rId39" Type="http://schemas.openxmlformats.org/officeDocument/2006/relationships/oleObject" Target="../embeddings/oleObject68.bin"/><Relationship Id="rId21" Type="http://schemas.openxmlformats.org/officeDocument/2006/relationships/oleObject" Target="../embeddings/oleObject59.bin"/><Relationship Id="rId34" Type="http://schemas.openxmlformats.org/officeDocument/2006/relationships/image" Target="../media/image58.wmf"/><Relationship Id="rId42" Type="http://schemas.openxmlformats.org/officeDocument/2006/relationships/image" Target="../media/image62.wmf"/><Relationship Id="rId47" Type="http://schemas.openxmlformats.org/officeDocument/2006/relationships/oleObject" Target="../embeddings/oleObject73.bin"/><Relationship Id="rId50" Type="http://schemas.openxmlformats.org/officeDocument/2006/relationships/image" Target="../media/image65.wmf"/><Relationship Id="rId55" Type="http://schemas.openxmlformats.org/officeDocument/2006/relationships/oleObject" Target="../embeddings/oleObject77.bin"/><Relationship Id="rId7" Type="http://schemas.openxmlformats.org/officeDocument/2006/relationships/oleObject" Target="../embeddings/oleObject52.bin"/><Relationship Id="rId12" Type="http://schemas.openxmlformats.org/officeDocument/2006/relationships/image" Target="../media/image48.wmf"/><Relationship Id="rId17" Type="http://schemas.openxmlformats.org/officeDocument/2006/relationships/oleObject" Target="../embeddings/oleObject57.bin"/><Relationship Id="rId25" Type="http://schemas.openxmlformats.org/officeDocument/2006/relationships/oleObject" Target="../embeddings/oleObject61.bin"/><Relationship Id="rId33" Type="http://schemas.openxmlformats.org/officeDocument/2006/relationships/oleObject" Target="../embeddings/oleObject65.bin"/><Relationship Id="rId38" Type="http://schemas.openxmlformats.org/officeDocument/2006/relationships/image" Target="../media/image60.wmf"/><Relationship Id="rId46" Type="http://schemas.openxmlformats.org/officeDocument/2006/relationships/image" Target="../media/image63.wmf"/><Relationship Id="rId59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0.wmf"/><Relationship Id="rId20" Type="http://schemas.openxmlformats.org/officeDocument/2006/relationships/image" Target="../media/image52.wmf"/><Relationship Id="rId29" Type="http://schemas.openxmlformats.org/officeDocument/2006/relationships/oleObject" Target="../embeddings/oleObject63.bin"/><Relationship Id="rId41" Type="http://schemas.openxmlformats.org/officeDocument/2006/relationships/oleObject" Target="../embeddings/oleObject69.bin"/><Relationship Id="rId54" Type="http://schemas.openxmlformats.org/officeDocument/2006/relationships/image" Target="../media/image67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54.bin"/><Relationship Id="rId24" Type="http://schemas.openxmlformats.org/officeDocument/2006/relationships/image" Target="../media/image18.wmf"/><Relationship Id="rId32" Type="http://schemas.openxmlformats.org/officeDocument/2006/relationships/image" Target="../media/image57.wmf"/><Relationship Id="rId37" Type="http://schemas.openxmlformats.org/officeDocument/2006/relationships/oleObject" Target="../embeddings/oleObject67.bin"/><Relationship Id="rId40" Type="http://schemas.openxmlformats.org/officeDocument/2006/relationships/image" Target="../media/image61.wmf"/><Relationship Id="rId45" Type="http://schemas.openxmlformats.org/officeDocument/2006/relationships/oleObject" Target="../embeddings/oleObject72.bin"/><Relationship Id="rId53" Type="http://schemas.openxmlformats.org/officeDocument/2006/relationships/oleObject" Target="../embeddings/oleObject76.bin"/><Relationship Id="rId58" Type="http://schemas.openxmlformats.org/officeDocument/2006/relationships/image" Target="../media/image69.wmf"/><Relationship Id="rId5" Type="http://schemas.openxmlformats.org/officeDocument/2006/relationships/oleObject" Target="../embeddings/oleObject51.bin"/><Relationship Id="rId15" Type="http://schemas.openxmlformats.org/officeDocument/2006/relationships/oleObject" Target="../embeddings/oleObject56.bin"/><Relationship Id="rId23" Type="http://schemas.openxmlformats.org/officeDocument/2006/relationships/oleObject" Target="../embeddings/oleObject60.bin"/><Relationship Id="rId28" Type="http://schemas.openxmlformats.org/officeDocument/2006/relationships/image" Target="../media/image55.wmf"/><Relationship Id="rId36" Type="http://schemas.openxmlformats.org/officeDocument/2006/relationships/image" Target="../media/image59.wmf"/><Relationship Id="rId49" Type="http://schemas.openxmlformats.org/officeDocument/2006/relationships/oleObject" Target="../embeddings/oleObject74.bin"/><Relationship Id="rId57" Type="http://schemas.openxmlformats.org/officeDocument/2006/relationships/oleObject" Target="../embeddings/oleObject78.bin"/><Relationship Id="rId10" Type="http://schemas.openxmlformats.org/officeDocument/2006/relationships/image" Target="../media/image47.wmf"/><Relationship Id="rId19" Type="http://schemas.openxmlformats.org/officeDocument/2006/relationships/oleObject" Target="../embeddings/oleObject58.bin"/><Relationship Id="rId31" Type="http://schemas.openxmlformats.org/officeDocument/2006/relationships/oleObject" Target="../embeddings/oleObject64.bin"/><Relationship Id="rId44" Type="http://schemas.openxmlformats.org/officeDocument/2006/relationships/oleObject" Target="../embeddings/oleObject71.bin"/><Relationship Id="rId52" Type="http://schemas.openxmlformats.org/officeDocument/2006/relationships/image" Target="../media/image66.wmf"/><Relationship Id="rId60" Type="http://schemas.openxmlformats.org/officeDocument/2006/relationships/image" Target="../media/image70.wmf"/><Relationship Id="rId4" Type="http://schemas.openxmlformats.org/officeDocument/2006/relationships/image" Target="../media/image45.wmf"/><Relationship Id="rId9" Type="http://schemas.openxmlformats.org/officeDocument/2006/relationships/oleObject" Target="../embeddings/oleObject53.bin"/><Relationship Id="rId14" Type="http://schemas.openxmlformats.org/officeDocument/2006/relationships/image" Target="../media/image49.wmf"/><Relationship Id="rId22" Type="http://schemas.openxmlformats.org/officeDocument/2006/relationships/image" Target="../media/image53.wmf"/><Relationship Id="rId27" Type="http://schemas.openxmlformats.org/officeDocument/2006/relationships/oleObject" Target="../embeddings/oleObject62.bin"/><Relationship Id="rId30" Type="http://schemas.openxmlformats.org/officeDocument/2006/relationships/image" Target="../media/image56.wmf"/><Relationship Id="rId35" Type="http://schemas.openxmlformats.org/officeDocument/2006/relationships/oleObject" Target="../embeddings/oleObject66.bin"/><Relationship Id="rId43" Type="http://schemas.openxmlformats.org/officeDocument/2006/relationships/oleObject" Target="../embeddings/oleObject70.bin"/><Relationship Id="rId48" Type="http://schemas.openxmlformats.org/officeDocument/2006/relationships/image" Target="../media/image64.wmf"/><Relationship Id="rId56" Type="http://schemas.openxmlformats.org/officeDocument/2006/relationships/image" Target="../media/image68.wmf"/><Relationship Id="rId8" Type="http://schemas.openxmlformats.org/officeDocument/2006/relationships/image" Target="../media/image46.wmf"/><Relationship Id="rId51" Type="http://schemas.openxmlformats.org/officeDocument/2006/relationships/oleObject" Target="../embeddings/oleObject75.bin"/><Relationship Id="rId3" Type="http://schemas.openxmlformats.org/officeDocument/2006/relationships/oleObject" Target="../embeddings/oleObject50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5.xml"/><Relationship Id="rId3" Type="http://schemas.openxmlformats.org/officeDocument/2006/relationships/customXml" Target="../ink/ink13.xml"/><Relationship Id="rId7" Type="http://schemas.openxmlformats.org/officeDocument/2006/relationships/customXml" Target="../ink/ink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80.bin"/><Relationship Id="rId4" Type="http://schemas.openxmlformats.org/officeDocument/2006/relationships/image" Target="../media/image7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3.bin"/><Relationship Id="rId13" Type="http://schemas.openxmlformats.org/officeDocument/2006/relationships/image" Target="../media/image76.wmf"/><Relationship Id="rId18" Type="http://schemas.openxmlformats.org/officeDocument/2006/relationships/oleObject" Target="../embeddings/oleObject88.bin"/><Relationship Id="rId26" Type="http://schemas.openxmlformats.org/officeDocument/2006/relationships/oleObject" Target="../embeddings/oleObject93.bin"/><Relationship Id="rId3" Type="http://schemas.openxmlformats.org/officeDocument/2006/relationships/image" Target="../media/image88.png"/><Relationship Id="rId21" Type="http://schemas.openxmlformats.org/officeDocument/2006/relationships/image" Target="../media/image80.wmf"/><Relationship Id="rId34" Type="http://schemas.openxmlformats.org/officeDocument/2006/relationships/oleObject" Target="../embeddings/oleObject97.bin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85.bin"/><Relationship Id="rId17" Type="http://schemas.openxmlformats.org/officeDocument/2006/relationships/image" Target="../media/image78.wmf"/><Relationship Id="rId25" Type="http://schemas.openxmlformats.org/officeDocument/2006/relationships/oleObject" Target="../embeddings/oleObject92.bin"/><Relationship Id="rId33" Type="http://schemas.openxmlformats.org/officeDocument/2006/relationships/image" Target="../media/image85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7.bin"/><Relationship Id="rId20" Type="http://schemas.openxmlformats.org/officeDocument/2006/relationships/oleObject" Target="../embeddings/oleObject89.bin"/><Relationship Id="rId29" Type="http://schemas.openxmlformats.org/officeDocument/2006/relationships/image" Target="../media/image83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2.bin"/><Relationship Id="rId11" Type="http://schemas.openxmlformats.org/officeDocument/2006/relationships/image" Target="../media/image75.wmf"/><Relationship Id="rId24" Type="http://schemas.openxmlformats.org/officeDocument/2006/relationships/oleObject" Target="../embeddings/oleObject91.bin"/><Relationship Id="rId32" Type="http://schemas.openxmlformats.org/officeDocument/2006/relationships/oleObject" Target="../embeddings/oleObject96.bin"/><Relationship Id="rId37" Type="http://schemas.openxmlformats.org/officeDocument/2006/relationships/image" Target="../media/image87.wmf"/><Relationship Id="rId5" Type="http://schemas.openxmlformats.org/officeDocument/2006/relationships/image" Target="../media/image9.wmf"/><Relationship Id="rId15" Type="http://schemas.openxmlformats.org/officeDocument/2006/relationships/image" Target="../media/image77.wmf"/><Relationship Id="rId23" Type="http://schemas.openxmlformats.org/officeDocument/2006/relationships/image" Target="../media/image81.wmf"/><Relationship Id="rId28" Type="http://schemas.openxmlformats.org/officeDocument/2006/relationships/oleObject" Target="../embeddings/oleObject94.bin"/><Relationship Id="rId36" Type="http://schemas.openxmlformats.org/officeDocument/2006/relationships/oleObject" Target="../embeddings/oleObject98.bin"/><Relationship Id="rId10" Type="http://schemas.openxmlformats.org/officeDocument/2006/relationships/oleObject" Target="../embeddings/oleObject84.bin"/><Relationship Id="rId19" Type="http://schemas.openxmlformats.org/officeDocument/2006/relationships/image" Target="../media/image79.wmf"/><Relationship Id="rId31" Type="http://schemas.openxmlformats.org/officeDocument/2006/relationships/image" Target="../media/image84.wmf"/><Relationship Id="rId4" Type="http://schemas.openxmlformats.org/officeDocument/2006/relationships/oleObject" Target="../embeddings/oleObject81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86.bin"/><Relationship Id="rId22" Type="http://schemas.openxmlformats.org/officeDocument/2006/relationships/oleObject" Target="../embeddings/oleObject90.bin"/><Relationship Id="rId27" Type="http://schemas.openxmlformats.org/officeDocument/2006/relationships/image" Target="../media/image82.wmf"/><Relationship Id="rId30" Type="http://schemas.openxmlformats.org/officeDocument/2006/relationships/oleObject" Target="../embeddings/oleObject95.bin"/><Relationship Id="rId35" Type="http://schemas.openxmlformats.org/officeDocument/2006/relationships/image" Target="../media/image8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3.3 Real Zeros of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219" y="-33656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Find all the zeros: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P(x) = 2x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 + 5x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– 8x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– 14x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+ 6x + 9</a:t>
            </a:r>
            <a:endParaRPr 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99321" y="1426936"/>
            <a:ext cx="3344679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Final Possibilities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6907544"/>
              </p:ext>
            </p:extLst>
          </p:nvPr>
        </p:nvGraphicFramePr>
        <p:xfrm>
          <a:off x="4648200" y="1888672"/>
          <a:ext cx="43434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59" name="Equation" r:id="rId3" imgW="1447560" imgH="393480" progId="Equation.DSMT4">
                  <p:embed/>
                </p:oleObj>
              </mc:Choice>
              <mc:Fallback>
                <p:oleObj name="Equation" r:id="rId3" imgW="1447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48200" y="1888672"/>
                        <a:ext cx="43434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/>
          <p:cNvGrpSpPr/>
          <p:nvPr/>
        </p:nvGrpSpPr>
        <p:grpSpPr>
          <a:xfrm>
            <a:off x="467575" y="1411696"/>
            <a:ext cx="3785927" cy="1124479"/>
            <a:chOff x="487623" y="1871134"/>
            <a:chExt cx="3785927" cy="1124479"/>
          </a:xfrm>
        </p:grpSpPr>
        <p:grpSp>
          <p:nvGrpSpPr>
            <p:cNvPr id="6" name="Group 5"/>
            <p:cNvGrpSpPr/>
            <p:nvPr/>
          </p:nvGrpSpPr>
          <p:grpSpPr>
            <a:xfrm>
              <a:off x="487623" y="1871134"/>
              <a:ext cx="3779577" cy="1124479"/>
              <a:chOff x="2169853" y="2643527"/>
              <a:chExt cx="6641929" cy="1991004"/>
            </a:xfrm>
          </p:grpSpPr>
          <p:graphicFrame>
            <p:nvGraphicFramePr>
              <p:cNvPr id="7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65998913"/>
                  </p:ext>
                </p:extLst>
              </p:nvPr>
            </p:nvGraphicFramePr>
            <p:xfrm>
              <a:off x="2169853" y="2688924"/>
              <a:ext cx="421861" cy="71617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60" name="Equation" r:id="rId5" imgW="126720" imgH="215640" progId="Equation.DSMT4">
                      <p:embed/>
                    </p:oleObj>
                  </mc:Choice>
                  <mc:Fallback>
                    <p:oleObj name="Equation" r:id="rId5" imgW="126720" imgH="2156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69853" y="2688924"/>
                            <a:ext cx="421861" cy="716177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8" name="Object 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26406886"/>
                  </p:ext>
                </p:extLst>
              </p:nvPr>
            </p:nvGraphicFramePr>
            <p:xfrm>
              <a:off x="3020951" y="2643527"/>
              <a:ext cx="5652027" cy="6970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61" name="Equation" r:id="rId7" imgW="1866600" imgH="203040" progId="Equation.DSMT4">
                      <p:embed/>
                    </p:oleObj>
                  </mc:Choice>
                  <mc:Fallback>
                    <p:oleObj name="Equation" r:id="rId7" imgW="1866600" imgH="2030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3020951" y="2643527"/>
                            <a:ext cx="5652027" cy="69708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9" name="Straight Connector 8"/>
              <p:cNvCxnSpPr/>
              <p:nvPr/>
            </p:nvCxnSpPr>
            <p:spPr>
              <a:xfrm flipV="1">
                <a:off x="2258218" y="3960373"/>
                <a:ext cx="6553564" cy="917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0" name="Object 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51057974"/>
                  </p:ext>
                </p:extLst>
              </p:nvPr>
            </p:nvGraphicFramePr>
            <p:xfrm>
              <a:off x="3020952" y="4022567"/>
              <a:ext cx="437989" cy="5677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62" name="Equation" r:id="rId9" imgW="126720" imgH="164880" progId="Equation.DSMT4">
                      <p:embed/>
                    </p:oleObj>
                  </mc:Choice>
                  <mc:Fallback>
                    <p:oleObj name="Equation" r:id="rId9" imgW="12672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3020952" y="4022567"/>
                            <a:ext cx="437989" cy="5677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1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53545967"/>
                  </p:ext>
                </p:extLst>
              </p:nvPr>
            </p:nvGraphicFramePr>
            <p:xfrm>
              <a:off x="3840912" y="3336369"/>
              <a:ext cx="694646" cy="57059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63" name="Equation" r:id="rId11" imgW="203040" imgH="164880" progId="Equation.DSMT4">
                      <p:embed/>
                    </p:oleObj>
                  </mc:Choice>
                  <mc:Fallback>
                    <p:oleObj name="Equation" r:id="rId11" imgW="20304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3840912" y="3336369"/>
                            <a:ext cx="694646" cy="57059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57347739"/>
                  </p:ext>
                </p:extLst>
              </p:nvPr>
            </p:nvGraphicFramePr>
            <p:xfrm>
              <a:off x="3720495" y="4027392"/>
              <a:ext cx="694646" cy="60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64" name="Equation" r:id="rId13" imgW="203040" imgH="177480" progId="Equation.DSMT4">
                      <p:embed/>
                    </p:oleObj>
                  </mc:Choice>
                  <mc:Fallback>
                    <p:oleObj name="Equation" r:id="rId13" imgW="20304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3720495" y="4027392"/>
                            <a:ext cx="694646" cy="60713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3" name="Object 1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70786170"/>
                  </p:ext>
                </p:extLst>
              </p:nvPr>
            </p:nvGraphicFramePr>
            <p:xfrm>
              <a:off x="5073521" y="3330306"/>
              <a:ext cx="703016" cy="6127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65" name="Equation" r:id="rId15" imgW="203040" imgH="177480" progId="Equation.DSMT4">
                      <p:embed/>
                    </p:oleObj>
                  </mc:Choice>
                  <mc:Fallback>
                    <p:oleObj name="Equation" r:id="rId15" imgW="20304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5073521" y="3330306"/>
                            <a:ext cx="703016" cy="61276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03551955"/>
                  </p:ext>
                </p:extLst>
              </p:nvPr>
            </p:nvGraphicFramePr>
            <p:xfrm>
              <a:off x="4878239" y="4024580"/>
              <a:ext cx="655591" cy="56216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66" name="Equation" r:id="rId17" imgW="190440" imgH="164880" progId="Equation.DSMT4">
                      <p:embed/>
                    </p:oleObj>
                  </mc:Choice>
                  <mc:Fallback>
                    <p:oleObj name="Equation" r:id="rId17" imgW="19044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4878239" y="4024580"/>
                            <a:ext cx="655591" cy="56216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5" name="Straight Arrow Connector 14"/>
              <p:cNvCxnSpPr/>
              <p:nvPr/>
            </p:nvCxnSpPr>
            <p:spPr>
              <a:xfrm flipV="1">
                <a:off x="5701173" y="3810420"/>
                <a:ext cx="359295" cy="44879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91768657"/>
                  </p:ext>
                </p:extLst>
              </p:nvPr>
            </p:nvGraphicFramePr>
            <p:xfrm>
              <a:off x="6052723" y="3372468"/>
              <a:ext cx="652801" cy="5649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67" name="Equation" r:id="rId19" imgW="190440" imgH="164880" progId="Equation.DSMT4">
                      <p:embed/>
                    </p:oleObj>
                  </mc:Choice>
                  <mc:Fallback>
                    <p:oleObj name="Equation" r:id="rId19" imgW="19044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6052723" y="3372468"/>
                            <a:ext cx="652801" cy="56497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25037289"/>
                  </p:ext>
                </p:extLst>
              </p:nvPr>
            </p:nvGraphicFramePr>
            <p:xfrm>
              <a:off x="5904086" y="3991617"/>
              <a:ext cx="965252" cy="6099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68" name="Equation" r:id="rId21" imgW="279360" imgH="177480" progId="Equation.DSMT4">
                      <p:embed/>
                    </p:oleObj>
                  </mc:Choice>
                  <mc:Fallback>
                    <p:oleObj name="Equation" r:id="rId21" imgW="27936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2"/>
                          <a:stretch>
                            <a:fillRect/>
                          </a:stretch>
                        </p:blipFill>
                        <p:spPr>
                          <a:xfrm>
                            <a:off x="5904086" y="3991617"/>
                            <a:ext cx="965252" cy="60995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8" name="Straight Arrow Connector 17"/>
              <p:cNvCxnSpPr/>
              <p:nvPr/>
            </p:nvCxnSpPr>
            <p:spPr>
              <a:xfrm>
                <a:off x="3250410" y="3349783"/>
                <a:ext cx="0" cy="56673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Arrow Connector 18"/>
              <p:cNvCxnSpPr/>
              <p:nvPr/>
            </p:nvCxnSpPr>
            <p:spPr>
              <a:xfrm flipV="1">
                <a:off x="3410834" y="3814341"/>
                <a:ext cx="511472" cy="48577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 flipV="1">
                <a:off x="4476490" y="3748886"/>
                <a:ext cx="511472" cy="48577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2" name="Straight Arrow Connector 21"/>
            <p:cNvCxnSpPr/>
            <p:nvPr/>
          </p:nvCxnSpPr>
          <p:spPr>
            <a:xfrm flipV="1">
              <a:off x="3142837" y="2476127"/>
              <a:ext cx="204456" cy="25347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8162060"/>
                </p:ext>
              </p:extLst>
            </p:nvPr>
          </p:nvGraphicFramePr>
          <p:xfrm>
            <a:off x="3257550" y="2217738"/>
            <a:ext cx="544513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69" name="Equation" r:id="rId23" imgW="279360" imgH="177480" progId="Equation.DSMT4">
                    <p:embed/>
                  </p:oleObj>
                </mc:Choice>
                <mc:Fallback>
                  <p:oleObj name="Equation" r:id="rId23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3257550" y="2217738"/>
                          <a:ext cx="544513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47758082"/>
                </p:ext>
              </p:extLst>
            </p:nvPr>
          </p:nvGraphicFramePr>
          <p:xfrm>
            <a:off x="3309938" y="2632075"/>
            <a:ext cx="400050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0" name="Equation" r:id="rId25" imgW="203040" imgH="177480" progId="Equation.DSMT4">
                    <p:embed/>
                  </p:oleObj>
                </mc:Choice>
                <mc:Fallback>
                  <p:oleObj name="Equation" r:id="rId25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309938" y="2632075"/>
                          <a:ext cx="400050" cy="3444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5" name="Straight Arrow Connector 24"/>
            <p:cNvCxnSpPr/>
            <p:nvPr/>
          </p:nvCxnSpPr>
          <p:spPr>
            <a:xfrm flipV="1">
              <a:off x="3689034" y="2471630"/>
              <a:ext cx="204456" cy="25347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53748516"/>
                </p:ext>
              </p:extLst>
            </p:nvPr>
          </p:nvGraphicFramePr>
          <p:xfrm>
            <a:off x="3878263" y="2212975"/>
            <a:ext cx="395287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1" name="Equation" r:id="rId27" imgW="203040" imgH="177480" progId="Equation.DSMT4">
                    <p:embed/>
                  </p:oleObj>
                </mc:Choice>
                <mc:Fallback>
                  <p:oleObj name="Equation" r:id="rId27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3878263" y="2212975"/>
                          <a:ext cx="395287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85763907"/>
                </p:ext>
              </p:extLst>
            </p:nvPr>
          </p:nvGraphicFramePr>
          <p:xfrm>
            <a:off x="3788560" y="2649988"/>
            <a:ext cx="400050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72" name="Equation" r:id="rId29" imgW="203040" imgH="177480" progId="Equation.DSMT4">
                    <p:embed/>
                  </p:oleObj>
                </mc:Choice>
                <mc:Fallback>
                  <p:oleObj name="Equation" r:id="rId29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3788560" y="2649988"/>
                          <a:ext cx="400050" cy="3444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9591839"/>
              </p:ext>
            </p:extLst>
          </p:nvPr>
        </p:nvGraphicFramePr>
        <p:xfrm>
          <a:off x="517859" y="2595441"/>
          <a:ext cx="4343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73" name="Equation" r:id="rId31" imgW="1447560" imgH="203040" progId="Equation.DSMT4">
                  <p:embed/>
                </p:oleObj>
              </mc:Choice>
              <mc:Fallback>
                <p:oleObj name="Equation" r:id="rId31" imgW="14475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517859" y="2595441"/>
                        <a:ext cx="4343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" name="Group 29"/>
          <p:cNvGrpSpPr/>
          <p:nvPr/>
        </p:nvGrpSpPr>
        <p:grpSpPr>
          <a:xfrm>
            <a:off x="364127" y="3275493"/>
            <a:ext cx="3336925" cy="1135519"/>
            <a:chOff x="390525" y="1860658"/>
            <a:chExt cx="3336925" cy="1135519"/>
          </a:xfrm>
        </p:grpSpPr>
        <p:grpSp>
          <p:nvGrpSpPr>
            <p:cNvPr id="31" name="Group 30"/>
            <p:cNvGrpSpPr/>
            <p:nvPr/>
          </p:nvGrpSpPr>
          <p:grpSpPr>
            <a:xfrm>
              <a:off x="390525" y="1860658"/>
              <a:ext cx="3336925" cy="1135519"/>
              <a:chOff x="1999220" y="2624978"/>
              <a:chExt cx="5864048" cy="2010551"/>
            </a:xfrm>
          </p:grpSpPr>
          <p:graphicFrame>
            <p:nvGraphicFramePr>
              <p:cNvPr id="38" name="Object 3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903150927"/>
                  </p:ext>
                </p:extLst>
              </p:nvPr>
            </p:nvGraphicFramePr>
            <p:xfrm>
              <a:off x="1999220" y="2687625"/>
              <a:ext cx="758811" cy="7167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74" name="Equation" r:id="rId33" imgW="228600" imgH="215640" progId="Equation.DSMT4">
                      <p:embed/>
                    </p:oleObj>
                  </mc:Choice>
                  <mc:Fallback>
                    <p:oleObj name="Equation" r:id="rId33" imgW="228600" imgH="2156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34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999220" y="2687625"/>
                            <a:ext cx="758811" cy="716761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39" name="Object 38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66309828"/>
                  </p:ext>
                </p:extLst>
              </p:nvPr>
            </p:nvGraphicFramePr>
            <p:xfrm>
              <a:off x="3041538" y="2624978"/>
              <a:ext cx="4536128" cy="6970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75" name="Equation" r:id="rId35" imgW="1498320" imgH="203040" progId="Equation.DSMT4">
                      <p:embed/>
                    </p:oleObj>
                  </mc:Choice>
                  <mc:Fallback>
                    <p:oleObj name="Equation" r:id="rId35" imgW="1498320" imgH="2030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36"/>
                          <a:stretch>
                            <a:fillRect/>
                          </a:stretch>
                        </p:blipFill>
                        <p:spPr>
                          <a:xfrm>
                            <a:off x="3041538" y="2624978"/>
                            <a:ext cx="4536128" cy="69708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0" name="Straight Connector 39"/>
              <p:cNvCxnSpPr/>
              <p:nvPr/>
            </p:nvCxnSpPr>
            <p:spPr>
              <a:xfrm flipV="1">
                <a:off x="2258218" y="3955309"/>
                <a:ext cx="5605050" cy="1423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1" name="Object 4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98651087"/>
                  </p:ext>
                </p:extLst>
              </p:nvPr>
            </p:nvGraphicFramePr>
            <p:xfrm>
              <a:off x="3020952" y="4022567"/>
              <a:ext cx="437989" cy="5677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76" name="Equation" r:id="rId37" imgW="126720" imgH="164880" progId="Equation.DSMT4">
                      <p:embed/>
                    </p:oleObj>
                  </mc:Choice>
                  <mc:Fallback>
                    <p:oleObj name="Equation" r:id="rId37" imgW="12672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3020952" y="4022567"/>
                            <a:ext cx="437989" cy="567787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2" name="Object 4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93281076"/>
                  </p:ext>
                </p:extLst>
              </p:nvPr>
            </p:nvGraphicFramePr>
            <p:xfrm>
              <a:off x="3840453" y="3334116"/>
              <a:ext cx="694648" cy="57340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77" name="Equation" r:id="rId38" imgW="203040" imgH="164880" progId="Equation.DSMT4">
                      <p:embed/>
                    </p:oleObj>
                  </mc:Choice>
                  <mc:Fallback>
                    <p:oleObj name="Equation" r:id="rId38" imgW="20304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39"/>
                          <a:stretch>
                            <a:fillRect/>
                          </a:stretch>
                        </p:blipFill>
                        <p:spPr>
                          <a:xfrm>
                            <a:off x="3840453" y="3334116"/>
                            <a:ext cx="694648" cy="57340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3" name="Object 42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16085602"/>
                  </p:ext>
                </p:extLst>
              </p:nvPr>
            </p:nvGraphicFramePr>
            <p:xfrm>
              <a:off x="3720495" y="4028390"/>
              <a:ext cx="694646" cy="60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78" name="Equation" r:id="rId40" imgW="203040" imgH="177480" progId="Equation.DSMT4">
                      <p:embed/>
                    </p:oleObj>
                  </mc:Choice>
                  <mc:Fallback>
                    <p:oleObj name="Equation" r:id="rId40" imgW="20304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1"/>
                          <a:stretch>
                            <a:fillRect/>
                          </a:stretch>
                        </p:blipFill>
                        <p:spPr>
                          <a:xfrm>
                            <a:off x="3720495" y="4028390"/>
                            <a:ext cx="694646" cy="60713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4" name="Object 4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886698139"/>
                  </p:ext>
                </p:extLst>
              </p:nvPr>
            </p:nvGraphicFramePr>
            <p:xfrm>
              <a:off x="5073521" y="3330306"/>
              <a:ext cx="703016" cy="61276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79" name="Equation" r:id="rId42" imgW="203040" imgH="177480" progId="Equation.DSMT4">
                      <p:embed/>
                    </p:oleObj>
                  </mc:Choice>
                  <mc:Fallback>
                    <p:oleObj name="Equation" r:id="rId42" imgW="20304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3"/>
                          <a:stretch>
                            <a:fillRect/>
                          </a:stretch>
                        </p:blipFill>
                        <p:spPr>
                          <a:xfrm>
                            <a:off x="5073521" y="3330306"/>
                            <a:ext cx="703016" cy="61276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5" name="Object 4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53015899"/>
                  </p:ext>
                </p:extLst>
              </p:nvPr>
            </p:nvGraphicFramePr>
            <p:xfrm>
              <a:off x="4855921" y="4003093"/>
              <a:ext cx="700227" cy="60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80" name="Equation" r:id="rId44" imgW="203040" imgH="177480" progId="Equation.DSMT4">
                      <p:embed/>
                    </p:oleObj>
                  </mc:Choice>
                  <mc:Fallback>
                    <p:oleObj name="Equation" r:id="rId44" imgW="20304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5"/>
                          <a:stretch>
                            <a:fillRect/>
                          </a:stretch>
                        </p:blipFill>
                        <p:spPr>
                          <a:xfrm>
                            <a:off x="4855921" y="4003093"/>
                            <a:ext cx="700227" cy="60713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6" name="Straight Arrow Connector 45"/>
              <p:cNvCxnSpPr/>
              <p:nvPr/>
            </p:nvCxnSpPr>
            <p:spPr>
              <a:xfrm flipV="1">
                <a:off x="5701173" y="3810420"/>
                <a:ext cx="359295" cy="44879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47" name="Object 4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181493"/>
                  </p:ext>
                </p:extLst>
              </p:nvPr>
            </p:nvGraphicFramePr>
            <p:xfrm>
              <a:off x="6030405" y="3350981"/>
              <a:ext cx="697437" cy="6099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81" name="Equation" r:id="rId46" imgW="203040" imgH="177480" progId="Equation.DSMT4">
                      <p:embed/>
                    </p:oleObj>
                  </mc:Choice>
                  <mc:Fallback>
                    <p:oleObj name="Equation" r:id="rId46" imgW="20304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7"/>
                          <a:stretch>
                            <a:fillRect/>
                          </a:stretch>
                        </p:blipFill>
                        <p:spPr>
                          <a:xfrm>
                            <a:off x="6030405" y="3350981"/>
                            <a:ext cx="697437" cy="60994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48" name="Object 4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229642457"/>
                  </p:ext>
                </p:extLst>
              </p:nvPr>
            </p:nvGraphicFramePr>
            <p:xfrm>
              <a:off x="6035985" y="3991850"/>
              <a:ext cx="703016" cy="60994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7582" name="Equation" r:id="rId48" imgW="203040" imgH="177480" progId="Equation.DSMT4">
                      <p:embed/>
                    </p:oleObj>
                  </mc:Choice>
                  <mc:Fallback>
                    <p:oleObj name="Equation" r:id="rId48" imgW="20304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49"/>
                          <a:stretch>
                            <a:fillRect/>
                          </a:stretch>
                        </p:blipFill>
                        <p:spPr>
                          <a:xfrm>
                            <a:off x="6035985" y="3991850"/>
                            <a:ext cx="703016" cy="60994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49" name="Straight Arrow Connector 48"/>
              <p:cNvCxnSpPr/>
              <p:nvPr/>
            </p:nvCxnSpPr>
            <p:spPr>
              <a:xfrm>
                <a:off x="3250410" y="3349783"/>
                <a:ext cx="0" cy="56673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/>
              <p:cNvCxnSpPr/>
              <p:nvPr/>
            </p:nvCxnSpPr>
            <p:spPr>
              <a:xfrm flipV="1">
                <a:off x="3410834" y="3814341"/>
                <a:ext cx="511472" cy="48577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flipV="1">
                <a:off x="4476490" y="3748886"/>
                <a:ext cx="511472" cy="48577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32" name="Straight Arrow Connector 31"/>
            <p:cNvCxnSpPr/>
            <p:nvPr/>
          </p:nvCxnSpPr>
          <p:spPr>
            <a:xfrm flipV="1">
              <a:off x="3142837" y="2476127"/>
              <a:ext cx="204456" cy="25347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02126714"/>
                </p:ext>
              </p:extLst>
            </p:nvPr>
          </p:nvGraphicFramePr>
          <p:xfrm>
            <a:off x="3330575" y="2218302"/>
            <a:ext cx="396875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3" name="Equation" r:id="rId50" imgW="203040" imgH="177480" progId="Equation.DSMT4">
                    <p:embed/>
                  </p:oleObj>
                </mc:Choice>
                <mc:Fallback>
                  <p:oleObj name="Equation" r:id="rId50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1"/>
                        <a:stretch>
                          <a:fillRect/>
                        </a:stretch>
                      </p:blipFill>
                      <p:spPr>
                        <a:xfrm>
                          <a:off x="3330575" y="2218302"/>
                          <a:ext cx="396875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95100807"/>
                </p:ext>
              </p:extLst>
            </p:nvPr>
          </p:nvGraphicFramePr>
          <p:xfrm>
            <a:off x="3309938" y="2632075"/>
            <a:ext cx="400050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4" name="Equation" r:id="rId52" imgW="203040" imgH="177480" progId="Equation.DSMT4">
                    <p:embed/>
                  </p:oleObj>
                </mc:Choice>
                <mc:Fallback>
                  <p:oleObj name="Equation" r:id="rId52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3"/>
                        <a:stretch>
                          <a:fillRect/>
                        </a:stretch>
                      </p:blipFill>
                      <p:spPr>
                        <a:xfrm>
                          <a:off x="3309938" y="2632075"/>
                          <a:ext cx="400050" cy="3444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3" name="Object 5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808688"/>
              </p:ext>
            </p:extLst>
          </p:nvPr>
        </p:nvGraphicFramePr>
        <p:xfrm>
          <a:off x="489540" y="4404662"/>
          <a:ext cx="3314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85" name="Equation" r:id="rId54" imgW="1104840" imgH="203040" progId="Equation.DSMT4">
                  <p:embed/>
                </p:oleObj>
              </mc:Choice>
              <mc:Fallback>
                <p:oleObj name="Equation" r:id="rId54" imgW="11048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5"/>
                      <a:stretch>
                        <a:fillRect/>
                      </a:stretch>
                    </p:blipFill>
                    <p:spPr>
                      <a:xfrm>
                        <a:off x="489540" y="4404662"/>
                        <a:ext cx="33147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5" name="Group 54"/>
          <p:cNvGrpSpPr/>
          <p:nvPr/>
        </p:nvGrpSpPr>
        <p:grpSpPr>
          <a:xfrm>
            <a:off x="433978" y="5054718"/>
            <a:ext cx="2784689" cy="1123720"/>
            <a:chOff x="1979693" y="2623383"/>
            <a:chExt cx="4893592" cy="1989660"/>
          </a:xfrm>
        </p:grpSpPr>
        <p:graphicFrame>
          <p:nvGraphicFramePr>
            <p:cNvPr id="59" name="Object 5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15988271"/>
                </p:ext>
              </p:extLst>
            </p:nvPr>
          </p:nvGraphicFramePr>
          <p:xfrm>
            <a:off x="1979693" y="2687626"/>
            <a:ext cx="800656" cy="716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6" name="Equation" r:id="rId56" imgW="241200" imgH="215640" progId="Equation.DSMT4">
                    <p:embed/>
                  </p:oleObj>
                </mc:Choice>
                <mc:Fallback>
                  <p:oleObj name="Equation" r:id="rId56" imgW="24120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9693" y="2687626"/>
                          <a:ext cx="800656" cy="71676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0" name="Object 5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12710359"/>
                </p:ext>
              </p:extLst>
            </p:nvPr>
          </p:nvGraphicFramePr>
          <p:xfrm>
            <a:off x="3059772" y="2623383"/>
            <a:ext cx="3344907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7" name="Equation" r:id="rId58" imgW="1104840" imgH="203040" progId="Equation.DSMT4">
                    <p:embed/>
                  </p:oleObj>
                </mc:Choice>
                <mc:Fallback>
                  <p:oleObj name="Equation" r:id="rId58" imgW="110484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9"/>
                        <a:stretch>
                          <a:fillRect/>
                        </a:stretch>
                      </p:blipFill>
                      <p:spPr>
                        <a:xfrm>
                          <a:off x="3059772" y="2623383"/>
                          <a:ext cx="3344907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1" name="Straight Connector 60"/>
            <p:cNvCxnSpPr/>
            <p:nvPr/>
          </p:nvCxnSpPr>
          <p:spPr>
            <a:xfrm flipV="1">
              <a:off x="2258218" y="3938807"/>
              <a:ext cx="4615067" cy="307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2" name="Object 6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64894881"/>
                </p:ext>
              </p:extLst>
            </p:nvPr>
          </p:nvGraphicFramePr>
          <p:xfrm>
            <a:off x="3020952" y="4022567"/>
            <a:ext cx="437989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8" name="Equation" r:id="rId60" imgW="126720" imgH="164880" progId="Equation.DSMT4">
                    <p:embed/>
                  </p:oleObj>
                </mc:Choice>
                <mc:Fallback>
                  <p:oleObj name="Equation" r:id="rId60" imgW="12672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020952" y="4022567"/>
                          <a:ext cx="437989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3" name="Object 6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9020523"/>
                </p:ext>
              </p:extLst>
            </p:nvPr>
          </p:nvGraphicFramePr>
          <p:xfrm>
            <a:off x="3840453" y="3314440"/>
            <a:ext cx="694648" cy="61557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89" name="Equation" r:id="rId61" imgW="203040" imgH="177480" progId="Equation.DSMT4">
                    <p:embed/>
                  </p:oleObj>
                </mc:Choice>
                <mc:Fallback>
                  <p:oleObj name="Equation" r:id="rId61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2"/>
                        <a:stretch>
                          <a:fillRect/>
                        </a:stretch>
                      </p:blipFill>
                      <p:spPr>
                        <a:xfrm>
                          <a:off x="3840453" y="3314440"/>
                          <a:ext cx="694648" cy="61557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4" name="Object 6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7936422"/>
                </p:ext>
              </p:extLst>
            </p:nvPr>
          </p:nvGraphicFramePr>
          <p:xfrm>
            <a:off x="3740022" y="4048067"/>
            <a:ext cx="652801" cy="564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0" name="Equation" r:id="rId63" imgW="190440" imgH="164880" progId="Equation.DSMT4">
                    <p:embed/>
                  </p:oleObj>
                </mc:Choice>
                <mc:Fallback>
                  <p:oleObj name="Equation" r:id="rId63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4"/>
                        <a:stretch>
                          <a:fillRect/>
                        </a:stretch>
                      </p:blipFill>
                      <p:spPr>
                        <a:xfrm>
                          <a:off x="3740022" y="4048067"/>
                          <a:ext cx="652801" cy="5649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5" name="Object 6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57807976"/>
                </p:ext>
              </p:extLst>
            </p:nvPr>
          </p:nvGraphicFramePr>
          <p:xfrm>
            <a:off x="5073521" y="3330306"/>
            <a:ext cx="703016" cy="612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1" name="Equation" r:id="rId65" imgW="203040" imgH="177480" progId="Equation.DSMT4">
                    <p:embed/>
                  </p:oleObj>
                </mc:Choice>
                <mc:Fallback>
                  <p:oleObj name="Equation" r:id="rId65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6"/>
                        <a:stretch>
                          <a:fillRect/>
                        </a:stretch>
                      </p:blipFill>
                      <p:spPr>
                        <a:xfrm>
                          <a:off x="5073521" y="3330306"/>
                          <a:ext cx="703016" cy="6127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6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41047714"/>
                </p:ext>
              </p:extLst>
            </p:nvPr>
          </p:nvGraphicFramePr>
          <p:xfrm>
            <a:off x="4855921" y="4004951"/>
            <a:ext cx="700226" cy="604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2" name="Equation" r:id="rId67" imgW="203040" imgH="177480" progId="Equation.DSMT4">
                    <p:embed/>
                  </p:oleObj>
                </mc:Choice>
                <mc:Fallback>
                  <p:oleObj name="Equation" r:id="rId67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8"/>
                        <a:stretch>
                          <a:fillRect/>
                        </a:stretch>
                      </p:blipFill>
                      <p:spPr>
                        <a:xfrm>
                          <a:off x="4855921" y="4004951"/>
                          <a:ext cx="700226" cy="6043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67" name="Straight Arrow Connector 66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68" name="Object 6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37420910"/>
                </p:ext>
              </p:extLst>
            </p:nvPr>
          </p:nvGraphicFramePr>
          <p:xfrm>
            <a:off x="6033194" y="3352839"/>
            <a:ext cx="694646" cy="607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3" name="Equation" r:id="rId69" imgW="203040" imgH="177480" progId="Equation.DSMT4">
                    <p:embed/>
                  </p:oleObj>
                </mc:Choice>
                <mc:Fallback>
                  <p:oleObj name="Equation" r:id="rId69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0"/>
                        <a:stretch>
                          <a:fillRect/>
                        </a:stretch>
                      </p:blipFill>
                      <p:spPr>
                        <a:xfrm>
                          <a:off x="6033194" y="3352839"/>
                          <a:ext cx="694646" cy="6071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9" name="Object 6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1956660"/>
                </p:ext>
              </p:extLst>
            </p:nvPr>
          </p:nvGraphicFramePr>
          <p:xfrm>
            <a:off x="6035985" y="3991850"/>
            <a:ext cx="703016" cy="609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594" name="Equation" r:id="rId71" imgW="203040" imgH="177480" progId="Equation.DSMT4">
                    <p:embed/>
                  </p:oleObj>
                </mc:Choice>
                <mc:Fallback>
                  <p:oleObj name="Equation" r:id="rId71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2"/>
                        <a:stretch>
                          <a:fillRect/>
                        </a:stretch>
                      </p:blipFill>
                      <p:spPr>
                        <a:xfrm>
                          <a:off x="6035985" y="3991850"/>
                          <a:ext cx="703016" cy="6099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70" name="Straight Arrow Connector 69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Arrow Connector 70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6456682"/>
              </p:ext>
            </p:extLst>
          </p:nvPr>
        </p:nvGraphicFramePr>
        <p:xfrm>
          <a:off x="960438" y="6216650"/>
          <a:ext cx="20574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5" name="Equation" r:id="rId73" imgW="685800" imgH="203040" progId="Equation.DSMT4">
                  <p:embed/>
                </p:oleObj>
              </mc:Choice>
              <mc:Fallback>
                <p:oleObj name="Equation" r:id="rId73" imgW="685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4"/>
                      <a:stretch>
                        <a:fillRect/>
                      </a:stretch>
                    </p:blipFill>
                    <p:spPr>
                      <a:xfrm>
                        <a:off x="960438" y="6216650"/>
                        <a:ext cx="20574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6997169"/>
              </p:ext>
            </p:extLst>
          </p:nvPr>
        </p:nvGraphicFramePr>
        <p:xfrm>
          <a:off x="3479977" y="6178438"/>
          <a:ext cx="2628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6" name="Equation" r:id="rId75" imgW="876240" imgH="203040" progId="Equation.DSMT4">
                  <p:embed/>
                </p:oleObj>
              </mc:Choice>
              <mc:Fallback>
                <p:oleObj name="Equation" r:id="rId75" imgW="876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6"/>
                      <a:stretch>
                        <a:fillRect/>
                      </a:stretch>
                    </p:blipFill>
                    <p:spPr>
                      <a:xfrm>
                        <a:off x="3479977" y="6178438"/>
                        <a:ext cx="26289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Rectangle 3"/>
          <p:cNvSpPr txBox="1">
            <a:spLocks noChangeArrowheads="1"/>
          </p:cNvSpPr>
          <p:nvPr/>
        </p:nvSpPr>
        <p:spPr>
          <a:xfrm>
            <a:off x="5724236" y="3659949"/>
            <a:ext cx="3344679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List of Zeros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1283921"/>
              </p:ext>
            </p:extLst>
          </p:nvPr>
        </p:nvGraphicFramePr>
        <p:xfrm>
          <a:off x="5754688" y="4121150"/>
          <a:ext cx="19812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97" name="Equation" r:id="rId77" imgW="660240" imgH="393480" progId="Equation.DSMT4">
                  <p:embed/>
                </p:oleObj>
              </mc:Choice>
              <mc:Fallback>
                <p:oleObj name="Equation" r:id="rId77" imgW="660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8"/>
                      <a:stretch>
                        <a:fillRect/>
                      </a:stretch>
                    </p:blipFill>
                    <p:spPr>
                      <a:xfrm>
                        <a:off x="5754688" y="4121150"/>
                        <a:ext cx="19812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57074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Find all the zeros: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27" y="1401743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y = 6x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– 5x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– 38x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5x + 6</a:t>
            </a:r>
          </a:p>
          <a:p>
            <a:pPr>
              <a:buNone/>
            </a:pPr>
            <a:endParaRPr 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5799321" y="1426936"/>
            <a:ext cx="3344679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Final Possibilities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6281818"/>
              </p:ext>
            </p:extLst>
          </p:nvPr>
        </p:nvGraphicFramePr>
        <p:xfrm>
          <a:off x="4241320" y="2037436"/>
          <a:ext cx="4819574" cy="8537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69" name="Equation" r:id="rId3" imgW="2222280" imgH="393480" progId="Equation.DSMT4">
                  <p:embed/>
                </p:oleObj>
              </mc:Choice>
              <mc:Fallback>
                <p:oleObj name="Equation" r:id="rId3" imgW="22222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41320" y="2037436"/>
                        <a:ext cx="4819574" cy="8537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452438" y="2238375"/>
            <a:ext cx="3266260" cy="1135063"/>
            <a:chOff x="461190" y="1860614"/>
            <a:chExt cx="3266260" cy="1135063"/>
          </a:xfrm>
        </p:grpSpPr>
        <p:grpSp>
          <p:nvGrpSpPr>
            <p:cNvPr id="7" name="Group 6"/>
            <p:cNvGrpSpPr/>
            <p:nvPr/>
          </p:nvGrpSpPr>
          <p:grpSpPr>
            <a:xfrm>
              <a:off x="461190" y="1860614"/>
              <a:ext cx="3266260" cy="1135063"/>
              <a:chOff x="2123401" y="2624900"/>
              <a:chExt cx="5739867" cy="2009744"/>
            </a:xfrm>
          </p:grpSpPr>
          <p:graphicFrame>
            <p:nvGraphicFramePr>
              <p:cNvPr id="11" name="Object 1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939796629"/>
                  </p:ext>
                </p:extLst>
              </p:nvPr>
            </p:nvGraphicFramePr>
            <p:xfrm>
              <a:off x="2123401" y="2686738"/>
              <a:ext cx="504943" cy="7167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470" name="Equation" r:id="rId5" imgW="152280" imgH="215640" progId="Equation.DSMT4">
                      <p:embed/>
                    </p:oleObj>
                  </mc:Choice>
                  <mc:Fallback>
                    <p:oleObj name="Equation" r:id="rId5" imgW="152280" imgH="215640" progId="Equation.DSMT4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123401" y="2686738"/>
                            <a:ext cx="504943" cy="716762"/>
                          </a:xfrm>
                          <a:prstGeom prst="rect">
                            <a:avLst/>
                          </a:prstGeom>
                          <a:noFill/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2" name="Object 11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64388373"/>
                  </p:ext>
                </p:extLst>
              </p:nvPr>
            </p:nvGraphicFramePr>
            <p:xfrm>
              <a:off x="3002170" y="2624900"/>
              <a:ext cx="4614241" cy="69708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471" name="Equation" r:id="rId7" imgW="1523880" imgH="203040" progId="Equation.DSMT4">
                      <p:embed/>
                    </p:oleObj>
                  </mc:Choice>
                  <mc:Fallback>
                    <p:oleObj name="Equation" r:id="rId7" imgW="1523880" imgH="20304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8"/>
                          <a:stretch>
                            <a:fillRect/>
                          </a:stretch>
                        </p:blipFill>
                        <p:spPr>
                          <a:xfrm>
                            <a:off x="3002170" y="2624900"/>
                            <a:ext cx="4614241" cy="69708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3" name="Straight Connector 12"/>
              <p:cNvCxnSpPr/>
              <p:nvPr/>
            </p:nvCxnSpPr>
            <p:spPr>
              <a:xfrm flipV="1">
                <a:off x="2258218" y="3955309"/>
                <a:ext cx="5605050" cy="14236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14" name="Object 13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23636301"/>
                  </p:ext>
                </p:extLst>
              </p:nvPr>
            </p:nvGraphicFramePr>
            <p:xfrm>
              <a:off x="3021700" y="4002206"/>
              <a:ext cx="437989" cy="6099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472" name="Equation" r:id="rId9" imgW="126720" imgH="177480" progId="Equation.DSMT4">
                      <p:embed/>
                    </p:oleObj>
                  </mc:Choice>
                  <mc:Fallback>
                    <p:oleObj name="Equation" r:id="rId9" imgW="12672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0"/>
                          <a:stretch>
                            <a:fillRect/>
                          </a:stretch>
                        </p:blipFill>
                        <p:spPr>
                          <a:xfrm>
                            <a:off x="3021700" y="4002206"/>
                            <a:ext cx="437989" cy="60995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5" name="Object 1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13205160"/>
                  </p:ext>
                </p:extLst>
              </p:nvPr>
            </p:nvGraphicFramePr>
            <p:xfrm>
              <a:off x="3710766" y="3310742"/>
              <a:ext cx="954093" cy="61838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473" name="Equation" r:id="rId11" imgW="279360" imgH="177480" progId="Equation.DSMT4">
                      <p:embed/>
                    </p:oleObj>
                  </mc:Choice>
                  <mc:Fallback>
                    <p:oleObj name="Equation" r:id="rId11" imgW="27936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2"/>
                          <a:stretch>
                            <a:fillRect/>
                          </a:stretch>
                        </p:blipFill>
                        <p:spPr>
                          <a:xfrm>
                            <a:off x="3710766" y="3310742"/>
                            <a:ext cx="954093" cy="618382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6" name="Object 15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84650997"/>
                  </p:ext>
                </p:extLst>
              </p:nvPr>
            </p:nvGraphicFramePr>
            <p:xfrm>
              <a:off x="3588017" y="4027505"/>
              <a:ext cx="956884" cy="60713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474" name="Equation" r:id="rId13" imgW="279360" imgH="177480" progId="Equation.DSMT4">
                      <p:embed/>
                    </p:oleObj>
                  </mc:Choice>
                  <mc:Fallback>
                    <p:oleObj name="Equation" r:id="rId13" imgW="27936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4"/>
                          <a:stretch>
                            <a:fillRect/>
                          </a:stretch>
                        </p:blipFill>
                        <p:spPr>
                          <a:xfrm>
                            <a:off x="3588017" y="4027505"/>
                            <a:ext cx="956884" cy="607139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7" name="Object 1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765653371"/>
                  </p:ext>
                </p:extLst>
              </p:nvPr>
            </p:nvGraphicFramePr>
            <p:xfrm>
              <a:off x="4941045" y="3327607"/>
              <a:ext cx="965252" cy="61557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475" name="Equation" r:id="rId15" imgW="279360" imgH="177480" progId="Equation.DSMT4">
                      <p:embed/>
                    </p:oleObj>
                  </mc:Choice>
                  <mc:Fallback>
                    <p:oleObj name="Equation" r:id="rId15" imgW="27936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6"/>
                          <a:stretch>
                            <a:fillRect/>
                          </a:stretch>
                        </p:blipFill>
                        <p:spPr>
                          <a:xfrm>
                            <a:off x="4941045" y="3327607"/>
                            <a:ext cx="965252" cy="615573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8" name="Object 17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24012778"/>
                  </p:ext>
                </p:extLst>
              </p:nvPr>
            </p:nvGraphicFramePr>
            <p:xfrm>
              <a:off x="4876880" y="4021883"/>
              <a:ext cx="655591" cy="564976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476" name="Equation" r:id="rId17" imgW="190440" imgH="164880" progId="Equation.DSMT4">
                      <p:embed/>
                    </p:oleObj>
                  </mc:Choice>
                  <mc:Fallback>
                    <p:oleObj name="Equation" r:id="rId17" imgW="19044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18"/>
                          <a:stretch>
                            <a:fillRect/>
                          </a:stretch>
                        </p:blipFill>
                        <p:spPr>
                          <a:xfrm>
                            <a:off x="4876880" y="4021883"/>
                            <a:ext cx="655591" cy="564976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19" name="Straight Arrow Connector 18"/>
              <p:cNvCxnSpPr/>
              <p:nvPr/>
            </p:nvCxnSpPr>
            <p:spPr>
              <a:xfrm flipV="1">
                <a:off x="5701173" y="3810420"/>
                <a:ext cx="359295" cy="448795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aphicFrame>
            <p:nvGraphicFramePr>
              <p:cNvPr id="20" name="Object 19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25100180"/>
                  </p:ext>
                </p:extLst>
              </p:nvPr>
            </p:nvGraphicFramePr>
            <p:xfrm>
              <a:off x="6029047" y="3350094"/>
              <a:ext cx="697437" cy="60995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477" name="Equation" r:id="rId19" imgW="203040" imgH="177480" progId="Equation.DSMT4">
                      <p:embed/>
                    </p:oleObj>
                  </mc:Choice>
                  <mc:Fallback>
                    <p:oleObj name="Equation" r:id="rId19" imgW="203040" imgH="1774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0"/>
                          <a:stretch>
                            <a:fillRect/>
                          </a:stretch>
                        </p:blipFill>
                        <p:spPr>
                          <a:xfrm>
                            <a:off x="6029047" y="3350094"/>
                            <a:ext cx="697437" cy="609951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21" name="Object 20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89031362"/>
                  </p:ext>
                </p:extLst>
              </p:nvPr>
            </p:nvGraphicFramePr>
            <p:xfrm>
              <a:off x="6034626" y="4013450"/>
              <a:ext cx="700226" cy="56497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478" name="Equation" r:id="rId21" imgW="203040" imgH="164880" progId="Equation.DSMT4">
                      <p:embed/>
                    </p:oleObj>
                  </mc:Choice>
                  <mc:Fallback>
                    <p:oleObj name="Equation" r:id="rId21" imgW="203040" imgH="164880" progId="Equation.DSMT4">
                      <p:embed/>
                      <p:pic>
                        <p:nvPicPr>
                          <p:cNvPr id="0" name=""/>
                          <p:cNvPicPr/>
                          <p:nvPr/>
                        </p:nvPicPr>
                        <p:blipFill>
                          <a:blip r:embed="rId22"/>
                          <a:stretch>
                            <a:fillRect/>
                          </a:stretch>
                        </p:blipFill>
                        <p:spPr>
                          <a:xfrm>
                            <a:off x="6034626" y="4013450"/>
                            <a:ext cx="700226" cy="564978"/>
                          </a:xfrm>
                          <a:prstGeom prst="rect">
                            <a:avLst/>
                          </a:prstGeom>
                        </p:spPr>
                      </p:pic>
                    </p:oleObj>
                  </mc:Fallback>
                </mc:AlternateContent>
              </a:graphicData>
            </a:graphic>
          </p:graphicFrame>
          <p:cxnSp>
            <p:nvCxnSpPr>
              <p:cNvPr id="22" name="Straight Arrow Connector 21"/>
              <p:cNvCxnSpPr/>
              <p:nvPr/>
            </p:nvCxnSpPr>
            <p:spPr>
              <a:xfrm>
                <a:off x="3250410" y="3349783"/>
                <a:ext cx="0" cy="566738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 flipV="1">
                <a:off x="3410834" y="3814341"/>
                <a:ext cx="511472" cy="485772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V="1">
                <a:off x="4476490" y="3748886"/>
                <a:ext cx="511472" cy="485771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Straight Arrow Connector 7"/>
            <p:cNvCxnSpPr/>
            <p:nvPr/>
          </p:nvCxnSpPr>
          <p:spPr>
            <a:xfrm flipV="1">
              <a:off x="3142837" y="2476127"/>
              <a:ext cx="204456" cy="25347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75943935"/>
                </p:ext>
              </p:extLst>
            </p:nvPr>
          </p:nvGraphicFramePr>
          <p:xfrm>
            <a:off x="3330575" y="2218302"/>
            <a:ext cx="396875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79" name="Equation" r:id="rId23" imgW="203040" imgH="177480" progId="Equation.DSMT4">
                    <p:embed/>
                  </p:oleObj>
                </mc:Choice>
                <mc:Fallback>
                  <p:oleObj name="Equation" r:id="rId23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4"/>
                        <a:stretch>
                          <a:fillRect/>
                        </a:stretch>
                      </p:blipFill>
                      <p:spPr>
                        <a:xfrm>
                          <a:off x="3330575" y="2218302"/>
                          <a:ext cx="396875" cy="3429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53759229"/>
                </p:ext>
              </p:extLst>
            </p:nvPr>
          </p:nvGraphicFramePr>
          <p:xfrm>
            <a:off x="3309938" y="2632075"/>
            <a:ext cx="400050" cy="344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80" name="Equation" r:id="rId25" imgW="203040" imgH="177480" progId="Equation.DSMT4">
                    <p:embed/>
                  </p:oleObj>
                </mc:Choice>
                <mc:Fallback>
                  <p:oleObj name="Equation" r:id="rId25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309938" y="2632075"/>
                          <a:ext cx="400050" cy="3444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561533"/>
              </p:ext>
            </p:extLst>
          </p:nvPr>
        </p:nvGraphicFramePr>
        <p:xfrm>
          <a:off x="525463" y="3367088"/>
          <a:ext cx="3276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81" name="Equation" r:id="rId27" imgW="1091880" imgH="203040" progId="Equation.DSMT4">
                  <p:embed/>
                </p:oleObj>
              </mc:Choice>
              <mc:Fallback>
                <p:oleObj name="Equation" r:id="rId27" imgW="10918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25463" y="3367088"/>
                        <a:ext cx="32766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451624" y="4017963"/>
            <a:ext cx="2784689" cy="1123950"/>
            <a:chOff x="1979693" y="2623948"/>
            <a:chExt cx="4893592" cy="1990067"/>
          </a:xfrm>
        </p:grpSpPr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3921924"/>
                </p:ext>
              </p:extLst>
            </p:nvPr>
          </p:nvGraphicFramePr>
          <p:xfrm>
            <a:off x="1979693" y="2687626"/>
            <a:ext cx="800656" cy="716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82" name="Equation" r:id="rId29" imgW="241200" imgH="215640" progId="Equation.DSMT4">
                    <p:embed/>
                  </p:oleObj>
                </mc:Choice>
                <mc:Fallback>
                  <p:oleObj name="Equation" r:id="rId29" imgW="24120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0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79693" y="2687626"/>
                          <a:ext cx="800656" cy="71676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4859805"/>
                </p:ext>
              </p:extLst>
            </p:nvPr>
          </p:nvGraphicFramePr>
          <p:xfrm>
            <a:off x="3002171" y="2623948"/>
            <a:ext cx="3462075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83" name="Equation" r:id="rId31" imgW="1143000" imgH="203040" progId="Equation.DSMT4">
                    <p:embed/>
                  </p:oleObj>
                </mc:Choice>
                <mc:Fallback>
                  <p:oleObj name="Equation" r:id="rId31" imgW="11430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3002171" y="2623948"/>
                          <a:ext cx="3462075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9" name="Straight Connector 28"/>
            <p:cNvCxnSpPr/>
            <p:nvPr/>
          </p:nvCxnSpPr>
          <p:spPr>
            <a:xfrm flipV="1">
              <a:off x="2258218" y="3938807"/>
              <a:ext cx="4615067" cy="3073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0887775"/>
                </p:ext>
              </p:extLst>
            </p:nvPr>
          </p:nvGraphicFramePr>
          <p:xfrm>
            <a:off x="3021698" y="4001254"/>
            <a:ext cx="437991" cy="612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84" name="Equation" r:id="rId33" imgW="126720" imgH="177480" progId="Equation.DSMT4">
                    <p:embed/>
                  </p:oleObj>
                </mc:Choice>
                <mc:Fallback>
                  <p:oleObj name="Equation" r:id="rId33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3021698" y="4001254"/>
                          <a:ext cx="437991" cy="6127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86717386"/>
                </p:ext>
              </p:extLst>
            </p:nvPr>
          </p:nvGraphicFramePr>
          <p:xfrm>
            <a:off x="3710766" y="3337899"/>
            <a:ext cx="954093" cy="570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85" name="Equation" r:id="rId35" imgW="279360" imgH="164880" progId="Equation.DSMT4">
                    <p:embed/>
                  </p:oleObj>
                </mc:Choice>
                <mc:Fallback>
                  <p:oleObj name="Equation" r:id="rId35" imgW="2793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6"/>
                        <a:stretch>
                          <a:fillRect/>
                        </a:stretch>
                      </p:blipFill>
                      <p:spPr>
                        <a:xfrm>
                          <a:off x="3710766" y="3337899"/>
                          <a:ext cx="954093" cy="5705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4220301"/>
                </p:ext>
              </p:extLst>
            </p:nvPr>
          </p:nvGraphicFramePr>
          <p:xfrm>
            <a:off x="3740022" y="4048067"/>
            <a:ext cx="652801" cy="564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86" name="Equation" r:id="rId37" imgW="190440" imgH="164880" progId="Equation.DSMT4">
                    <p:embed/>
                  </p:oleObj>
                </mc:Choice>
                <mc:Fallback>
                  <p:oleObj name="Equation" r:id="rId37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8"/>
                        <a:stretch>
                          <a:fillRect/>
                        </a:stretch>
                      </p:blipFill>
                      <p:spPr>
                        <a:xfrm>
                          <a:off x="3740022" y="4048067"/>
                          <a:ext cx="652801" cy="5649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9328432"/>
                </p:ext>
              </p:extLst>
            </p:nvPr>
          </p:nvGraphicFramePr>
          <p:xfrm>
            <a:off x="5074952" y="3315412"/>
            <a:ext cx="703016" cy="570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87" name="Equation" r:id="rId39" imgW="203040" imgH="164880" progId="Equation.DSMT4">
                    <p:embed/>
                  </p:oleObj>
                </mc:Choice>
                <mc:Fallback>
                  <p:oleObj name="Equation" r:id="rId39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5074952" y="3315412"/>
                          <a:ext cx="703016" cy="5705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33223438"/>
                </p:ext>
              </p:extLst>
            </p:nvPr>
          </p:nvGraphicFramePr>
          <p:xfrm>
            <a:off x="4876881" y="4023741"/>
            <a:ext cx="655590" cy="562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88" name="Equation" r:id="rId41" imgW="190440" imgH="164880" progId="Equation.DSMT4">
                    <p:embed/>
                  </p:oleObj>
                </mc:Choice>
                <mc:Fallback>
                  <p:oleObj name="Equation" r:id="rId41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2"/>
                        <a:stretch>
                          <a:fillRect/>
                        </a:stretch>
                      </p:blipFill>
                      <p:spPr>
                        <a:xfrm>
                          <a:off x="4876881" y="4023741"/>
                          <a:ext cx="655590" cy="5621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5" name="Straight Arrow Connector 34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6" name="Object 3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57792714"/>
                </p:ext>
              </p:extLst>
            </p:nvPr>
          </p:nvGraphicFramePr>
          <p:xfrm>
            <a:off x="6031836" y="3374438"/>
            <a:ext cx="694646" cy="562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89" name="Equation" r:id="rId43" imgW="203040" imgH="164880" progId="Equation.DSMT4">
                    <p:embed/>
                  </p:oleObj>
                </mc:Choice>
                <mc:Fallback>
                  <p:oleObj name="Equation" r:id="rId43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4"/>
                        <a:stretch>
                          <a:fillRect/>
                        </a:stretch>
                      </p:blipFill>
                      <p:spPr>
                        <a:xfrm>
                          <a:off x="6031836" y="3374438"/>
                          <a:ext cx="694646" cy="5621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6514817"/>
                </p:ext>
              </p:extLst>
            </p:nvPr>
          </p:nvGraphicFramePr>
          <p:xfrm>
            <a:off x="6035985" y="3991850"/>
            <a:ext cx="703016" cy="609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490" name="Equation" r:id="rId45" imgW="203040" imgH="177480" progId="Equation.DSMT4">
                    <p:embed/>
                  </p:oleObj>
                </mc:Choice>
                <mc:Fallback>
                  <p:oleObj name="Equation" r:id="rId45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6"/>
                        <a:stretch>
                          <a:fillRect/>
                        </a:stretch>
                      </p:blipFill>
                      <p:spPr>
                        <a:xfrm>
                          <a:off x="6035985" y="3991850"/>
                          <a:ext cx="703016" cy="6099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8" name="Straight Arrow Connector 37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Arrow Connector 38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00351426"/>
              </p:ext>
            </p:extLst>
          </p:nvPr>
        </p:nvGraphicFramePr>
        <p:xfrm>
          <a:off x="1016000" y="5180013"/>
          <a:ext cx="19812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1" name="Equation" r:id="rId47" imgW="660240" imgH="203040" progId="Equation.DSMT4">
                  <p:embed/>
                </p:oleObj>
              </mc:Choice>
              <mc:Fallback>
                <p:oleObj name="Equation" r:id="rId47" imgW="6602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1016000" y="5180013"/>
                        <a:ext cx="19812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083351"/>
              </p:ext>
            </p:extLst>
          </p:nvPr>
        </p:nvGraphicFramePr>
        <p:xfrm>
          <a:off x="665163" y="5913418"/>
          <a:ext cx="27813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2" name="Equation" r:id="rId49" imgW="927000" imgH="203040" progId="Equation.DSMT4">
                  <p:embed/>
                </p:oleObj>
              </mc:Choice>
              <mc:Fallback>
                <p:oleObj name="Equation" r:id="rId49" imgW="9270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665163" y="5913418"/>
                        <a:ext cx="27813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Rectangle 3"/>
          <p:cNvSpPr txBox="1">
            <a:spLocks noChangeArrowheads="1"/>
          </p:cNvSpPr>
          <p:nvPr/>
        </p:nvSpPr>
        <p:spPr>
          <a:xfrm>
            <a:off x="5724236" y="3659949"/>
            <a:ext cx="3344679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List of Zeros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44" name="Object 4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146538"/>
              </p:ext>
            </p:extLst>
          </p:nvPr>
        </p:nvGraphicFramePr>
        <p:xfrm>
          <a:off x="5583238" y="4121150"/>
          <a:ext cx="23241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3" name="Equation" r:id="rId51" imgW="774360" imgH="393480" progId="Equation.DSMT4">
                  <p:embed/>
                </p:oleObj>
              </mc:Choice>
              <mc:Fallback>
                <p:oleObj name="Equation" r:id="rId51" imgW="774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5583238" y="4121150"/>
                        <a:ext cx="23241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Find all the zeros: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P(x) = 2x</a:t>
            </a:r>
            <a:r>
              <a:rPr lang="en-US" sz="3200" baseline="30000" dirty="0" smtClean="0"/>
              <a:t>5</a:t>
            </a:r>
            <a:r>
              <a:rPr lang="en-US" sz="3200" dirty="0" smtClean="0"/>
              <a:t> - 11x</a:t>
            </a:r>
            <a:r>
              <a:rPr lang="en-US" sz="3200" baseline="30000" dirty="0" smtClean="0"/>
              <a:t>4</a:t>
            </a:r>
            <a:r>
              <a:rPr lang="en-US" sz="3200" dirty="0" smtClean="0"/>
              <a:t> – 10x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+ 56x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+ 88x + 35</a:t>
            </a:r>
            <a:endParaRPr lang="en-US" sz="32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9985301"/>
              </p:ext>
            </p:extLst>
          </p:nvPr>
        </p:nvGraphicFramePr>
        <p:xfrm>
          <a:off x="6019800" y="3733800"/>
          <a:ext cx="14097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3" imgW="469800" imgH="393480" progId="Equation.DSMT4">
                  <p:embed/>
                </p:oleObj>
              </mc:Choice>
              <mc:Fallback>
                <p:oleObj name="Equation" r:id="rId3" imgW="469800" imgH="393480" progId="Equation.DSMT4">
                  <p:embed/>
                  <p:pic>
                    <p:nvPicPr>
                      <p:cNvPr id="44" name="Object 4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19800" y="3733800"/>
                        <a:ext cx="14097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300" b="0" dirty="0" smtClean="0">
                <a:effectLst/>
              </a:rPr>
              <a:t>Homework</a:t>
            </a:r>
            <a:r>
              <a:rPr lang="en-US" b="0" dirty="0" smtClean="0">
                <a:effectLst/>
              </a:rPr>
              <a:t/>
            </a:r>
            <a:br>
              <a:rPr lang="en-US" b="0" dirty="0" smtClean="0">
                <a:effectLst/>
              </a:rPr>
            </a:br>
            <a:r>
              <a:rPr lang="en-US" b="0" dirty="0" err="1" smtClean="0">
                <a:effectLst/>
              </a:rPr>
              <a:t>pg</a:t>
            </a:r>
            <a:r>
              <a:rPr lang="en-US" b="0" dirty="0" smtClean="0">
                <a:effectLst/>
              </a:rPr>
              <a:t> </a:t>
            </a:r>
            <a:r>
              <a:rPr lang="en-US" b="0" dirty="0">
                <a:solidFill>
                  <a:srgbClr val="FF0000"/>
                </a:solidFill>
                <a:effectLst/>
              </a:rPr>
              <a:t>279</a:t>
            </a:r>
            <a:r>
              <a:rPr lang="en-US" b="0" dirty="0">
                <a:effectLst/>
              </a:rPr>
              <a:t> #7, 9, 12, 16, 18, 22, 24, 28, 30-33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40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Rational Zero Theorem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If the polynomial P(x) has integer coefficients then every </a:t>
            </a:r>
            <a:r>
              <a:rPr lang="en-US" sz="3200" i="1" u="sng" dirty="0" smtClean="0"/>
              <a:t>rational</a:t>
            </a:r>
            <a:r>
              <a:rPr lang="en-US" sz="3200" dirty="0" smtClean="0"/>
              <a:t> zero of P is of the form p/q where </a:t>
            </a:r>
            <a:r>
              <a:rPr lang="en-US" sz="3200" i="1" dirty="0" smtClean="0"/>
              <a:t>p</a:t>
            </a:r>
            <a:r>
              <a:rPr lang="en-US" sz="3200" dirty="0" smtClean="0"/>
              <a:t> is a factor of the constant and </a:t>
            </a:r>
            <a:r>
              <a:rPr lang="en-US" sz="3200" i="1" dirty="0" smtClean="0"/>
              <a:t>q</a:t>
            </a:r>
            <a:r>
              <a:rPr lang="en-US" sz="3200" dirty="0" smtClean="0"/>
              <a:t> is a factor of the leading coefficient.  </a:t>
            </a:r>
          </a:p>
          <a:p>
            <a:endParaRPr lang="en-US" sz="3200" dirty="0"/>
          </a:p>
          <a:p>
            <a:r>
              <a:rPr lang="en-US" sz="3200" dirty="0" smtClean="0"/>
              <a:t>3 lists:</a:t>
            </a:r>
            <a:endParaRPr 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56528" y="4953000"/>
            <a:ext cx="2428875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Factors of </a:t>
            </a:r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en-US" sz="3200" dirty="0" smtClean="0"/>
              <a:t>:</a:t>
            </a:r>
          </a:p>
          <a:p>
            <a:endParaRPr lang="en-US" sz="32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2947290" y="4953000"/>
            <a:ext cx="2428875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Factors of </a:t>
            </a:r>
            <a:r>
              <a:rPr lang="en-US" sz="3200" dirty="0">
                <a:solidFill>
                  <a:srgbClr val="0000FF"/>
                </a:solidFill>
              </a:rPr>
              <a:t>q</a:t>
            </a:r>
            <a:r>
              <a:rPr lang="en-US" sz="3200" dirty="0" smtClean="0"/>
              <a:t>:</a:t>
            </a:r>
          </a:p>
          <a:p>
            <a:endParaRPr lang="en-US" sz="32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5775809" y="5029200"/>
            <a:ext cx="2802731" cy="615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Possible roots: </a:t>
            </a:r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en-US" sz="3200" dirty="0" smtClean="0"/>
              <a:t>/</a:t>
            </a:r>
            <a:r>
              <a:rPr lang="en-US" sz="3200" dirty="0" smtClean="0">
                <a:solidFill>
                  <a:srgbClr val="0000FF"/>
                </a:solidFill>
              </a:rPr>
              <a:t>q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4000" dirty="0" smtClean="0"/>
              <a:t>List all possible rational roots.</a:t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990600"/>
            <a:ext cx="7467600" cy="4525963"/>
          </a:xfrm>
        </p:spPr>
        <p:txBody>
          <a:bodyPr>
            <a:normAutofit/>
          </a:bodyPr>
          <a:lstStyle/>
          <a:p>
            <a:r>
              <a:rPr lang="en-US" sz="3200" dirty="0"/>
              <a:t>P(x) = 9x</a:t>
            </a:r>
            <a:r>
              <a:rPr lang="en-US" sz="3200" baseline="30000" dirty="0"/>
              <a:t>6</a:t>
            </a:r>
            <a:r>
              <a:rPr lang="en-US" sz="3200" dirty="0"/>
              <a:t> – 5x</a:t>
            </a:r>
            <a:r>
              <a:rPr lang="en-US" sz="3200" baseline="30000" dirty="0"/>
              <a:t>3</a:t>
            </a:r>
            <a:r>
              <a:rPr lang="en-US" sz="3200" dirty="0"/>
              <a:t> + 27</a:t>
            </a:r>
          </a:p>
          <a:p>
            <a:endParaRPr lang="en-US" sz="32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619561"/>
              </p:ext>
            </p:extLst>
          </p:nvPr>
        </p:nvGraphicFramePr>
        <p:xfrm>
          <a:off x="3352800" y="1387725"/>
          <a:ext cx="4572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Equation" r:id="rId3" imgW="152280" imgH="164880" progId="Equation.DSMT4">
                  <p:embed/>
                </p:oleObj>
              </mc:Choice>
              <mc:Fallback>
                <p:oleObj name="Equation" r:id="rId3" imgW="15228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52800" y="1387725"/>
                        <a:ext cx="4572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5526532"/>
              </p:ext>
            </p:extLst>
          </p:nvPr>
        </p:nvGraphicFramePr>
        <p:xfrm>
          <a:off x="1571625" y="1387475"/>
          <a:ext cx="38100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5" imgW="126720" imgH="164880" progId="Equation.DSMT4">
                  <p:embed/>
                </p:oleObj>
              </mc:Choice>
              <mc:Fallback>
                <p:oleObj name="Equation" r:id="rId5" imgW="126720" imgH="164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71625" y="1387475"/>
                        <a:ext cx="381000" cy="495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982787"/>
            <a:ext cx="2428875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Factors of </a:t>
            </a:r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en-US" sz="3200" dirty="0" smtClean="0"/>
              <a:t>:</a:t>
            </a:r>
          </a:p>
          <a:p>
            <a:endParaRPr lang="en-US" sz="3200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3878697"/>
              </p:ext>
            </p:extLst>
          </p:nvPr>
        </p:nvGraphicFramePr>
        <p:xfrm>
          <a:off x="990600" y="2568257"/>
          <a:ext cx="83820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7" imgW="279360" imgH="863280" progId="Equation.DSMT4">
                  <p:embed/>
                </p:oleObj>
              </mc:Choice>
              <mc:Fallback>
                <p:oleObj name="Equation" r:id="rId7" imgW="279360" imgH="8632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90600" y="2568257"/>
                        <a:ext cx="838200" cy="2590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595562" y="1982787"/>
            <a:ext cx="2428875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Factors of </a:t>
            </a:r>
            <a:r>
              <a:rPr lang="en-US" sz="3200" dirty="0">
                <a:solidFill>
                  <a:srgbClr val="0000FF"/>
                </a:solidFill>
              </a:rPr>
              <a:t>q</a:t>
            </a:r>
            <a:r>
              <a:rPr lang="en-US" sz="3200" dirty="0" smtClean="0"/>
              <a:t>:</a:t>
            </a:r>
          </a:p>
          <a:p>
            <a:endParaRPr lang="en-US" sz="3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8518106"/>
              </p:ext>
            </p:extLst>
          </p:nvPr>
        </p:nvGraphicFramePr>
        <p:xfrm>
          <a:off x="3370446" y="2598737"/>
          <a:ext cx="6096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Equation" r:id="rId9" imgW="203040" imgH="634680" progId="Equation.DSMT4">
                  <p:embed/>
                </p:oleObj>
              </mc:Choice>
              <mc:Fallback>
                <p:oleObj name="Equation" r:id="rId9" imgW="20304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370446" y="2598737"/>
                        <a:ext cx="609600" cy="1905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601100" y="708017"/>
            <a:ext cx="2802731" cy="615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Possible roots: </a:t>
            </a:r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en-US" sz="3200" dirty="0" smtClean="0"/>
              <a:t>/</a:t>
            </a:r>
            <a:r>
              <a:rPr lang="en-US" sz="3200" dirty="0" smtClean="0">
                <a:solidFill>
                  <a:srgbClr val="0000FF"/>
                </a:solidFill>
              </a:rPr>
              <a:t>q</a:t>
            </a:r>
          </a:p>
          <a:p>
            <a:endParaRPr lang="en-US" sz="32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807657"/>
              </p:ext>
            </p:extLst>
          </p:nvPr>
        </p:nvGraphicFramePr>
        <p:xfrm>
          <a:off x="5799321" y="1178711"/>
          <a:ext cx="2933700" cy="487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Equation" r:id="rId11" imgW="977760" imgH="1625400" progId="Equation.DSMT4">
                  <p:embed/>
                </p:oleObj>
              </mc:Choice>
              <mc:Fallback>
                <p:oleObj name="Equation" r:id="rId11" imgW="97776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99321" y="1178711"/>
                        <a:ext cx="2933700" cy="487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5799321" y="6242050"/>
            <a:ext cx="3344679" cy="615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Cancel out duplicates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" name="Ink 2"/>
              <p14:cNvContentPartPr/>
              <p14:nvPr/>
            </p14:nvContentPartPr>
            <p14:xfrm>
              <a:off x="6612208" y="2454311"/>
              <a:ext cx="512280" cy="116280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602848" y="2444951"/>
                <a:ext cx="531000" cy="11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17" name="Ink 16"/>
              <p14:cNvContentPartPr/>
              <p14:nvPr/>
            </p14:nvContentPartPr>
            <p14:xfrm>
              <a:off x="7381734" y="2468749"/>
              <a:ext cx="512280" cy="116280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372374" y="2459389"/>
                <a:ext cx="531000" cy="11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8" name="Ink 17"/>
              <p14:cNvContentPartPr/>
              <p14:nvPr/>
            </p14:nvContentPartPr>
            <p14:xfrm>
              <a:off x="6604187" y="3680730"/>
              <a:ext cx="512280" cy="1162800"/>
            </p14:xfrm>
          </p:contentPart>
        </mc:Choice>
        <mc:Fallback xmlns="">
          <p:pic>
            <p:nvPicPr>
              <p:cNvPr id="18" name="Ink 17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6594827" y="3671370"/>
                <a:ext cx="531000" cy="11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9" name="Ink 18"/>
              <p14:cNvContentPartPr/>
              <p14:nvPr/>
            </p14:nvContentPartPr>
            <p14:xfrm>
              <a:off x="7379265" y="3680730"/>
              <a:ext cx="512280" cy="116280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369905" y="3671370"/>
                <a:ext cx="531000" cy="11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0" name="Ink 19"/>
              <p14:cNvContentPartPr/>
              <p14:nvPr/>
            </p14:nvContentPartPr>
            <p14:xfrm>
              <a:off x="7050296" y="4879241"/>
              <a:ext cx="512280" cy="1162800"/>
            </p14:xfrm>
          </p:contentPart>
        </mc:Choice>
        <mc:Fallback xmlns="">
          <p:pic>
            <p:nvPicPr>
              <p:cNvPr id="20" name="Ink 1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040936" y="4869881"/>
                <a:ext cx="531000" cy="11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21" name="Ink 20"/>
              <p14:cNvContentPartPr/>
              <p14:nvPr/>
            </p14:nvContentPartPr>
            <p14:xfrm>
              <a:off x="7956773" y="4879241"/>
              <a:ext cx="512280" cy="116280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947413" y="4869881"/>
                <a:ext cx="531000" cy="1181520"/>
              </a:xfrm>
              <a:prstGeom prst="rect">
                <a:avLst/>
              </a:prstGeom>
            </p:spPr>
          </p:pic>
        </mc:Fallback>
      </mc:AlternateContent>
      <p:sp>
        <p:nvSpPr>
          <p:cNvPr id="22" name="Rectangle 3"/>
          <p:cNvSpPr txBox="1">
            <a:spLocks noChangeArrowheads="1"/>
          </p:cNvSpPr>
          <p:nvPr/>
        </p:nvSpPr>
        <p:spPr>
          <a:xfrm>
            <a:off x="1061335" y="5258469"/>
            <a:ext cx="3344679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Final Possibilities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9742024"/>
              </p:ext>
            </p:extLst>
          </p:nvPr>
        </p:nvGraphicFramePr>
        <p:xfrm>
          <a:off x="642937" y="5641975"/>
          <a:ext cx="43815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name="Equation" r:id="rId20" imgW="1460160" imgH="393480" progId="Equation.DSMT4">
                  <p:embed/>
                </p:oleObj>
              </mc:Choice>
              <mc:Fallback>
                <p:oleObj name="Equation" r:id="rId20" imgW="14601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642937" y="5641975"/>
                        <a:ext cx="43815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0" grpId="0"/>
      <p:bldP spid="12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886700" cy="1325563"/>
          </a:xfrm>
        </p:spPr>
        <p:txBody>
          <a:bodyPr>
            <a:normAutofit/>
          </a:bodyPr>
          <a:lstStyle/>
          <a:p>
            <a:r>
              <a:rPr lang="en-US" dirty="0" smtClean="0"/>
              <a:t>Use the rational zero theorem to factor: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P(x) = 3x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– 4x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13x - 6</a:t>
            </a:r>
            <a:endParaRPr 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82779" y="1739106"/>
            <a:ext cx="2802731" cy="615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Possible roots: </a:t>
            </a:r>
            <a:r>
              <a:rPr lang="en-US" sz="3200" dirty="0" smtClean="0">
                <a:solidFill>
                  <a:srgbClr val="FF0000"/>
                </a:solidFill>
              </a:rPr>
              <a:t>p</a:t>
            </a:r>
            <a:r>
              <a:rPr lang="en-US" sz="3200" dirty="0" smtClean="0"/>
              <a:t>/</a:t>
            </a:r>
            <a:r>
              <a:rPr lang="en-US" sz="3200" dirty="0" smtClean="0">
                <a:solidFill>
                  <a:srgbClr val="0000FF"/>
                </a:solidFill>
              </a:rPr>
              <a:t>q</a:t>
            </a:r>
          </a:p>
          <a:p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7880590"/>
              </p:ext>
            </p:extLst>
          </p:nvPr>
        </p:nvGraphicFramePr>
        <p:xfrm>
          <a:off x="253482" y="2075657"/>
          <a:ext cx="1309005" cy="44092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" name="Equation" r:id="rId3" imgW="482400" imgH="1625400" progId="Equation.DSMT4">
                  <p:embed/>
                </p:oleObj>
              </mc:Choice>
              <mc:Fallback>
                <p:oleObj name="Equation" r:id="rId3" imgW="482400" imgH="1625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482" y="2075657"/>
                        <a:ext cx="1309005" cy="440928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6" name="Ink 5"/>
              <p14:cNvContentPartPr/>
              <p14:nvPr/>
            </p14:nvContentPartPr>
            <p14:xfrm>
              <a:off x="907984" y="4286714"/>
              <a:ext cx="512280" cy="1162800"/>
            </p14:xfrm>
          </p:contentPart>
        </mc:Choice>
        <mc:Fallback xmlns="">
          <p:pic>
            <p:nvPicPr>
              <p:cNvPr id="6" name="Ink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98624" y="4277354"/>
                <a:ext cx="531000" cy="1181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964787" y="5422149"/>
              <a:ext cx="512280" cy="116280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55427" y="5412789"/>
                <a:ext cx="531000" cy="1181520"/>
              </a:xfrm>
              <a:prstGeom prst="rect">
                <a:avLst/>
              </a:prstGeom>
            </p:spPr>
          </p:pic>
        </mc:Fallback>
      </mc:AlternateContent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137264" y="1086312"/>
            <a:ext cx="3344679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Final Possibilities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3006329"/>
              </p:ext>
            </p:extLst>
          </p:nvPr>
        </p:nvGraphicFramePr>
        <p:xfrm>
          <a:off x="4832567" y="1469694"/>
          <a:ext cx="4152900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80" name="Equation" r:id="rId8" imgW="1384200" imgH="393480" progId="Equation.DSMT4">
                  <p:embed/>
                </p:oleObj>
              </mc:Choice>
              <mc:Fallback>
                <p:oleObj name="Equation" r:id="rId8" imgW="13842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32567" y="1469694"/>
                        <a:ext cx="4152900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2386777" y="2654805"/>
            <a:ext cx="5720063" cy="615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Use synthetic division to find one of the factors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2386777" y="3177560"/>
            <a:ext cx="2643488" cy="1131888"/>
            <a:chOff x="2169853" y="2658004"/>
            <a:chExt cx="4645457" cy="2004122"/>
          </a:xfrm>
        </p:grpSpPr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43129757"/>
                </p:ext>
              </p:extLst>
            </p:nvPr>
          </p:nvGraphicFramePr>
          <p:xfrm>
            <a:off x="2169853" y="2688924"/>
            <a:ext cx="421861" cy="716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1" name="Equation" r:id="rId10" imgW="126720" imgH="215640" progId="Equation.DSMT4">
                    <p:embed/>
                  </p:oleObj>
                </mc:Choice>
                <mc:Fallback>
                  <p:oleObj name="Equation" r:id="rId10" imgW="1267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9853" y="2688924"/>
                          <a:ext cx="421861" cy="7161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292125"/>
                </p:ext>
              </p:extLst>
            </p:nvPr>
          </p:nvGraphicFramePr>
          <p:xfrm>
            <a:off x="3149582" y="2658004"/>
            <a:ext cx="3537399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2" name="Equation" r:id="rId12" imgW="1168200" imgH="203040" progId="Equation.DSMT4">
                    <p:embed/>
                  </p:oleObj>
                </mc:Choice>
                <mc:Fallback>
                  <p:oleObj name="Equation" r:id="rId12" imgW="11682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149582" y="2658004"/>
                          <a:ext cx="3537399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4" name="Straight Connector 13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94319704"/>
                </p:ext>
              </p:extLst>
            </p:nvPr>
          </p:nvGraphicFramePr>
          <p:xfrm>
            <a:off x="3043572" y="4052175"/>
            <a:ext cx="393355" cy="609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3" name="Equation" r:id="rId14" imgW="114120" imgH="177480" progId="Equation.DSMT4">
                    <p:embed/>
                  </p:oleObj>
                </mc:Choice>
                <mc:Fallback>
                  <p:oleObj name="Equation" r:id="rId14" imgW="1141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043572" y="4052175"/>
                          <a:ext cx="393355" cy="6099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5161908"/>
                </p:ext>
              </p:extLst>
            </p:nvPr>
          </p:nvGraphicFramePr>
          <p:xfrm>
            <a:off x="3840443" y="3315356"/>
            <a:ext cx="694646" cy="612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4" name="Equation" r:id="rId16" imgW="203040" imgH="177480" progId="Equation.DSMT4">
                    <p:embed/>
                  </p:oleObj>
                </mc:Choice>
                <mc:Fallback>
                  <p:oleObj name="Equation" r:id="rId16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840443" y="3315356"/>
                          <a:ext cx="694646" cy="6127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5204156"/>
                </p:ext>
              </p:extLst>
            </p:nvPr>
          </p:nvGraphicFramePr>
          <p:xfrm>
            <a:off x="3743799" y="4046554"/>
            <a:ext cx="650010" cy="5649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5" name="Equation" r:id="rId18" imgW="190440" imgH="164880" progId="Equation.DSMT4">
                    <p:embed/>
                  </p:oleObj>
                </mc:Choice>
                <mc:Fallback>
                  <p:oleObj name="Equation" r:id="rId18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3743799" y="4046554"/>
                          <a:ext cx="650010" cy="5649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2924105"/>
                </p:ext>
              </p:extLst>
            </p:nvPr>
          </p:nvGraphicFramePr>
          <p:xfrm>
            <a:off x="4946179" y="3349468"/>
            <a:ext cx="655591" cy="567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6" name="Equation" r:id="rId20" imgW="190440" imgH="164880" progId="Equation.DSMT4">
                    <p:embed/>
                  </p:oleObj>
                </mc:Choice>
                <mc:Fallback>
                  <p:oleObj name="Equation" r:id="rId20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4946179" y="3349468"/>
                          <a:ext cx="655591" cy="5677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jec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448416"/>
                </p:ext>
              </p:extLst>
            </p:nvPr>
          </p:nvGraphicFramePr>
          <p:xfrm>
            <a:off x="4720211" y="4074662"/>
            <a:ext cx="959673" cy="562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7" name="Equation" r:id="rId22" imgW="279360" imgH="164880" progId="Equation.DSMT4">
                    <p:embed/>
                  </p:oleObj>
                </mc:Choice>
                <mc:Fallback>
                  <p:oleObj name="Equation" r:id="rId22" imgW="2793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4720211" y="4074662"/>
                          <a:ext cx="959673" cy="5621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0" name="Straight Arrow Connector 19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1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4088898"/>
                </p:ext>
              </p:extLst>
            </p:nvPr>
          </p:nvGraphicFramePr>
          <p:xfrm>
            <a:off x="5801947" y="3321685"/>
            <a:ext cx="959673" cy="5649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8" name="Equation" r:id="rId24" imgW="279360" imgH="164880" progId="Equation.DSMT4">
                    <p:embed/>
                  </p:oleObj>
                </mc:Choice>
                <mc:Fallback>
                  <p:oleObj name="Equation" r:id="rId24" imgW="2793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5"/>
                        <a:stretch>
                          <a:fillRect/>
                        </a:stretch>
                      </p:blipFill>
                      <p:spPr>
                        <a:xfrm>
                          <a:off x="5801947" y="3321685"/>
                          <a:ext cx="959673" cy="5649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8638646"/>
                </p:ext>
              </p:extLst>
            </p:nvPr>
          </p:nvGraphicFramePr>
          <p:xfrm>
            <a:off x="5852848" y="3990337"/>
            <a:ext cx="962462" cy="609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89" name="Equation" r:id="rId26" imgW="279360" imgH="177480" progId="Equation.DSMT4">
                    <p:embed/>
                  </p:oleObj>
                </mc:Choice>
                <mc:Fallback>
                  <p:oleObj name="Equation" r:id="rId26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5852848" y="3990337"/>
                          <a:ext cx="962462" cy="6099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4" name="Straight Arrow Connector 23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43" name="Ink 42"/>
              <p14:cNvContentPartPr/>
              <p14:nvPr/>
            </p14:nvContentPartPr>
            <p14:xfrm>
              <a:off x="3124200" y="3918150"/>
              <a:ext cx="1919880" cy="1441800"/>
            </p14:xfrm>
          </p:contentPart>
        </mc:Choice>
        <mc:Fallback xmlns="">
          <p:pic>
            <p:nvPicPr>
              <p:cNvPr id="43" name="Ink 4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3114840" y="3908790"/>
                <a:ext cx="1938600" cy="1460520"/>
              </a:xfrm>
              <a:prstGeom prst="rect">
                <a:avLst/>
              </a:prstGeom>
            </p:spPr>
          </p:pic>
        </mc:Fallback>
      </mc:AlternateContent>
      <p:grpSp>
        <p:nvGrpSpPr>
          <p:cNvPr id="44" name="Group 43"/>
          <p:cNvGrpSpPr/>
          <p:nvPr/>
        </p:nvGrpSpPr>
        <p:grpSpPr>
          <a:xfrm>
            <a:off x="5398565" y="3141677"/>
            <a:ext cx="2720371" cy="1131888"/>
            <a:chOff x="2001235" y="2658004"/>
            <a:chExt cx="4780565" cy="2004122"/>
          </a:xfrm>
        </p:grpSpPr>
        <p:graphicFrame>
          <p:nvGraphicFramePr>
            <p:cNvPr id="45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07534843"/>
                </p:ext>
              </p:extLst>
            </p:nvPr>
          </p:nvGraphicFramePr>
          <p:xfrm>
            <a:off x="2001235" y="2687809"/>
            <a:ext cx="761602" cy="716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0" name="Equation" r:id="rId30" imgW="228600" imgH="215640" progId="Equation.DSMT4">
                    <p:embed/>
                  </p:oleObj>
                </mc:Choice>
                <mc:Fallback>
                  <p:oleObj name="Equation" r:id="rId30" imgW="22860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1235" y="2687809"/>
                          <a:ext cx="761602" cy="7167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87849218"/>
                </p:ext>
              </p:extLst>
            </p:nvPr>
          </p:nvGraphicFramePr>
          <p:xfrm>
            <a:off x="3149582" y="2658004"/>
            <a:ext cx="3537399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1" name="Equation" r:id="rId32" imgW="1168200" imgH="203040" progId="Equation.DSMT4">
                    <p:embed/>
                  </p:oleObj>
                </mc:Choice>
                <mc:Fallback>
                  <p:oleObj name="Equation" r:id="rId32" imgW="116820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149582" y="2658004"/>
                          <a:ext cx="3537399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7" name="Straight Connector 46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82452488"/>
                </p:ext>
              </p:extLst>
            </p:nvPr>
          </p:nvGraphicFramePr>
          <p:xfrm>
            <a:off x="3043572" y="4052175"/>
            <a:ext cx="393355" cy="609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2" name="Equation" r:id="rId33" imgW="114120" imgH="177480" progId="Equation.DSMT4">
                    <p:embed/>
                  </p:oleObj>
                </mc:Choice>
                <mc:Fallback>
                  <p:oleObj name="Equation" r:id="rId33" imgW="1141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3043572" y="4052175"/>
                          <a:ext cx="393355" cy="6099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4638412"/>
                </p:ext>
              </p:extLst>
            </p:nvPr>
          </p:nvGraphicFramePr>
          <p:xfrm>
            <a:off x="3840443" y="3315356"/>
            <a:ext cx="694646" cy="612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3" name="Equation" r:id="rId34" imgW="203040" imgH="177480" progId="Equation.DSMT4">
                    <p:embed/>
                  </p:oleObj>
                </mc:Choice>
                <mc:Fallback>
                  <p:oleObj name="Equation" r:id="rId34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5"/>
                        <a:stretch>
                          <a:fillRect/>
                        </a:stretch>
                      </p:blipFill>
                      <p:spPr>
                        <a:xfrm>
                          <a:off x="3840443" y="3315356"/>
                          <a:ext cx="694646" cy="6127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4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56741807"/>
                </p:ext>
              </p:extLst>
            </p:nvPr>
          </p:nvGraphicFramePr>
          <p:xfrm>
            <a:off x="3722510" y="4022953"/>
            <a:ext cx="694646" cy="609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4" name="Equation" r:id="rId36" imgW="203040" imgH="177480" progId="Equation.DSMT4">
                    <p:embed/>
                  </p:oleObj>
                </mc:Choice>
                <mc:Fallback>
                  <p:oleObj name="Equation" r:id="rId36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7"/>
                        <a:stretch>
                          <a:fillRect/>
                        </a:stretch>
                      </p:blipFill>
                      <p:spPr>
                        <a:xfrm>
                          <a:off x="3722510" y="4022953"/>
                          <a:ext cx="694646" cy="6099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5809392"/>
                </p:ext>
              </p:extLst>
            </p:nvPr>
          </p:nvGraphicFramePr>
          <p:xfrm>
            <a:off x="5042059" y="3325868"/>
            <a:ext cx="697437" cy="612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5" name="Equation" r:id="rId38" imgW="203040" imgH="177480" progId="Equation.DSMT4">
                    <p:embed/>
                  </p:oleObj>
                </mc:Choice>
                <mc:Fallback>
                  <p:oleObj name="Equation" r:id="rId38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9"/>
                        <a:stretch>
                          <a:fillRect/>
                        </a:stretch>
                      </p:blipFill>
                      <p:spPr>
                        <a:xfrm>
                          <a:off x="5042059" y="3325868"/>
                          <a:ext cx="697437" cy="6127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0993706"/>
                </p:ext>
              </p:extLst>
            </p:nvPr>
          </p:nvGraphicFramePr>
          <p:xfrm>
            <a:off x="4852356" y="4053872"/>
            <a:ext cx="697437" cy="604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6" name="Equation" r:id="rId40" imgW="203040" imgH="177480" progId="Equation.DSMT4">
                    <p:embed/>
                  </p:oleObj>
                </mc:Choice>
                <mc:Fallback>
                  <p:oleObj name="Equation" r:id="rId40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1"/>
                        <a:stretch>
                          <a:fillRect/>
                        </a:stretch>
                      </p:blipFill>
                      <p:spPr>
                        <a:xfrm>
                          <a:off x="4852356" y="4053872"/>
                          <a:ext cx="697437" cy="60432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3" name="Straight Arrow Connector 52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4" name="Object 5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95699897"/>
                </p:ext>
              </p:extLst>
            </p:nvPr>
          </p:nvGraphicFramePr>
          <p:xfrm>
            <a:off x="6029629" y="3351164"/>
            <a:ext cx="700227" cy="607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7" name="Equation" r:id="rId42" imgW="203040" imgH="177480" progId="Equation.DSMT4">
                    <p:embed/>
                  </p:oleObj>
                </mc:Choice>
                <mc:Fallback>
                  <p:oleObj name="Equation" r:id="rId42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3"/>
                        <a:stretch>
                          <a:fillRect/>
                        </a:stretch>
                      </p:blipFill>
                      <p:spPr>
                        <a:xfrm>
                          <a:off x="6029629" y="3351164"/>
                          <a:ext cx="700227" cy="6071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8975309"/>
                </p:ext>
              </p:extLst>
            </p:nvPr>
          </p:nvGraphicFramePr>
          <p:xfrm>
            <a:off x="6116112" y="3989223"/>
            <a:ext cx="437989" cy="609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398" name="Equation" r:id="rId44" imgW="126720" imgH="177480" progId="Equation.DSMT4">
                    <p:embed/>
                  </p:oleObj>
                </mc:Choice>
                <mc:Fallback>
                  <p:oleObj name="Equation" r:id="rId44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5"/>
                        <a:stretch>
                          <a:fillRect/>
                        </a:stretch>
                      </p:blipFill>
                      <p:spPr>
                        <a:xfrm>
                          <a:off x="6116112" y="3989223"/>
                          <a:ext cx="437989" cy="6099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7" name="Straight Arrow Connector 56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46">
            <p14:nvContentPartPr>
              <p14:cNvPr id="60" name="Ink 59"/>
              <p14:cNvContentPartPr/>
              <p14:nvPr/>
            </p14:nvContentPartPr>
            <p14:xfrm>
              <a:off x="6183840" y="3871710"/>
              <a:ext cx="1931400" cy="1453320"/>
            </p14:xfrm>
          </p:contentPart>
        </mc:Choice>
        <mc:Fallback xmlns="">
          <p:pic>
            <p:nvPicPr>
              <p:cNvPr id="60" name="Ink 59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174480" y="3862350"/>
                <a:ext cx="1950120" cy="1472040"/>
              </a:xfrm>
              <a:prstGeom prst="rect">
                <a:avLst/>
              </a:prstGeom>
            </p:spPr>
          </p:pic>
        </mc:Fallback>
      </mc:AlternateContent>
      <p:sp>
        <p:nvSpPr>
          <p:cNvPr id="61" name="Rectangle 3"/>
          <p:cNvSpPr txBox="1">
            <a:spLocks noChangeArrowheads="1"/>
          </p:cNvSpPr>
          <p:nvPr/>
        </p:nvSpPr>
        <p:spPr>
          <a:xfrm>
            <a:off x="2097208" y="5476944"/>
            <a:ext cx="5720063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This means the factors are: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62" name="Object 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4903705"/>
              </p:ext>
            </p:extLst>
          </p:nvPr>
        </p:nvGraphicFramePr>
        <p:xfrm>
          <a:off x="6672078" y="5495095"/>
          <a:ext cx="2377562" cy="4411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99" name="Equation" r:id="rId48" imgW="1231560" imgH="228600" progId="Equation.DSMT4">
                  <p:embed/>
                </p:oleObj>
              </mc:Choice>
              <mc:Fallback>
                <p:oleObj name="Equation" r:id="rId48" imgW="12315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9"/>
                      <a:stretch>
                        <a:fillRect/>
                      </a:stretch>
                    </p:blipFill>
                    <p:spPr>
                      <a:xfrm>
                        <a:off x="6672078" y="5495095"/>
                        <a:ext cx="2377562" cy="4411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Rectangle 3"/>
          <p:cNvSpPr txBox="1">
            <a:spLocks noChangeArrowheads="1"/>
          </p:cNvSpPr>
          <p:nvPr/>
        </p:nvSpPr>
        <p:spPr>
          <a:xfrm>
            <a:off x="2097207" y="5968999"/>
            <a:ext cx="5720063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Now factor the quadratic.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153489"/>
              </p:ext>
            </p:extLst>
          </p:nvPr>
        </p:nvGraphicFramePr>
        <p:xfrm>
          <a:off x="6496050" y="6056313"/>
          <a:ext cx="242728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0" name="Equation" r:id="rId50" imgW="1257120" imgH="203040" progId="Equation.DSMT4">
                  <p:embed/>
                </p:oleObj>
              </mc:Choice>
              <mc:Fallback>
                <p:oleObj name="Equation" r:id="rId50" imgW="12571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1"/>
                      <a:stretch>
                        <a:fillRect/>
                      </a:stretch>
                    </p:blipFill>
                    <p:spPr>
                      <a:xfrm>
                        <a:off x="6496050" y="6056313"/>
                        <a:ext cx="2427288" cy="392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0" grpId="0"/>
      <p:bldP spid="61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886700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Use the rational zero theorem to factor: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692" y="1371600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P(x) = -x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– 3x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/>
              <a:t>+</a:t>
            </a:r>
            <a:r>
              <a:rPr lang="en-US" sz="3200" dirty="0" smtClean="0"/>
              <a:t> 13x + 15</a:t>
            </a:r>
            <a:endParaRPr 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36184" y="1158498"/>
            <a:ext cx="3344679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Final Possibilities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1018982"/>
              </p:ext>
            </p:extLst>
          </p:nvPr>
        </p:nvGraphicFramePr>
        <p:xfrm>
          <a:off x="6115050" y="1722438"/>
          <a:ext cx="27051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7" name="Equation" r:id="rId3" imgW="901440" imgH="203040" progId="Equation.DSMT4">
                  <p:embed/>
                </p:oleObj>
              </mc:Choice>
              <mc:Fallback>
                <p:oleObj name="Equation" r:id="rId3" imgW="901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050" y="1722438"/>
                        <a:ext cx="27051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2259593"/>
            <a:ext cx="4758246" cy="615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Use synthetic division to check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333583" y="2782889"/>
            <a:ext cx="2679492" cy="1130300"/>
            <a:chOff x="2169853" y="2658960"/>
            <a:chExt cx="4708727" cy="2001310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61159539"/>
                </p:ext>
              </p:extLst>
            </p:nvPr>
          </p:nvGraphicFramePr>
          <p:xfrm>
            <a:off x="2169853" y="2688924"/>
            <a:ext cx="421861" cy="716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8" name="Equation" r:id="rId5" imgW="126720" imgH="215640" progId="Equation.DSMT4">
                    <p:embed/>
                  </p:oleObj>
                </mc:Choice>
                <mc:Fallback>
                  <p:oleObj name="Equation" r:id="rId5" imgW="1267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9853" y="2688924"/>
                          <a:ext cx="421861" cy="7161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75788062"/>
                </p:ext>
              </p:extLst>
            </p:nvPr>
          </p:nvGraphicFramePr>
          <p:xfrm>
            <a:off x="2956196" y="2658960"/>
            <a:ext cx="3922384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89" name="Equation" r:id="rId7" imgW="1295280" imgH="203040" progId="Equation.DSMT4">
                    <p:embed/>
                  </p:oleObj>
                </mc:Choice>
                <mc:Fallback>
                  <p:oleObj name="Equation" r:id="rId7" imgW="12952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2956196" y="2658960"/>
                          <a:ext cx="3922384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Connector 9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4331084"/>
                </p:ext>
              </p:extLst>
            </p:nvPr>
          </p:nvGraphicFramePr>
          <p:xfrm>
            <a:off x="2911560" y="4072806"/>
            <a:ext cx="655591" cy="567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0" name="Equation" r:id="rId9" imgW="190440" imgH="164880" progId="Equation.DSMT4">
                    <p:embed/>
                  </p:oleObj>
                </mc:Choice>
                <mc:Fallback>
                  <p:oleObj name="Equation" r:id="rId9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2911560" y="4072806"/>
                          <a:ext cx="655591" cy="5677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2141860"/>
                </p:ext>
              </p:extLst>
            </p:nvPr>
          </p:nvGraphicFramePr>
          <p:xfrm>
            <a:off x="3860074" y="3336369"/>
            <a:ext cx="652801" cy="570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1" name="Equation" r:id="rId11" imgW="190440" imgH="164880" progId="Equation.DSMT4">
                    <p:embed/>
                  </p:oleObj>
                </mc:Choice>
                <mc:Fallback>
                  <p:oleObj name="Equation" r:id="rId11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860074" y="3336369"/>
                          <a:ext cx="652801" cy="5705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33979554"/>
                </p:ext>
              </p:extLst>
            </p:nvPr>
          </p:nvGraphicFramePr>
          <p:xfrm>
            <a:off x="3723377" y="4047510"/>
            <a:ext cx="691857" cy="564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2" name="Equation" r:id="rId13" imgW="203040" imgH="164880" progId="Equation.DSMT4">
                    <p:embed/>
                  </p:oleObj>
                </mc:Choice>
                <mc:Fallback>
                  <p:oleObj name="Equation" r:id="rId13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723377" y="4047510"/>
                          <a:ext cx="691857" cy="5649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11144757"/>
                </p:ext>
              </p:extLst>
            </p:nvPr>
          </p:nvGraphicFramePr>
          <p:xfrm>
            <a:off x="4922968" y="3350424"/>
            <a:ext cx="700226" cy="5677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3" name="Equation" r:id="rId15" imgW="203040" imgH="164880" progId="Equation.DSMT4">
                    <p:embed/>
                  </p:oleObj>
                </mc:Choice>
                <mc:Fallback>
                  <p:oleObj name="Equation" r:id="rId15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922968" y="3350424"/>
                          <a:ext cx="700226" cy="56778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5033364"/>
                </p:ext>
              </p:extLst>
            </p:nvPr>
          </p:nvGraphicFramePr>
          <p:xfrm>
            <a:off x="4847644" y="4055941"/>
            <a:ext cx="700227" cy="604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4" name="Equation" r:id="rId17" imgW="203040" imgH="177480" progId="Equation.DSMT4">
                    <p:embed/>
                  </p:oleObj>
                </mc:Choice>
                <mc:Fallback>
                  <p:oleObj name="Equation" r:id="rId17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847644" y="4055941"/>
                          <a:ext cx="700227" cy="60432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Arrow Connector 15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8620945"/>
                </p:ext>
              </p:extLst>
            </p:nvPr>
          </p:nvGraphicFramePr>
          <p:xfrm>
            <a:off x="6030497" y="3350422"/>
            <a:ext cx="697437" cy="609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5" name="Equation" r:id="rId19" imgW="203040" imgH="177480" progId="Equation.DSMT4">
                    <p:embed/>
                  </p:oleObj>
                </mc:Choice>
                <mc:Fallback>
                  <p:oleObj name="Equation" r:id="rId19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6030497" y="3350422"/>
                          <a:ext cx="697437" cy="6099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76576536"/>
                </p:ext>
              </p:extLst>
            </p:nvPr>
          </p:nvGraphicFramePr>
          <p:xfrm>
            <a:off x="6038410" y="3964470"/>
            <a:ext cx="700226" cy="564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6" name="Equation" r:id="rId21" imgW="203040" imgH="164880" progId="Equation.DSMT4">
                    <p:embed/>
                  </p:oleObj>
                </mc:Choice>
                <mc:Fallback>
                  <p:oleObj name="Equation" r:id="rId21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038410" y="3964470"/>
                          <a:ext cx="700226" cy="5649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Straight Arrow Connector 18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22" name="Ink 21"/>
              <p14:cNvContentPartPr/>
              <p14:nvPr/>
            </p14:nvContentPartPr>
            <p14:xfrm>
              <a:off x="1071006" y="3522938"/>
              <a:ext cx="1919880" cy="1441800"/>
            </p14:xfrm>
          </p:contentPart>
        </mc:Choice>
        <mc:Fallback xmlns="">
          <p:pic>
            <p:nvPicPr>
              <p:cNvPr id="22" name="Ink 21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061646" y="3513578"/>
                <a:ext cx="1938600" cy="146052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/>
          <p:cNvGrpSpPr/>
          <p:nvPr/>
        </p:nvGrpSpPr>
        <p:grpSpPr>
          <a:xfrm>
            <a:off x="3345371" y="2746375"/>
            <a:ext cx="2776029" cy="1130300"/>
            <a:chOff x="2001235" y="2657845"/>
            <a:chExt cx="4878374" cy="2001310"/>
          </a:xfrm>
        </p:grpSpPr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14799752"/>
                </p:ext>
              </p:extLst>
            </p:nvPr>
          </p:nvGraphicFramePr>
          <p:xfrm>
            <a:off x="2001235" y="2687809"/>
            <a:ext cx="761602" cy="716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7" name="Equation" r:id="rId25" imgW="228600" imgH="215640" progId="Equation.DSMT4">
                    <p:embed/>
                  </p:oleObj>
                </mc:Choice>
                <mc:Fallback>
                  <p:oleObj name="Equation" r:id="rId25" imgW="22860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1235" y="2687809"/>
                          <a:ext cx="761602" cy="7167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25527857"/>
                </p:ext>
              </p:extLst>
            </p:nvPr>
          </p:nvGraphicFramePr>
          <p:xfrm>
            <a:off x="2957225" y="2657845"/>
            <a:ext cx="3922384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8" name="Equation" r:id="rId27" imgW="1295280" imgH="203040" progId="Equation.DSMT4">
                    <p:embed/>
                  </p:oleObj>
                </mc:Choice>
                <mc:Fallback>
                  <p:oleObj name="Equation" r:id="rId27" imgW="12952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2957225" y="2657845"/>
                          <a:ext cx="3922384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" name="Straight Connector 25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2436813"/>
                </p:ext>
              </p:extLst>
            </p:nvPr>
          </p:nvGraphicFramePr>
          <p:xfrm>
            <a:off x="2799879" y="4070838"/>
            <a:ext cx="655591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399" name="Equation" r:id="rId29" imgW="190440" imgH="164880" progId="Equation.DSMT4">
                    <p:embed/>
                  </p:oleObj>
                </mc:Choice>
                <mc:Fallback>
                  <p:oleObj name="Equation" r:id="rId29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2799879" y="4070838"/>
                          <a:ext cx="655591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619317"/>
                </p:ext>
              </p:extLst>
            </p:nvPr>
          </p:nvGraphicFramePr>
          <p:xfrm>
            <a:off x="3861103" y="3338066"/>
            <a:ext cx="652801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0" name="Equation" r:id="rId31" imgW="190440" imgH="164880" progId="Equation.DSMT4">
                    <p:embed/>
                  </p:oleObj>
                </mc:Choice>
                <mc:Fallback>
                  <p:oleObj name="Equation" r:id="rId31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3861103" y="3338066"/>
                          <a:ext cx="652801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2541660"/>
                </p:ext>
              </p:extLst>
            </p:nvPr>
          </p:nvGraphicFramePr>
          <p:xfrm>
            <a:off x="3721615" y="4046395"/>
            <a:ext cx="694648" cy="5649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1" name="Equation" r:id="rId33" imgW="203040" imgH="164880" progId="Equation.DSMT4">
                    <p:embed/>
                  </p:oleObj>
                </mc:Choice>
                <mc:Fallback>
                  <p:oleObj name="Equation" r:id="rId33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3721615" y="4046395"/>
                          <a:ext cx="694648" cy="5649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97268740"/>
                </p:ext>
              </p:extLst>
            </p:nvPr>
          </p:nvGraphicFramePr>
          <p:xfrm>
            <a:off x="5041167" y="3346499"/>
            <a:ext cx="697437" cy="570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2" name="Equation" r:id="rId35" imgW="203040" imgH="164880" progId="Equation.DSMT4">
                    <p:embed/>
                  </p:oleObj>
                </mc:Choice>
                <mc:Fallback>
                  <p:oleObj name="Equation" r:id="rId35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6"/>
                        <a:stretch>
                          <a:fillRect/>
                        </a:stretch>
                      </p:blipFill>
                      <p:spPr>
                        <a:xfrm>
                          <a:off x="5041167" y="3346499"/>
                          <a:ext cx="697437" cy="5705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30876480"/>
                </p:ext>
              </p:extLst>
            </p:nvPr>
          </p:nvGraphicFramePr>
          <p:xfrm>
            <a:off x="4720345" y="4054828"/>
            <a:ext cx="959673" cy="604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3" name="Equation" r:id="rId37" imgW="279360" imgH="177480" progId="Equation.DSMT4">
                    <p:embed/>
                  </p:oleObj>
                </mc:Choice>
                <mc:Fallback>
                  <p:oleObj name="Equation" r:id="rId37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8"/>
                        <a:stretch>
                          <a:fillRect/>
                        </a:stretch>
                      </p:blipFill>
                      <p:spPr>
                        <a:xfrm>
                          <a:off x="4720345" y="4054828"/>
                          <a:ext cx="959673" cy="6043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Arrow Connector 31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55538218"/>
                </p:ext>
              </p:extLst>
            </p:nvPr>
          </p:nvGraphicFramePr>
          <p:xfrm>
            <a:off x="5897618" y="3352121"/>
            <a:ext cx="962464" cy="607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4" name="Equation" r:id="rId39" imgW="279360" imgH="177480" progId="Equation.DSMT4">
                    <p:embed/>
                  </p:oleObj>
                </mc:Choice>
                <mc:Fallback>
                  <p:oleObj name="Equation" r:id="rId39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5897618" y="3352121"/>
                          <a:ext cx="962464" cy="6071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95371923"/>
                </p:ext>
              </p:extLst>
            </p:nvPr>
          </p:nvGraphicFramePr>
          <p:xfrm>
            <a:off x="6116112" y="3989223"/>
            <a:ext cx="437989" cy="609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405" name="Equation" r:id="rId41" imgW="126720" imgH="177480" progId="Equation.DSMT4">
                    <p:embed/>
                  </p:oleObj>
                </mc:Choice>
                <mc:Fallback>
                  <p:oleObj name="Equation" r:id="rId41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2"/>
                        <a:stretch>
                          <a:fillRect/>
                        </a:stretch>
                      </p:blipFill>
                      <p:spPr>
                        <a:xfrm>
                          <a:off x="6116112" y="3989223"/>
                          <a:ext cx="437989" cy="6099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5" name="Straight Arrow Connector 34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38" name="Ink 37"/>
              <p14:cNvContentPartPr/>
              <p14:nvPr/>
            </p14:nvContentPartPr>
            <p14:xfrm>
              <a:off x="4130646" y="3476498"/>
              <a:ext cx="1931400" cy="1453320"/>
            </p14:xfrm>
          </p:contentPart>
        </mc:Choice>
        <mc:Fallback xmlns="">
          <p:pic>
            <p:nvPicPr>
              <p:cNvPr id="38" name="Ink 37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4121286" y="3467138"/>
                <a:ext cx="1950120" cy="1472040"/>
              </a:xfrm>
              <a:prstGeom prst="rect">
                <a:avLst/>
              </a:prstGeom>
            </p:spPr>
          </p:pic>
        </mc:Fallback>
      </mc:AlternateContent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403159" y="5273966"/>
            <a:ext cx="5720063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This means the factors are: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41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695310"/>
              </p:ext>
            </p:extLst>
          </p:nvPr>
        </p:nvGraphicFramePr>
        <p:xfrm>
          <a:off x="4969514" y="5291875"/>
          <a:ext cx="252571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6" name="Equation" r:id="rId45" imgW="1307880" imgH="228600" progId="Equation.DSMT4">
                  <p:embed/>
                </p:oleObj>
              </mc:Choice>
              <mc:Fallback>
                <p:oleObj name="Equation" r:id="rId45" imgW="13078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4969514" y="5291875"/>
                        <a:ext cx="2525713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Rectangle 3"/>
          <p:cNvSpPr txBox="1">
            <a:spLocks noChangeArrowheads="1"/>
          </p:cNvSpPr>
          <p:nvPr/>
        </p:nvSpPr>
        <p:spPr>
          <a:xfrm>
            <a:off x="403158" y="5766021"/>
            <a:ext cx="5720063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Now factor the quadratic.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43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3253524"/>
              </p:ext>
            </p:extLst>
          </p:nvPr>
        </p:nvGraphicFramePr>
        <p:xfrm>
          <a:off x="4788779" y="5853850"/>
          <a:ext cx="2452687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07" name="Equation" r:id="rId47" imgW="1269720" imgH="203040" progId="Equation.DSMT4">
                  <p:embed/>
                </p:oleObj>
              </mc:Choice>
              <mc:Fallback>
                <p:oleObj name="Equation" r:id="rId47" imgW="1269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4788779" y="5853850"/>
                        <a:ext cx="2452687" cy="392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40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583" y="44974"/>
            <a:ext cx="7886700" cy="13255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Find all the </a:t>
            </a:r>
            <a:r>
              <a:rPr lang="en-US" sz="4400" i="1" dirty="0" smtClean="0"/>
              <a:t>real</a:t>
            </a:r>
            <a:r>
              <a:rPr lang="en-US" sz="4400" dirty="0" smtClean="0"/>
              <a:t> zeros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583" y="1505473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P(x) = 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– 6x + 4</a:t>
            </a:r>
            <a:endParaRPr lang="en-US" sz="32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36184" y="1158498"/>
            <a:ext cx="3344679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Final Possibilities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126155"/>
              </p:ext>
            </p:extLst>
          </p:nvPr>
        </p:nvGraphicFramePr>
        <p:xfrm>
          <a:off x="6534492" y="1722855"/>
          <a:ext cx="18669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55" name="Equation" r:id="rId3" imgW="622080" imgH="203040" progId="Equation.DSMT4">
                  <p:embed/>
                </p:oleObj>
              </mc:Choice>
              <mc:Fallback>
                <p:oleObj name="Equation" r:id="rId3" imgW="62208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34492" y="1722855"/>
                        <a:ext cx="18669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95400" y="2259593"/>
            <a:ext cx="4758246" cy="615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Use synthetic division to check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pSp>
        <p:nvGrpSpPr>
          <p:cNvPr id="7" name="Group 6"/>
          <p:cNvGrpSpPr/>
          <p:nvPr/>
        </p:nvGrpSpPr>
        <p:grpSpPr>
          <a:xfrm>
            <a:off x="333583" y="2782888"/>
            <a:ext cx="2624420" cy="1130301"/>
            <a:chOff x="2169853" y="2658958"/>
            <a:chExt cx="4611947" cy="2001312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37332671"/>
                </p:ext>
              </p:extLst>
            </p:nvPr>
          </p:nvGraphicFramePr>
          <p:xfrm>
            <a:off x="2169853" y="2688924"/>
            <a:ext cx="421861" cy="716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56" name="Equation" r:id="rId5" imgW="126720" imgH="215640" progId="Equation.DSMT4">
                    <p:embed/>
                  </p:oleObj>
                </mc:Choice>
                <mc:Fallback>
                  <p:oleObj name="Equation" r:id="rId5" imgW="1267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9853" y="2688924"/>
                          <a:ext cx="421861" cy="7161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64224016"/>
                </p:ext>
              </p:extLst>
            </p:nvPr>
          </p:nvGraphicFramePr>
          <p:xfrm>
            <a:off x="3263068" y="2658958"/>
            <a:ext cx="3305851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57" name="Equation" r:id="rId7" imgW="1091880" imgH="203040" progId="Equation.DSMT4">
                    <p:embed/>
                  </p:oleObj>
                </mc:Choice>
                <mc:Fallback>
                  <p:oleObj name="Equation" r:id="rId7" imgW="10918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263068" y="2658958"/>
                          <a:ext cx="3305851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0" name="Straight Connector 9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46714947"/>
                </p:ext>
              </p:extLst>
            </p:nvPr>
          </p:nvGraphicFramePr>
          <p:xfrm>
            <a:off x="3084524" y="4072804"/>
            <a:ext cx="306872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58" name="Equation" r:id="rId9" imgW="88560" imgH="164880" progId="Equation.DSMT4">
                    <p:embed/>
                  </p:oleObj>
                </mc:Choice>
                <mc:Fallback>
                  <p:oleObj name="Equation" r:id="rId9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084524" y="4072804"/>
                          <a:ext cx="306872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7131718"/>
                </p:ext>
              </p:extLst>
            </p:nvPr>
          </p:nvGraphicFramePr>
          <p:xfrm>
            <a:off x="3860074" y="3336369"/>
            <a:ext cx="652801" cy="570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59" name="Equation" r:id="rId11" imgW="190440" imgH="164880" progId="Equation.DSMT4">
                    <p:embed/>
                  </p:oleObj>
                </mc:Choice>
                <mc:Fallback>
                  <p:oleObj name="Equation" r:id="rId11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3860074" y="3336369"/>
                          <a:ext cx="652801" cy="5705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56975525"/>
                </p:ext>
              </p:extLst>
            </p:nvPr>
          </p:nvGraphicFramePr>
          <p:xfrm>
            <a:off x="3742904" y="4047508"/>
            <a:ext cx="650012" cy="564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60" name="Equation" r:id="rId13" imgW="190440" imgH="164880" progId="Equation.DSMT4">
                    <p:embed/>
                  </p:oleObj>
                </mc:Choice>
                <mc:Fallback>
                  <p:oleObj name="Equation" r:id="rId13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742904" y="4047508"/>
                          <a:ext cx="650012" cy="5649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1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622178707"/>
                </p:ext>
              </p:extLst>
            </p:nvPr>
          </p:nvGraphicFramePr>
          <p:xfrm>
            <a:off x="4942495" y="3350422"/>
            <a:ext cx="658380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61" name="Equation" r:id="rId15" imgW="190440" imgH="164880" progId="Equation.DSMT4">
                    <p:embed/>
                  </p:oleObj>
                </mc:Choice>
                <mc:Fallback>
                  <p:oleObj name="Equation" r:id="rId15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4942495" y="3350422"/>
                          <a:ext cx="658380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7084004"/>
                </p:ext>
              </p:extLst>
            </p:nvPr>
          </p:nvGraphicFramePr>
          <p:xfrm>
            <a:off x="4847644" y="4055941"/>
            <a:ext cx="700227" cy="60432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62" name="Equation" r:id="rId17" imgW="203040" imgH="177480" progId="Equation.DSMT4">
                    <p:embed/>
                  </p:oleObj>
                </mc:Choice>
                <mc:Fallback>
                  <p:oleObj name="Equation" r:id="rId17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4847644" y="4055941"/>
                          <a:ext cx="700227" cy="60432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6" name="Straight Arrow Connector 15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7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72198464"/>
                </p:ext>
              </p:extLst>
            </p:nvPr>
          </p:nvGraphicFramePr>
          <p:xfrm>
            <a:off x="6030497" y="3350422"/>
            <a:ext cx="697437" cy="6099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63" name="Equation" r:id="rId19" imgW="203040" imgH="177480" progId="Equation.DSMT4">
                    <p:embed/>
                  </p:oleObj>
                </mc:Choice>
                <mc:Fallback>
                  <p:oleObj name="Equation" r:id="rId19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6030497" y="3350422"/>
                          <a:ext cx="697437" cy="60994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3283687"/>
                </p:ext>
              </p:extLst>
            </p:nvPr>
          </p:nvGraphicFramePr>
          <p:xfrm>
            <a:off x="6058394" y="3963183"/>
            <a:ext cx="658380" cy="5649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64" name="Equation" r:id="rId21" imgW="190440" imgH="164880" progId="Equation.DSMT4">
                    <p:embed/>
                  </p:oleObj>
                </mc:Choice>
                <mc:Fallback>
                  <p:oleObj name="Equation" r:id="rId21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058394" y="3963183"/>
                          <a:ext cx="658380" cy="56497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9" name="Straight Arrow Connector 18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3345371" y="2746375"/>
            <a:ext cx="2720371" cy="1130300"/>
            <a:chOff x="2001235" y="2657845"/>
            <a:chExt cx="4780565" cy="2001310"/>
          </a:xfrm>
        </p:grpSpPr>
        <p:graphicFrame>
          <p:nvGraphicFramePr>
            <p:cNvPr id="24" name="Object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1464625"/>
                </p:ext>
              </p:extLst>
            </p:nvPr>
          </p:nvGraphicFramePr>
          <p:xfrm>
            <a:off x="2001235" y="2687809"/>
            <a:ext cx="761602" cy="7167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65" name="Equation" r:id="rId23" imgW="228600" imgH="215640" progId="Equation.DSMT4">
                    <p:embed/>
                  </p:oleObj>
                </mc:Choice>
                <mc:Fallback>
                  <p:oleObj name="Equation" r:id="rId23" imgW="22860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01235" y="2687809"/>
                          <a:ext cx="761602" cy="7167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5666381"/>
                </p:ext>
              </p:extLst>
            </p:nvPr>
          </p:nvGraphicFramePr>
          <p:xfrm>
            <a:off x="3264097" y="2657845"/>
            <a:ext cx="3305851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66" name="Equation" r:id="rId25" imgW="1091880" imgH="203040" progId="Equation.DSMT4">
                    <p:embed/>
                  </p:oleObj>
                </mc:Choice>
                <mc:Fallback>
                  <p:oleObj name="Equation" r:id="rId25" imgW="10918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3264097" y="2657845"/>
                          <a:ext cx="3305851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6" name="Straight Connector 25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7997764"/>
                </p:ext>
              </p:extLst>
            </p:nvPr>
          </p:nvGraphicFramePr>
          <p:xfrm>
            <a:off x="2973963" y="4071693"/>
            <a:ext cx="306872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67" name="Equation" r:id="rId27" imgW="88560" imgH="164880" progId="Equation.DSMT4">
                    <p:embed/>
                  </p:oleObj>
                </mc:Choice>
                <mc:Fallback>
                  <p:oleObj name="Equation" r:id="rId27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8"/>
                        <a:stretch>
                          <a:fillRect/>
                        </a:stretch>
                      </p:blipFill>
                      <p:spPr>
                        <a:xfrm>
                          <a:off x="2973963" y="4071693"/>
                          <a:ext cx="306872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539242"/>
                </p:ext>
              </p:extLst>
            </p:nvPr>
          </p:nvGraphicFramePr>
          <p:xfrm>
            <a:off x="3861103" y="3338066"/>
            <a:ext cx="652801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68" name="Equation" r:id="rId29" imgW="190440" imgH="164880" progId="Equation.DSMT4">
                    <p:embed/>
                  </p:oleObj>
                </mc:Choice>
                <mc:Fallback>
                  <p:oleObj name="Equation" r:id="rId29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0"/>
                        <a:stretch>
                          <a:fillRect/>
                        </a:stretch>
                      </p:blipFill>
                      <p:spPr>
                        <a:xfrm>
                          <a:off x="3861103" y="3338066"/>
                          <a:ext cx="652801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998102261"/>
                </p:ext>
              </p:extLst>
            </p:nvPr>
          </p:nvGraphicFramePr>
          <p:xfrm>
            <a:off x="3743933" y="4046394"/>
            <a:ext cx="650012" cy="5649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69" name="Equation" r:id="rId31" imgW="190440" imgH="164880" progId="Equation.DSMT4">
                    <p:embed/>
                  </p:oleObj>
                </mc:Choice>
                <mc:Fallback>
                  <p:oleObj name="Equation" r:id="rId31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2"/>
                        <a:stretch>
                          <a:fillRect/>
                        </a:stretch>
                      </p:blipFill>
                      <p:spPr>
                        <a:xfrm>
                          <a:off x="3743933" y="4046394"/>
                          <a:ext cx="650012" cy="56497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0" name="Object 2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5694759"/>
                </p:ext>
              </p:extLst>
            </p:nvPr>
          </p:nvGraphicFramePr>
          <p:xfrm>
            <a:off x="5060694" y="3346499"/>
            <a:ext cx="655591" cy="570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70" name="Equation" r:id="rId33" imgW="190440" imgH="164880" progId="Equation.DSMT4">
                    <p:embed/>
                  </p:oleObj>
                </mc:Choice>
                <mc:Fallback>
                  <p:oleObj name="Equation" r:id="rId33" imgW="1904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4"/>
                        <a:stretch>
                          <a:fillRect/>
                        </a:stretch>
                      </p:blipFill>
                      <p:spPr>
                        <a:xfrm>
                          <a:off x="5060694" y="3346499"/>
                          <a:ext cx="655591" cy="5705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0234619"/>
                </p:ext>
              </p:extLst>
            </p:nvPr>
          </p:nvGraphicFramePr>
          <p:xfrm>
            <a:off x="4848673" y="4054828"/>
            <a:ext cx="700227" cy="604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71" name="Equation" r:id="rId35" imgW="203040" imgH="177480" progId="Equation.DSMT4">
                    <p:embed/>
                  </p:oleObj>
                </mc:Choice>
                <mc:Fallback>
                  <p:oleObj name="Equation" r:id="rId35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6"/>
                        <a:stretch>
                          <a:fillRect/>
                        </a:stretch>
                      </p:blipFill>
                      <p:spPr>
                        <a:xfrm>
                          <a:off x="4848673" y="4054828"/>
                          <a:ext cx="700227" cy="6043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2" name="Straight Arrow Connector 31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3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92389399"/>
                </p:ext>
              </p:extLst>
            </p:nvPr>
          </p:nvGraphicFramePr>
          <p:xfrm>
            <a:off x="6028737" y="3352121"/>
            <a:ext cx="700226" cy="607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72" name="Equation" r:id="rId37" imgW="203040" imgH="177480" progId="Equation.DSMT4">
                    <p:embed/>
                  </p:oleObj>
                </mc:Choice>
                <mc:Fallback>
                  <p:oleObj name="Equation" r:id="rId37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8"/>
                        <a:stretch>
                          <a:fillRect/>
                        </a:stretch>
                      </p:blipFill>
                      <p:spPr>
                        <a:xfrm>
                          <a:off x="6028737" y="3352121"/>
                          <a:ext cx="700226" cy="6071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4" name="Object 3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2178492"/>
                </p:ext>
              </p:extLst>
            </p:nvPr>
          </p:nvGraphicFramePr>
          <p:xfrm>
            <a:off x="5984101" y="3990178"/>
            <a:ext cx="700226" cy="609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73" name="Equation" r:id="rId39" imgW="203040" imgH="177480" progId="Equation.DSMT4">
                    <p:embed/>
                  </p:oleObj>
                </mc:Choice>
                <mc:Fallback>
                  <p:oleObj name="Equation" r:id="rId39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0"/>
                        <a:stretch>
                          <a:fillRect/>
                        </a:stretch>
                      </p:blipFill>
                      <p:spPr>
                        <a:xfrm>
                          <a:off x="5984101" y="3990178"/>
                          <a:ext cx="700226" cy="6099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5" name="Straight Arrow Connector 34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41313" y="4127454"/>
            <a:ext cx="2647723" cy="1119187"/>
            <a:chOff x="2128902" y="2658958"/>
            <a:chExt cx="4652898" cy="1981633"/>
          </a:xfrm>
        </p:grpSpPr>
        <p:graphicFrame>
          <p:nvGraphicFramePr>
            <p:cNvPr id="42" name="Object 4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57469080"/>
                </p:ext>
              </p:extLst>
            </p:nvPr>
          </p:nvGraphicFramePr>
          <p:xfrm>
            <a:off x="2128902" y="2689959"/>
            <a:ext cx="504943" cy="713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74" name="Equation" r:id="rId41" imgW="152280" imgH="215640" progId="Equation.DSMT4">
                    <p:embed/>
                  </p:oleObj>
                </mc:Choice>
                <mc:Fallback>
                  <p:oleObj name="Equation" r:id="rId41" imgW="15228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2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8902" y="2689959"/>
                          <a:ext cx="504943" cy="71395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3" name="Object 4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281730943"/>
                </p:ext>
              </p:extLst>
            </p:nvPr>
          </p:nvGraphicFramePr>
          <p:xfrm>
            <a:off x="3263068" y="2658958"/>
            <a:ext cx="3305851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75" name="Equation" r:id="rId43" imgW="1091880" imgH="203040" progId="Equation.DSMT4">
                    <p:embed/>
                  </p:oleObj>
                </mc:Choice>
                <mc:Fallback>
                  <p:oleObj name="Equation" r:id="rId43" imgW="109188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3263068" y="2658958"/>
                          <a:ext cx="3305851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44" name="Straight Connector 43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45" name="Object 4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32494671"/>
                </p:ext>
              </p:extLst>
            </p:nvPr>
          </p:nvGraphicFramePr>
          <p:xfrm>
            <a:off x="3084524" y="4072804"/>
            <a:ext cx="306872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76" name="Equation" r:id="rId44" imgW="88560" imgH="164880" progId="Equation.DSMT4">
                    <p:embed/>
                  </p:oleObj>
                </mc:Choice>
                <mc:Fallback>
                  <p:oleObj name="Equation" r:id="rId44" imgW="885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084524" y="4072804"/>
                          <a:ext cx="306872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09444221"/>
                </p:ext>
              </p:extLst>
            </p:nvPr>
          </p:nvGraphicFramePr>
          <p:xfrm>
            <a:off x="3841806" y="3336450"/>
            <a:ext cx="694646" cy="570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77" name="Equation" r:id="rId45" imgW="203040" imgH="164880" progId="Equation.DSMT4">
                    <p:embed/>
                  </p:oleObj>
                </mc:Choice>
                <mc:Fallback>
                  <p:oleObj name="Equation" r:id="rId45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6"/>
                        <a:stretch>
                          <a:fillRect/>
                        </a:stretch>
                      </p:blipFill>
                      <p:spPr>
                        <a:xfrm>
                          <a:off x="3841806" y="3336450"/>
                          <a:ext cx="694646" cy="5705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7" name="Object 4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6999341"/>
                </p:ext>
              </p:extLst>
            </p:nvPr>
          </p:nvGraphicFramePr>
          <p:xfrm>
            <a:off x="3724637" y="4047589"/>
            <a:ext cx="691857" cy="56497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78" name="Equation" r:id="rId47" imgW="203040" imgH="164880" progId="Equation.DSMT4">
                    <p:embed/>
                  </p:oleObj>
                </mc:Choice>
                <mc:Fallback>
                  <p:oleObj name="Equation" r:id="rId47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8"/>
                        <a:stretch>
                          <a:fillRect/>
                        </a:stretch>
                      </p:blipFill>
                      <p:spPr>
                        <a:xfrm>
                          <a:off x="3724637" y="4047589"/>
                          <a:ext cx="691857" cy="56497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8" name="Object 4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62291858"/>
                </p:ext>
              </p:extLst>
            </p:nvPr>
          </p:nvGraphicFramePr>
          <p:xfrm>
            <a:off x="4924228" y="3350503"/>
            <a:ext cx="700225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79" name="Equation" r:id="rId49" imgW="203040" imgH="164880" progId="Equation.DSMT4">
                    <p:embed/>
                  </p:oleObj>
                </mc:Choice>
                <mc:Fallback>
                  <p:oleObj name="Equation" r:id="rId49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0"/>
                        <a:stretch>
                          <a:fillRect/>
                        </a:stretch>
                      </p:blipFill>
                      <p:spPr>
                        <a:xfrm>
                          <a:off x="4924228" y="3350503"/>
                          <a:ext cx="700225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124206219"/>
                </p:ext>
              </p:extLst>
            </p:nvPr>
          </p:nvGraphicFramePr>
          <p:xfrm>
            <a:off x="4848904" y="4078509"/>
            <a:ext cx="700227" cy="55935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80" name="Equation" r:id="rId51" imgW="203040" imgH="164880" progId="Equation.DSMT4">
                    <p:embed/>
                  </p:oleObj>
                </mc:Choice>
                <mc:Fallback>
                  <p:oleObj name="Equation" r:id="rId51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2"/>
                        <a:stretch>
                          <a:fillRect/>
                        </a:stretch>
                      </p:blipFill>
                      <p:spPr>
                        <a:xfrm>
                          <a:off x="4848904" y="4078509"/>
                          <a:ext cx="700227" cy="559354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0" name="Straight Arrow Connector 49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51" name="Object 5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95595761"/>
                </p:ext>
              </p:extLst>
            </p:nvPr>
          </p:nvGraphicFramePr>
          <p:xfrm>
            <a:off x="6031756" y="3372990"/>
            <a:ext cx="697437" cy="5649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81" name="Equation" r:id="rId53" imgW="203040" imgH="164880" progId="Equation.DSMT4">
                    <p:embed/>
                  </p:oleObj>
                </mc:Choice>
                <mc:Fallback>
                  <p:oleObj name="Equation" r:id="rId53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4"/>
                        <a:stretch>
                          <a:fillRect/>
                        </a:stretch>
                      </p:blipFill>
                      <p:spPr>
                        <a:xfrm>
                          <a:off x="6031756" y="3372990"/>
                          <a:ext cx="697437" cy="56497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" name="Object 5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70751"/>
                </p:ext>
              </p:extLst>
            </p:nvPr>
          </p:nvGraphicFramePr>
          <p:xfrm>
            <a:off x="6167826" y="4014080"/>
            <a:ext cx="437989" cy="607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582" name="Equation" r:id="rId55" imgW="126720" imgH="177480" progId="Equation.DSMT4">
                    <p:embed/>
                  </p:oleObj>
                </mc:Choice>
                <mc:Fallback>
                  <p:oleObj name="Equation" r:id="rId55" imgW="12672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56"/>
                        <a:stretch>
                          <a:fillRect/>
                        </a:stretch>
                      </p:blipFill>
                      <p:spPr>
                        <a:xfrm>
                          <a:off x="6167826" y="4014080"/>
                          <a:ext cx="437989" cy="6071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53" name="Straight Arrow Connector 52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3" name="Rectangle 3"/>
          <p:cNvSpPr txBox="1">
            <a:spLocks noChangeArrowheads="1"/>
          </p:cNvSpPr>
          <p:nvPr/>
        </p:nvSpPr>
        <p:spPr>
          <a:xfrm>
            <a:off x="304708" y="5504804"/>
            <a:ext cx="1552667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Factors: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74" name="Object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9534119"/>
              </p:ext>
            </p:extLst>
          </p:nvPr>
        </p:nvGraphicFramePr>
        <p:xfrm>
          <a:off x="1938338" y="5532438"/>
          <a:ext cx="23050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3" name="Equation" r:id="rId57" imgW="1193760" imgH="228600" progId="Equation.DSMT4">
                  <p:embed/>
                </p:oleObj>
              </mc:Choice>
              <mc:Fallback>
                <p:oleObj name="Equation" r:id="rId57" imgW="1193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8"/>
                      <a:stretch>
                        <a:fillRect/>
                      </a:stretch>
                    </p:blipFill>
                    <p:spPr>
                      <a:xfrm>
                        <a:off x="1938338" y="5532438"/>
                        <a:ext cx="2305050" cy="441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5" name="Rectangle 3"/>
          <p:cNvSpPr txBox="1">
            <a:spLocks noChangeArrowheads="1"/>
          </p:cNvSpPr>
          <p:nvPr/>
        </p:nvSpPr>
        <p:spPr>
          <a:xfrm>
            <a:off x="304707" y="5996859"/>
            <a:ext cx="4660993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Use the quadratic formula.</a:t>
            </a:r>
            <a:endParaRPr lang="en-US" sz="3200" dirty="0" smtClean="0">
              <a:solidFill>
                <a:srgbClr val="0000FF"/>
              </a:solidFill>
            </a:endParaRPr>
          </a:p>
          <a:p>
            <a:endParaRPr lang="en-US" sz="3200" dirty="0"/>
          </a:p>
        </p:txBody>
      </p:sp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7035552"/>
              </p:ext>
            </p:extLst>
          </p:nvPr>
        </p:nvGraphicFramePr>
        <p:xfrm>
          <a:off x="6135292" y="5039904"/>
          <a:ext cx="2159977" cy="671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84" name="Equation" r:id="rId59" imgW="774360" imgH="241200" progId="Equation.DSMT4">
                  <p:embed/>
                </p:oleObj>
              </mc:Choice>
              <mc:Fallback>
                <p:oleObj name="Equation" r:id="rId59" imgW="774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0"/>
                      <a:stretch>
                        <a:fillRect/>
                      </a:stretch>
                    </p:blipFill>
                    <p:spPr>
                      <a:xfrm>
                        <a:off x="6135292" y="5039904"/>
                        <a:ext cx="2159977" cy="6711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7" name="Rectangle 3"/>
          <p:cNvSpPr txBox="1">
            <a:spLocks noChangeArrowheads="1"/>
          </p:cNvSpPr>
          <p:nvPr/>
        </p:nvSpPr>
        <p:spPr>
          <a:xfrm>
            <a:off x="6180620" y="4453868"/>
            <a:ext cx="1552667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Zeros: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3" grpId="0"/>
      <p:bldP spid="75" grpId="0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Descartes Rule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some cases this rule is helpful in eliminating candidates from a lengthy list of possible rational roots.</a:t>
            </a:r>
            <a:endParaRPr lang="en-US" sz="2800" dirty="0"/>
          </a:p>
        </p:txBody>
      </p:sp>
      <p:pic>
        <p:nvPicPr>
          <p:cNvPr id="4" name="Picture 3" descr="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199" y="2667000"/>
            <a:ext cx="8144759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dirty="0" smtClean="0"/>
              <a:t>Use Descartes Rule to determine the possible number of positive and negative real zeros of the polynomial.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30694"/>
            <a:ext cx="7886700" cy="435133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P(x) = x</a:t>
            </a:r>
            <a:r>
              <a:rPr lang="en-US" sz="3200" baseline="30000" dirty="0" smtClean="0"/>
              <a:t>3</a:t>
            </a:r>
            <a:r>
              <a:rPr lang="en-US" sz="3200" dirty="0" smtClean="0"/>
              <a:t> + 4x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+ 3x - 2</a:t>
            </a:r>
            <a:endParaRPr lang="en-US" sz="32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315600" y="2243160"/>
              <a:ext cx="814680" cy="1746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306240" y="2233800"/>
                <a:ext cx="833400" cy="19332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200400" y="2552696"/>
            <a:ext cx="3581400" cy="61595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Only one change in sign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00400" y="3048000"/>
            <a:ext cx="4724400" cy="7381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Therefore: only one positive real zero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934813"/>
              </p:ext>
            </p:extLst>
          </p:nvPr>
        </p:nvGraphicFramePr>
        <p:xfrm>
          <a:off x="762000" y="4191000"/>
          <a:ext cx="4270847" cy="5913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5" imgW="1650960" imgH="228600" progId="Equation.DSMT4">
                  <p:embed/>
                </p:oleObj>
              </mc:Choice>
              <mc:Fallback>
                <p:oleObj name="Equation" r:id="rId5" imgW="16509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2000" y="4191000"/>
                        <a:ext cx="4270847" cy="5913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8" name="Ink 7"/>
              <p14:cNvContentPartPr/>
              <p14:nvPr/>
            </p14:nvContentPartPr>
            <p14:xfrm>
              <a:off x="2286000" y="4695048"/>
              <a:ext cx="814680" cy="17460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276640" y="4685688"/>
                <a:ext cx="833400" cy="193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9" name="Ink 8"/>
              <p14:cNvContentPartPr/>
              <p14:nvPr/>
            </p14:nvContentPartPr>
            <p14:xfrm>
              <a:off x="3200400" y="4695048"/>
              <a:ext cx="814680" cy="174600"/>
            </p14:xfrm>
          </p:contentPart>
        </mc:Choice>
        <mc:Fallback xmlns="">
          <p:pic>
            <p:nvPicPr>
              <p:cNvPr id="9" name="Ink 8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191040" y="4685688"/>
                <a:ext cx="833400" cy="193320"/>
              </a:xfrm>
              <a:prstGeom prst="rect">
                <a:avLst/>
              </a:prstGeom>
            </p:spPr>
          </p:pic>
        </mc:Fallback>
      </mc:AlternateContent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200400" y="4919583"/>
            <a:ext cx="3581400" cy="61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Two changes in sign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3200400" y="5443839"/>
            <a:ext cx="4724400" cy="738193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200" dirty="0" smtClean="0"/>
              <a:t>Therefore: only two possible negative real zero</a:t>
            </a:r>
            <a:endParaRPr lang="en-US" sz="32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194" y="1052116"/>
            <a:ext cx="8229600" cy="15541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600" dirty="0" smtClean="0"/>
              <a:t>True or False:  all zeros of the polynomial         P(x) = 4x</a:t>
            </a:r>
            <a:r>
              <a:rPr lang="en-US" sz="3600" baseline="30000" dirty="0" smtClean="0"/>
              <a:t>3</a:t>
            </a:r>
            <a:r>
              <a:rPr lang="en-US" sz="3600" dirty="0" smtClean="0"/>
              <a:t> + 19x</a:t>
            </a:r>
            <a:r>
              <a:rPr lang="en-US" sz="3600" baseline="30000" dirty="0" smtClean="0"/>
              <a:t>2</a:t>
            </a:r>
            <a:r>
              <a:rPr lang="en-US" sz="3600" dirty="0" smtClean="0"/>
              <a:t> + 11x – 7 lie between -3 and 1?  </a:t>
            </a:r>
            <a:endParaRPr lang="en-US" dirty="0"/>
          </a:p>
        </p:txBody>
      </p:sp>
      <p:pic>
        <p:nvPicPr>
          <p:cNvPr id="4" name="Content Placeholder 3" descr="1.bmp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09600" y="304800"/>
            <a:ext cx="7721836" cy="3048794"/>
          </a:xfrm>
        </p:spPr>
      </p:pic>
      <p:grpSp>
        <p:nvGrpSpPr>
          <p:cNvPr id="5" name="Group 4"/>
          <p:cNvGrpSpPr/>
          <p:nvPr/>
        </p:nvGrpSpPr>
        <p:grpSpPr>
          <a:xfrm>
            <a:off x="533400" y="4572000"/>
            <a:ext cx="2674233" cy="1116013"/>
            <a:chOff x="2169853" y="2658958"/>
            <a:chExt cx="4699485" cy="1976014"/>
          </a:xfrm>
        </p:grpSpPr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6290397"/>
                </p:ext>
              </p:extLst>
            </p:nvPr>
          </p:nvGraphicFramePr>
          <p:xfrm>
            <a:off x="2169853" y="2688924"/>
            <a:ext cx="421861" cy="71617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1" name="Equation" r:id="rId4" imgW="126720" imgH="215640" progId="Equation.DSMT4">
                    <p:embed/>
                  </p:oleObj>
                </mc:Choice>
                <mc:Fallback>
                  <p:oleObj name="Equation" r:id="rId4" imgW="12672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9853" y="2688924"/>
                          <a:ext cx="421861" cy="71617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081936633"/>
                </p:ext>
              </p:extLst>
            </p:nvPr>
          </p:nvGraphicFramePr>
          <p:xfrm>
            <a:off x="3051413" y="2658958"/>
            <a:ext cx="3729892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2" name="Equation" r:id="rId6" imgW="1231560" imgH="203040" progId="Equation.DSMT4">
                    <p:embed/>
                  </p:oleObj>
                </mc:Choice>
                <mc:Fallback>
                  <p:oleObj name="Equation" r:id="rId6" imgW="123156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051413" y="2658958"/>
                          <a:ext cx="3729892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8" name="Straight Connector 7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93652841"/>
                </p:ext>
              </p:extLst>
            </p:nvPr>
          </p:nvGraphicFramePr>
          <p:xfrm>
            <a:off x="3020952" y="4022567"/>
            <a:ext cx="437989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3" name="Equation" r:id="rId8" imgW="126720" imgH="164880" progId="Equation.DSMT4">
                    <p:embed/>
                  </p:oleObj>
                </mc:Choice>
                <mc:Fallback>
                  <p:oleObj name="Equation" r:id="rId8" imgW="12672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020952" y="4022567"/>
                          <a:ext cx="437989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924458070"/>
                </p:ext>
              </p:extLst>
            </p:nvPr>
          </p:nvGraphicFramePr>
          <p:xfrm>
            <a:off x="3840912" y="3336369"/>
            <a:ext cx="694646" cy="570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4" name="Equation" r:id="rId10" imgW="203040" imgH="164880" progId="Equation.DSMT4">
                    <p:embed/>
                  </p:oleObj>
                </mc:Choice>
                <mc:Fallback>
                  <p:oleObj name="Equation" r:id="rId10" imgW="20304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3840912" y="3336369"/>
                          <a:ext cx="694646" cy="5705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1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38613393"/>
                </p:ext>
              </p:extLst>
            </p:nvPr>
          </p:nvGraphicFramePr>
          <p:xfrm>
            <a:off x="3592624" y="4027833"/>
            <a:ext cx="954093" cy="607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5" name="Equation" r:id="rId12" imgW="279360" imgH="177480" progId="Equation.DSMT4">
                    <p:embed/>
                  </p:oleObj>
                </mc:Choice>
                <mc:Fallback>
                  <p:oleObj name="Equation" r:id="rId12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3592624" y="4027833"/>
                          <a:ext cx="954093" cy="6071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" name="Object 1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7685097"/>
                </p:ext>
              </p:extLst>
            </p:nvPr>
          </p:nvGraphicFramePr>
          <p:xfrm>
            <a:off x="4941409" y="3329711"/>
            <a:ext cx="965252" cy="612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6" name="Equation" r:id="rId14" imgW="279360" imgH="177480" progId="Equation.DSMT4">
                    <p:embed/>
                  </p:oleObj>
                </mc:Choice>
                <mc:Fallback>
                  <p:oleObj name="Equation" r:id="rId14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4941409" y="3329711"/>
                          <a:ext cx="965252" cy="61276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3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1058584"/>
                </p:ext>
              </p:extLst>
            </p:nvPr>
          </p:nvGraphicFramePr>
          <p:xfrm>
            <a:off x="4725205" y="4005048"/>
            <a:ext cx="962462" cy="604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7" name="Equation" r:id="rId16" imgW="279360" imgH="177480" progId="Equation.DSMT4">
                    <p:embed/>
                  </p:oleObj>
                </mc:Choice>
                <mc:Fallback>
                  <p:oleObj name="Equation" r:id="rId16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4725205" y="4005048"/>
                          <a:ext cx="962462" cy="6043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4" name="Straight Arrow Connector 13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1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14005474"/>
                </p:ext>
              </p:extLst>
            </p:nvPr>
          </p:nvGraphicFramePr>
          <p:xfrm>
            <a:off x="5899745" y="3350422"/>
            <a:ext cx="959673" cy="609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8" name="Equation" r:id="rId18" imgW="279360" imgH="177480" progId="Equation.DSMT4">
                    <p:embed/>
                  </p:oleObj>
                </mc:Choice>
                <mc:Fallback>
                  <p:oleObj name="Equation" r:id="rId18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5899745" y="3350422"/>
                          <a:ext cx="959673" cy="6099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1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47238135"/>
                </p:ext>
              </p:extLst>
            </p:nvPr>
          </p:nvGraphicFramePr>
          <p:xfrm>
            <a:off x="5904086" y="3991617"/>
            <a:ext cx="965252" cy="609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79" name="Equation" r:id="rId20" imgW="279360" imgH="177480" progId="Equation.DSMT4">
                    <p:embed/>
                  </p:oleObj>
                </mc:Choice>
                <mc:Fallback>
                  <p:oleObj name="Equation" r:id="rId20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5904086" y="3991617"/>
                          <a:ext cx="965252" cy="6099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" name="Straight Arrow Connector 16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423954" y="5930606"/>
            <a:ext cx="3386046" cy="92739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All positive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rgbClr val="0000FF"/>
                </a:solidFill>
              </a:rPr>
              <a:t>Therefore 1 is an upper bound</a:t>
            </a:r>
          </a:p>
          <a:p>
            <a:endParaRPr lang="en-US" sz="3200" dirty="0"/>
          </a:p>
        </p:txBody>
      </p:sp>
      <p:grpSp>
        <p:nvGrpSpPr>
          <p:cNvPr id="21" name="Group 20"/>
          <p:cNvGrpSpPr/>
          <p:nvPr/>
        </p:nvGrpSpPr>
        <p:grpSpPr>
          <a:xfrm>
            <a:off x="4006850" y="4546801"/>
            <a:ext cx="2781683" cy="1115812"/>
            <a:chOff x="1981029" y="2658958"/>
            <a:chExt cx="4888309" cy="1975658"/>
          </a:xfrm>
        </p:grpSpPr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433827"/>
                </p:ext>
              </p:extLst>
            </p:nvPr>
          </p:nvGraphicFramePr>
          <p:xfrm>
            <a:off x="1981029" y="2689522"/>
            <a:ext cx="800658" cy="71676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0" name="Equation" r:id="rId22" imgW="241200" imgH="215640" progId="Equation.DSMT4">
                    <p:embed/>
                  </p:oleObj>
                </mc:Choice>
                <mc:Fallback>
                  <p:oleObj name="Equation" r:id="rId22" imgW="241200" imgH="215640" progId="Equation.DSMT4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1029" y="2689522"/>
                          <a:ext cx="800658" cy="716761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3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83245706"/>
                </p:ext>
              </p:extLst>
            </p:nvPr>
          </p:nvGraphicFramePr>
          <p:xfrm>
            <a:off x="3051413" y="2658958"/>
            <a:ext cx="3729892" cy="69708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1" name="Equation" r:id="rId24" imgW="1231560" imgH="203040" progId="Equation.DSMT4">
                    <p:embed/>
                  </p:oleObj>
                </mc:Choice>
                <mc:Fallback>
                  <p:oleObj name="Equation" r:id="rId24" imgW="1231560" imgH="20304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3051413" y="2658958"/>
                          <a:ext cx="3729892" cy="69708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24" name="Straight Connector 23"/>
            <p:cNvCxnSpPr/>
            <p:nvPr/>
          </p:nvCxnSpPr>
          <p:spPr>
            <a:xfrm>
              <a:off x="2258218" y="3969543"/>
              <a:ext cx="4523582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25" name="Object 2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37614539"/>
                </p:ext>
              </p:extLst>
            </p:nvPr>
          </p:nvGraphicFramePr>
          <p:xfrm>
            <a:off x="3020952" y="4022567"/>
            <a:ext cx="437989" cy="5677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2" name="Equation" r:id="rId25" imgW="126720" imgH="164880" progId="Equation.DSMT4">
                    <p:embed/>
                  </p:oleObj>
                </mc:Choice>
                <mc:Fallback>
                  <p:oleObj name="Equation" r:id="rId25" imgW="12672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3020952" y="4022567"/>
                          <a:ext cx="437989" cy="56778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68593610"/>
                </p:ext>
              </p:extLst>
            </p:nvPr>
          </p:nvGraphicFramePr>
          <p:xfrm>
            <a:off x="3713462" y="3336013"/>
            <a:ext cx="954093" cy="5705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3" name="Equation" r:id="rId26" imgW="279360" imgH="164880" progId="Equation.DSMT4">
                    <p:embed/>
                  </p:oleObj>
                </mc:Choice>
                <mc:Fallback>
                  <p:oleObj name="Equation" r:id="rId26" imgW="27936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7"/>
                        <a:stretch>
                          <a:fillRect/>
                        </a:stretch>
                      </p:blipFill>
                      <p:spPr>
                        <a:xfrm>
                          <a:off x="3713462" y="3336013"/>
                          <a:ext cx="954093" cy="57059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2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770699999"/>
                </p:ext>
              </p:extLst>
            </p:nvPr>
          </p:nvGraphicFramePr>
          <p:xfrm>
            <a:off x="3721831" y="4027477"/>
            <a:ext cx="694648" cy="6071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4" name="Equation" r:id="rId28" imgW="203040" imgH="177480" progId="Equation.DSMT4">
                    <p:embed/>
                  </p:oleObj>
                </mc:Choice>
                <mc:Fallback>
                  <p:oleObj name="Equation" r:id="rId28" imgW="20304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9"/>
                        <a:stretch>
                          <a:fillRect/>
                        </a:stretch>
                      </p:blipFill>
                      <p:spPr>
                        <a:xfrm>
                          <a:off x="3721831" y="4027477"/>
                          <a:ext cx="694648" cy="60713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9144151"/>
                </p:ext>
              </p:extLst>
            </p:nvPr>
          </p:nvGraphicFramePr>
          <p:xfrm>
            <a:off x="4963269" y="3350066"/>
            <a:ext cx="920616" cy="5705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5" name="Equation" r:id="rId30" imgW="266400" imgH="164880" progId="Equation.DSMT4">
                    <p:embed/>
                  </p:oleObj>
                </mc:Choice>
                <mc:Fallback>
                  <p:oleObj name="Equation" r:id="rId30" imgW="266400" imgH="1648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1"/>
                        <a:stretch>
                          <a:fillRect/>
                        </a:stretch>
                      </p:blipFill>
                      <p:spPr>
                        <a:xfrm>
                          <a:off x="4963269" y="3350066"/>
                          <a:ext cx="920616" cy="570599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9" name="Object 2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8299860"/>
                </p:ext>
              </p:extLst>
            </p:nvPr>
          </p:nvGraphicFramePr>
          <p:xfrm>
            <a:off x="4725205" y="4005048"/>
            <a:ext cx="962462" cy="6043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6" name="Equation" r:id="rId32" imgW="279360" imgH="177480" progId="Equation.DSMT4">
                    <p:embed/>
                  </p:oleObj>
                </mc:Choice>
                <mc:Fallback>
                  <p:oleObj name="Equation" r:id="rId32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3"/>
                        <a:stretch>
                          <a:fillRect/>
                        </a:stretch>
                      </p:blipFill>
                      <p:spPr>
                        <a:xfrm>
                          <a:off x="4725205" y="4005048"/>
                          <a:ext cx="962462" cy="60432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0" name="Straight Arrow Connector 29"/>
            <p:cNvCxnSpPr/>
            <p:nvPr/>
          </p:nvCxnSpPr>
          <p:spPr>
            <a:xfrm flipV="1">
              <a:off x="5701173" y="3810420"/>
              <a:ext cx="359295" cy="448795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91180536"/>
                </p:ext>
              </p:extLst>
            </p:nvPr>
          </p:nvGraphicFramePr>
          <p:xfrm>
            <a:off x="5899745" y="3350422"/>
            <a:ext cx="959673" cy="609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7" name="Equation" r:id="rId34" imgW="279360" imgH="177480" progId="Equation.DSMT4">
                    <p:embed/>
                  </p:oleObj>
                </mc:Choice>
                <mc:Fallback>
                  <p:oleObj name="Equation" r:id="rId34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5"/>
                        <a:stretch>
                          <a:fillRect/>
                        </a:stretch>
                      </p:blipFill>
                      <p:spPr>
                        <a:xfrm>
                          <a:off x="5899745" y="3350422"/>
                          <a:ext cx="959673" cy="6099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614659564"/>
                </p:ext>
              </p:extLst>
            </p:nvPr>
          </p:nvGraphicFramePr>
          <p:xfrm>
            <a:off x="5904086" y="3991617"/>
            <a:ext cx="965252" cy="60995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388" name="Equation" r:id="rId36" imgW="279360" imgH="177480" progId="Equation.DSMT4">
                    <p:embed/>
                  </p:oleObj>
                </mc:Choice>
                <mc:Fallback>
                  <p:oleObj name="Equation" r:id="rId36" imgW="279360" imgH="17748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37"/>
                        <a:stretch>
                          <a:fillRect/>
                        </a:stretch>
                      </p:blipFill>
                      <p:spPr>
                        <a:xfrm>
                          <a:off x="5904086" y="3991617"/>
                          <a:ext cx="965252" cy="609951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33" name="Straight Arrow Connector 32"/>
            <p:cNvCxnSpPr/>
            <p:nvPr/>
          </p:nvCxnSpPr>
          <p:spPr>
            <a:xfrm>
              <a:off x="3250410" y="3349783"/>
              <a:ext cx="0" cy="566738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3410834" y="3814341"/>
              <a:ext cx="511472" cy="48577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4476490" y="3748886"/>
              <a:ext cx="511472" cy="48577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Rectangle 3"/>
          <p:cNvSpPr txBox="1">
            <a:spLocks noChangeArrowheads="1"/>
          </p:cNvSpPr>
          <p:nvPr/>
        </p:nvSpPr>
        <p:spPr>
          <a:xfrm>
            <a:off x="4004854" y="5905407"/>
            <a:ext cx="3386046" cy="927393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3600" dirty="0" smtClean="0"/>
              <a:t>All alternate between + and </a:t>
            </a:r>
            <a:r>
              <a:rPr lang="en-US" sz="3600" dirty="0" smtClean="0"/>
              <a:t>-?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Therefore -3 is </a:t>
            </a:r>
            <a:r>
              <a:rPr lang="en-US" sz="3600" dirty="0" smtClean="0">
                <a:solidFill>
                  <a:srgbClr val="FF0000"/>
                </a:solidFill>
              </a:rPr>
              <a:t>NOT a </a:t>
            </a:r>
            <a:r>
              <a:rPr lang="en-US" sz="3600" dirty="0" smtClean="0">
                <a:solidFill>
                  <a:srgbClr val="FF0000"/>
                </a:solidFill>
              </a:rPr>
              <a:t>lower bound</a:t>
            </a:r>
          </a:p>
          <a:p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3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984</TotalTime>
  <Words>361</Words>
  <Application>Microsoft Office PowerPoint</Application>
  <PresentationFormat>On-screen Show (4:3)</PresentationFormat>
  <Paragraphs>59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Equation</vt:lpstr>
      <vt:lpstr>3.3 Real Zeros of Polynomials</vt:lpstr>
      <vt:lpstr>Rational Zero Theorem</vt:lpstr>
      <vt:lpstr>List all possible rational roots. </vt:lpstr>
      <vt:lpstr>Use the rational zero theorem to factor:</vt:lpstr>
      <vt:lpstr>Use the rational zero theorem to factor:</vt:lpstr>
      <vt:lpstr>Find all the real zeros</vt:lpstr>
      <vt:lpstr>Descartes Rule</vt:lpstr>
      <vt:lpstr>Use Descartes Rule to determine the possible number of positive and negative real zeros of the polynomial.</vt:lpstr>
      <vt:lpstr>          True or False:  all zeros of the polynomial         P(x) = 4x3 + 19x2 + 11x – 7 lie between -3 and 1?  </vt:lpstr>
      <vt:lpstr>Find all the zeros:</vt:lpstr>
      <vt:lpstr>Find all the zeros:</vt:lpstr>
      <vt:lpstr>Find all the zeros:</vt:lpstr>
      <vt:lpstr>Homework pg 279 #7, 9, 12, 16, 18, 22, 24, 28, 30-33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3.3 Real Zeros of Polynomials</dc:title>
  <dc:creator>garciak</dc:creator>
  <cp:lastModifiedBy>Reaves, Nathan</cp:lastModifiedBy>
  <cp:revision>36</cp:revision>
  <dcterms:created xsi:type="dcterms:W3CDTF">2012-01-26T17:45:07Z</dcterms:created>
  <dcterms:modified xsi:type="dcterms:W3CDTF">2016-09-30T13:13:31Z</dcterms:modified>
</cp:coreProperties>
</file>