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74"/>
  </p:normalViewPr>
  <p:slideViewPr>
    <p:cSldViewPr snapToGrid="0" snapToObjects="1">
      <p:cViewPr varScale="1">
        <p:scale>
          <a:sx n="94" d="100"/>
          <a:sy n="94" d="100"/>
        </p:scale>
        <p:origin x="14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3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8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3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6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5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0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2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8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0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1FC1-2302-1140-A03B-AFD4B094478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5A71-D6B6-8741-85A0-670E698DB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icalkusc.org/kids/opera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bOXFrgB083A" TargetMode="External"/><Relationship Id="rId5" Type="http://schemas.openxmlformats.org/officeDocument/2006/relationships/hyperlink" Target="https://www.classicsforkids.com/games/rhythm_master.php" TargetMode="External"/><Relationship Id="rId4" Type="http://schemas.openxmlformats.org/officeDocument/2006/relationships/hyperlink" Target="https://www.classicsforkids.com/music/instruments_orchestra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4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0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2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3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955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7375" y="2159000"/>
            <a:ext cx="2492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Produce an opera</a:t>
            </a:r>
          </a:p>
          <a:p>
            <a:pPr algn="ctr"/>
            <a:r>
              <a:rPr lang="en-US" dirty="0">
                <a:hlinkClick r:id="rId3"/>
              </a:rPr>
              <a:t>http://classicalkusc.org/kids/opera/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2150" y="2159000"/>
            <a:ext cx="2492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Explore an Orchestra</a:t>
            </a:r>
          </a:p>
          <a:p>
            <a:pPr algn="ctr"/>
            <a:r>
              <a:rPr lang="en-US" dirty="0">
                <a:hlinkClick r:id="rId4"/>
              </a:rPr>
              <a:t>https://www.classicsforkids.com/music/instruments_orchestra.php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6925" y="1843711"/>
            <a:ext cx="2492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Practice matching the rhythm pattern</a:t>
            </a:r>
          </a:p>
          <a:p>
            <a:pPr algn="ctr"/>
            <a:r>
              <a:rPr lang="en-US" dirty="0">
                <a:hlinkClick r:id="rId5"/>
              </a:rPr>
              <a:t>https://www.classicsforkids.com/games/rhythm_master.php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6900" y="3561955"/>
            <a:ext cx="2492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Turn on the radio and find a song you like. Does the song tell a story?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2150" y="3851275"/>
            <a:ext cx="2492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Make an instrument from something in your house. 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0275" y="3903881"/>
            <a:ext cx="2492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Make up a rhythm pattern that you can do over and over.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7375" y="5486400"/>
            <a:ext cx="2492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Can you write new words to an old song? Try it with the Happy Birthday song.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2150" y="5554881"/>
            <a:ext cx="2492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Play an instrument that you found in your home with a song on the radio.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0275" y="5607487"/>
            <a:ext cx="2492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Pat, snap and clap along with these bees. </a:t>
            </a:r>
          </a:p>
          <a:p>
            <a:pPr algn="ctr"/>
            <a:r>
              <a:rPr lang="en-US" dirty="0">
                <a:hlinkClick r:id="rId6"/>
              </a:rPr>
              <a:t>https://youtu.be/bOXFrgB083A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1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142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Becca</dc:creator>
  <cp:lastModifiedBy>Microsoft Office User</cp:lastModifiedBy>
  <cp:revision>7</cp:revision>
  <cp:lastPrinted>2020-03-15T12:36:40Z</cp:lastPrinted>
  <dcterms:created xsi:type="dcterms:W3CDTF">2020-03-15T11:59:10Z</dcterms:created>
  <dcterms:modified xsi:type="dcterms:W3CDTF">2020-03-30T14:46:15Z</dcterms:modified>
</cp:coreProperties>
</file>