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2"/>
      <p:bold r:id="rId13"/>
      <p:italic r:id="rId14"/>
      <p:boldItalic r:id="rId15"/>
    </p:embeddedFont>
    <p:embeddedFont>
      <p:font typeface="Coming Soon" panose="02000000000000000000" pitchFamily="2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8"/>
    <p:restoredTop sz="94674"/>
  </p:normalViewPr>
  <p:slideViewPr>
    <p:cSldViewPr snapToGrid="0">
      <p:cViewPr varScale="1">
        <p:scale>
          <a:sx n="145" d="100"/>
          <a:sy n="145" d="100"/>
        </p:scale>
        <p:origin x="176" y="5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c38ef1d1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c38ef1d1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c38ef1d1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c38ef1d1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8c38ef1d1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8c38ef1d1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23382fef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23382fef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c38ef1d11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c38ef1d11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c38ef1d1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c38ef1d1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23382fef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23382fef9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6835df6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86835df6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Icons found on Iconfinder.com - on this slide, you may move them and delete any you don’t want. If you want to use the ones included on the previous slide, just delete this slide.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4.pn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3" Type="http://schemas.openxmlformats.org/officeDocument/2006/relationships/image" Target="../media/image22.pn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png"/><Relationship Id="rId10" Type="http://schemas.openxmlformats.org/officeDocument/2006/relationships/image" Target="../media/image28.jp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71475"/>
            <a:ext cx="9758487" cy="531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2850" y="3794388"/>
            <a:ext cx="413385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300" y="-171475"/>
            <a:ext cx="2182575" cy="388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750"/>
            <a:ext cx="9263624" cy="511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>
            <a:hlinkClick r:id=""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2100" y="44486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>
            <a:hlinkClick r:id="rId5" action="ppaction://hlinksldjump"/>
          </p:cNvPr>
          <p:cNvSpPr/>
          <p:nvPr/>
        </p:nvSpPr>
        <p:spPr>
          <a:xfrm>
            <a:off x="212650" y="917050"/>
            <a:ext cx="2126400" cy="1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>
            <a:hlinkClick r:id="rId6" action="ppaction://hlinksldjump"/>
          </p:cNvPr>
          <p:cNvSpPr/>
          <p:nvPr/>
        </p:nvSpPr>
        <p:spPr>
          <a:xfrm>
            <a:off x="2544725" y="91705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>
            <a:hlinkClick r:id="rId7" action="ppaction://hlinksldjump"/>
          </p:cNvPr>
          <p:cNvSpPr/>
          <p:nvPr/>
        </p:nvSpPr>
        <p:spPr>
          <a:xfrm>
            <a:off x="4890075" y="91705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>
            <a:hlinkClick r:id="rId8" action="ppaction://hlinksldjump"/>
          </p:cNvPr>
          <p:cNvSpPr/>
          <p:nvPr/>
        </p:nvSpPr>
        <p:spPr>
          <a:xfrm>
            <a:off x="162550" y="298330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>
            <a:hlinkClick r:id="" action="ppaction://noaction"/>
          </p:cNvPr>
          <p:cNvSpPr/>
          <p:nvPr/>
        </p:nvSpPr>
        <p:spPr>
          <a:xfrm>
            <a:off x="2544725" y="298330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>
            <a:hlinkClick r:id="" action="ppaction://noaction"/>
          </p:cNvPr>
          <p:cNvSpPr/>
          <p:nvPr/>
        </p:nvSpPr>
        <p:spPr>
          <a:xfrm>
            <a:off x="4890075" y="298330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>
            <a:hlinkClick r:id="" action="ppaction://hlinkshowjump?jump=firstslide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y Movie">
            <a:hlinkClick r:id="" action="ppaction://media"/>
            <a:extLst>
              <a:ext uri="{FF2B5EF4-FFF2-40B4-BE49-F238E27FC236}">
                <a16:creationId xmlns:a16="http://schemas.microsoft.com/office/drawing/2014/main" id="{8560E018-8D65-3646-B780-1B4F6A046F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5717" y="1135494"/>
            <a:ext cx="6126256" cy="3446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23750" cy="515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>
            <a:hlinkClick r:id=""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3751000" y="1114750"/>
            <a:ext cx="5212200" cy="3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latin typeface="Century Gothic"/>
                <a:ea typeface="Century Gothic"/>
                <a:cs typeface="Century Gothic"/>
                <a:sym typeface="Century Gothic"/>
              </a:rPr>
              <a:t>Hi!  I am Monica Reeves.  This will be my 13th year teaching for the State of Florida and my second year as a Fort Braden Pioneer!  I am married to Kristopher Reeves and we have two great kids! Aubrey is 9 and will be a 4th grade Pioneer and Gunnar is 4 and will be a Pre-K Pioneer!  Winston is our </a:t>
            </a:r>
            <a:r>
              <a:rPr lang="en" sz="1700" dirty="0" err="1">
                <a:latin typeface="Century Gothic"/>
                <a:ea typeface="Century Gothic"/>
                <a:cs typeface="Century Gothic"/>
                <a:sym typeface="Century Gothic"/>
              </a:rPr>
              <a:t>bassador</a:t>
            </a:r>
            <a:r>
              <a:rPr lang="en" sz="1700" dirty="0">
                <a:latin typeface="Century Gothic"/>
                <a:ea typeface="Century Gothic"/>
                <a:cs typeface="Century Gothic"/>
                <a:sym typeface="Century Gothic"/>
              </a:rPr>
              <a:t> puppy! I earned my bachelor's degree from Flagler College in 2008 in Elementary Education and I am certified in Elementary Ed k-6, ESE k-12.  I am Reading and ESOL endorsed. I am so excited about this school year and getting to know each of you!</a:t>
            </a:r>
            <a:endParaRPr sz="17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90436">
            <a:off x="234050" y="843575"/>
            <a:ext cx="2240325" cy="224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14548">
            <a:off x="79550" y="2903175"/>
            <a:ext cx="2240325" cy="224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04096">
            <a:off x="2164390" y="3156739"/>
            <a:ext cx="1532370" cy="1546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23750" cy="515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>
            <a:hlinkClick r:id=""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3751000" y="1114750"/>
            <a:ext cx="5212200" cy="3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Century Gothic"/>
                <a:ea typeface="Century Gothic"/>
                <a:cs typeface="Century Gothic"/>
                <a:sym typeface="Century Gothic"/>
              </a:rPr>
              <a:t>We all know that this year is going to be different due to the COVID-19 Pandemic.  However we are going to get through this together and have a great time learning and growing as safely as possible!</a:t>
            </a:r>
            <a:endParaRPr sz="2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476" y="196000"/>
            <a:ext cx="2464850" cy="438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t="-260" b="259"/>
          <a:stretch/>
        </p:blipFill>
        <p:spPr>
          <a:xfrm>
            <a:off x="0" y="0"/>
            <a:ext cx="9144000" cy="5116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>
            <a:hlinkClick r:id=""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725" y="790700"/>
            <a:ext cx="2300475" cy="408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3750350" y="2127225"/>
            <a:ext cx="5081100" cy="22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Font typeface="Coming Soon"/>
              <a:buAutoNum type="arabicPeriod"/>
            </a:pPr>
            <a:r>
              <a:rPr lang="en" sz="3300">
                <a:latin typeface="Coming Soon"/>
                <a:ea typeface="Coming Soon"/>
                <a:cs typeface="Coming Soon"/>
                <a:sym typeface="Coming Soon"/>
              </a:rPr>
              <a:t>I love to hunt and fish!</a:t>
            </a:r>
            <a:endParaRPr sz="3300">
              <a:latin typeface="Coming Soon"/>
              <a:ea typeface="Coming Soon"/>
              <a:cs typeface="Coming Soon"/>
              <a:sym typeface="Coming Soon"/>
            </a:endParaRPr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Font typeface="Coming Soon"/>
              <a:buAutoNum type="arabicPeriod"/>
            </a:pPr>
            <a:r>
              <a:rPr lang="en" sz="3300">
                <a:latin typeface="Coming Soon"/>
                <a:ea typeface="Coming Soon"/>
                <a:cs typeface="Coming Soon"/>
                <a:sym typeface="Coming Soon"/>
              </a:rPr>
              <a:t>I like to eat sushi!</a:t>
            </a:r>
            <a:endParaRPr sz="3300">
              <a:latin typeface="Coming Soon"/>
              <a:ea typeface="Coming Soon"/>
              <a:cs typeface="Coming Soon"/>
              <a:sym typeface="Coming Soon"/>
            </a:endParaRPr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SzPts val="3300"/>
              <a:buFont typeface="Coming Soon"/>
              <a:buAutoNum type="arabicPeriod"/>
            </a:pPr>
            <a:r>
              <a:rPr lang="en" sz="3300">
                <a:latin typeface="Coming Soon"/>
                <a:ea typeface="Coming Soon"/>
                <a:cs typeface="Coming Soon"/>
                <a:sym typeface="Coming Soon"/>
              </a:rPr>
              <a:t>I am a lead singer in a band!</a:t>
            </a:r>
            <a:endParaRPr sz="3300"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58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>
            <a:hlinkClick r:id=""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51329">
            <a:off x="293650" y="1036048"/>
            <a:ext cx="1752900" cy="179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02764">
            <a:off x="2734950" y="165895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72424">
            <a:off x="6899525" y="1348575"/>
            <a:ext cx="1600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622402">
            <a:off x="161773" y="3124025"/>
            <a:ext cx="2147900" cy="16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472551">
            <a:off x="5974775" y="3288700"/>
            <a:ext cx="2567975" cy="143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102157">
            <a:off x="2893299" y="3214148"/>
            <a:ext cx="1056200" cy="1587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463178">
            <a:off x="4556849" y="1810350"/>
            <a:ext cx="1364226" cy="1718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58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>
            <a:hlinkClick r:id=""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7000" y="979750"/>
            <a:ext cx="21336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9925" y="1074100"/>
            <a:ext cx="1662888" cy="214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22150" y="1219400"/>
            <a:ext cx="1815150" cy="181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03990" y="3209022"/>
            <a:ext cx="1359610" cy="181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00375" y="1023688"/>
            <a:ext cx="1499150" cy="20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27647" y="3069400"/>
            <a:ext cx="1306225" cy="192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89275" y="3281850"/>
            <a:ext cx="1159318" cy="174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67077" y="3122059"/>
            <a:ext cx="1245822" cy="181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8900" y="3034539"/>
            <a:ext cx="1499150" cy="1881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76"/>
            <a:ext cx="9143999" cy="513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>
            <a:hlinkClick r:id=""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2804400" y="1422100"/>
            <a:ext cx="35352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reevesm1@leonschools.net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2804400" y="2397625"/>
            <a:ext cx="35352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(850)488-9374</a:t>
            </a:r>
            <a:endParaRPr sz="17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8425" y="1253625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6363" y="2205625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51331" y="3446585"/>
            <a:ext cx="1179634" cy="103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4FFCBF-8723-D743-9ED4-78E695265B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3970" y="3157626"/>
            <a:ext cx="1107830" cy="614574"/>
          </a:xfrm>
          <a:prstGeom prst="rect">
            <a:avLst/>
          </a:prstGeom>
        </p:spPr>
      </p:pic>
      <p:sp>
        <p:nvSpPr>
          <p:cNvPr id="11" name="Google Shape;137;p21">
            <a:extLst>
              <a:ext uri="{FF2B5EF4-FFF2-40B4-BE49-F238E27FC236}">
                <a16:creationId xmlns:a16="http://schemas.microsoft.com/office/drawing/2014/main" id="{DAA314FE-B4BA-2C4C-9033-55A29D571881}"/>
              </a:ext>
            </a:extLst>
          </p:cNvPr>
          <p:cNvSpPr txBox="1"/>
          <p:nvPr/>
        </p:nvSpPr>
        <p:spPr>
          <a:xfrm>
            <a:off x="3045754" y="3224636"/>
            <a:ext cx="2127739" cy="7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Remind Class code: </a:t>
            </a:r>
            <a:r>
              <a:rPr lang="en" sz="17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gbfdda</a:t>
            </a:r>
            <a:endParaRPr sz="17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230</Words>
  <Application>Microsoft Macintosh PowerPoint</Application>
  <PresentationFormat>On-screen Show (16:9)</PresentationFormat>
  <Paragraphs>9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Century Gothic</vt:lpstr>
      <vt:lpstr>Coming Soon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Reeves, Monica</cp:lastModifiedBy>
  <cp:revision>4</cp:revision>
  <dcterms:modified xsi:type="dcterms:W3CDTF">2020-08-25T15:15:18Z</dcterms:modified>
</cp:coreProperties>
</file>