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590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1066800"/>
            <a:ext cx="524664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January 29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54476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focus on letters </a:t>
            </a:r>
            <a:r>
              <a:rPr lang="en-US" sz="1250" b="1" dirty="0" err="1"/>
              <a:t>Xx</a:t>
            </a:r>
            <a:r>
              <a:rPr lang="en-US" sz="1250" dirty="0"/>
              <a:t> and </a:t>
            </a:r>
            <a:r>
              <a:rPr lang="en-US" sz="1250" b="1" dirty="0" err="1"/>
              <a:t>Qq</a:t>
            </a:r>
            <a:r>
              <a:rPr lang="en-US" sz="1250" b="1" dirty="0"/>
              <a:t> </a:t>
            </a:r>
            <a:r>
              <a:rPr lang="en-US" sz="1250" i="1" dirty="0"/>
              <a:t>(identification, mouth placement to make sounds, blending/sounding out words containing these letters), </a:t>
            </a:r>
            <a:r>
              <a:rPr lang="en-US" sz="1250" dirty="0"/>
              <a:t>and sight word </a:t>
            </a:r>
            <a:r>
              <a:rPr lang="en-US" sz="1250" b="1" dirty="0"/>
              <a:t>you</a:t>
            </a:r>
            <a:r>
              <a:rPr lang="en-US" sz="1250" dirty="0"/>
              <a:t>. We will determine the types of stories we like best. </a:t>
            </a:r>
            <a:r>
              <a:rPr lang="en-US" sz="1250" b="1" i="1" dirty="0">
                <a:sym typeface="Wingdings" panose="05000000000000000000" pitchFamily="2" charset="2"/>
              </a:rPr>
              <a:t>Weekly Question: Why do we like certain types of stories?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to describe our favorite types of stories!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Math</a:t>
            </a:r>
            <a:r>
              <a:rPr lang="en-US" sz="1250" dirty="0"/>
              <a:t>: We will continue </a:t>
            </a:r>
            <a:r>
              <a:rPr lang="en-US" sz="1250" b="1" i="1" dirty="0" err="1"/>
              <a:t>GoMath</a:t>
            </a:r>
            <a:r>
              <a:rPr lang="en-US" sz="1250" b="1" i="1" dirty="0"/>
              <a:t> Ch. 8: Count, Represent and Compare Numbers Through 20!</a:t>
            </a:r>
            <a:endParaRPr lang="en-US" sz="1250" b="1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continue </a:t>
            </a:r>
            <a:r>
              <a:rPr lang="en-US" sz="1250" b="1" i="1" dirty="0"/>
              <a:t>Unit 7: Force and Motion</a:t>
            </a:r>
            <a:r>
              <a:rPr lang="en-US" sz="1250" i="1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Obedience</a:t>
            </a:r>
            <a:r>
              <a:rPr lang="en-US" sz="1250" dirty="0"/>
              <a:t>! We will celebrate the 100</a:t>
            </a:r>
            <a:r>
              <a:rPr lang="en-US" sz="1250" baseline="30000" dirty="0"/>
              <a:t>th</a:t>
            </a:r>
            <a:r>
              <a:rPr lang="en-US" sz="1250" dirty="0"/>
              <a:t> Day of Kindergarten and discuss why this day is important!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14884"/>
            <a:ext cx="2590800" cy="24776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night/Record books on Reading Rally Logs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Chapters 1-8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yes, you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Talk with your kiddos about what they are learning by going over their weekly papers and behavior grades with them!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199879"/>
            <a:ext cx="2819400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January 31: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100</a:t>
            </a:r>
            <a:r>
              <a:rPr lang="en-US" sz="1600" baseline="30000" dirty="0">
                <a:latin typeface="Calibri"/>
                <a:cs typeface="Calibri"/>
                <a:sym typeface="Wingdings" panose="05000000000000000000" pitchFamily="2" charset="2"/>
              </a:rPr>
              <a:t>th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 Day Sign-up items due </a:t>
            </a:r>
          </a:p>
          <a:p>
            <a:pPr marL="285750" indent="-285750">
              <a:buFont typeface="Arial"/>
              <a:buChar char="•"/>
            </a:pPr>
            <a:r>
              <a:rPr lang="en-US" sz="1600" b="1">
                <a:latin typeface="Calibri"/>
                <a:cs typeface="Calibri"/>
                <a:sym typeface="Wingdings" panose="05000000000000000000" pitchFamily="2" charset="2"/>
              </a:rPr>
              <a:t>February </a:t>
            </a: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1: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100</a:t>
            </a:r>
            <a:r>
              <a:rPr lang="en-US" sz="1600" baseline="30000" dirty="0">
                <a:latin typeface="Calibri"/>
                <a:cs typeface="Calibri"/>
                <a:sym typeface="Wingdings" panose="05000000000000000000" pitchFamily="2" charset="2"/>
              </a:rPr>
              <a:t>th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 Day of School </a:t>
            </a:r>
            <a:r>
              <a:rPr lang="en-US" sz="1600" i="1" dirty="0">
                <a:latin typeface="Calibri"/>
                <a:cs typeface="Calibri"/>
                <a:sym typeface="Wingdings" panose="05000000000000000000" pitchFamily="2" charset="2"/>
              </a:rPr>
              <a:t>(changed due to storm day)</a:t>
            </a: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2: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First Friday-NEST Lunch</a:t>
            </a:r>
            <a:endParaRPr lang="en-US" sz="1600" b="1" dirty="0">
              <a:latin typeface="Calibri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www.w3.org/XML/1998/namespace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metadata/properties"/>
    <ds:schemaRef ds:uri="39e0da4a-82de-4426-9558-1fdbc4c26683"/>
    <ds:schemaRef ds:uri="http://schemas.microsoft.com/office/2006/documentManagement/types"/>
    <ds:schemaRef ds:uri="http://schemas.openxmlformats.org/package/2006/metadata/core-properties"/>
    <ds:schemaRef ds:uri="edf0d076-2bb9-4b88-96f6-bf602d095c95"/>
  </ds:schemaRefs>
</ds:datastoreItem>
</file>

<file path=customXml/itemProps2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71156</TotalTime>
  <Words>289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 DARLING</vt:lpstr>
      <vt:lpstr>Arial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195</cp:revision>
  <cp:lastPrinted>2024-01-19T16:53:12Z</cp:lastPrinted>
  <dcterms:created xsi:type="dcterms:W3CDTF">2015-07-01T02:16:27Z</dcterms:created>
  <dcterms:modified xsi:type="dcterms:W3CDTF">2024-01-26T17:22:38Z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