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7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0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3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9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7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2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6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7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4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9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7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2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B7E599-4AAE-41BB-BCAC-0F111ED115C3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196702-D0F2-4C48-93CD-3C758969E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26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Juggling Trivia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Brianna Schofield, Leroy Turner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1568"/>
          </a:xfrm>
        </p:spPr>
        <p:txBody>
          <a:bodyPr/>
          <a:lstStyle/>
          <a:p>
            <a:pPr algn="ctr"/>
            <a:r>
              <a:rPr lang="en-US" dirty="0" smtClean="0"/>
              <a:t> you suck!!!! </a:t>
            </a:r>
            <a:br>
              <a:rPr lang="en-US" dirty="0" smtClean="0"/>
            </a:br>
            <a:r>
              <a:rPr lang="en-US" dirty="0" smtClean="0"/>
              <a:t>Incorrect</a:t>
            </a:r>
            <a:endParaRPr lang="en-US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4056845" y="3825025"/>
            <a:ext cx="4572000" cy="1275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5634" y="4288665"/>
            <a:ext cx="413411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Next Question Stupid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79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Pick a number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568313"/>
              </p:ext>
            </p:extLst>
          </p:nvPr>
        </p:nvGraphicFramePr>
        <p:xfrm>
          <a:off x="685800" y="2141538"/>
          <a:ext cx="10131426" cy="424032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77142"/>
                <a:gridCol w="3377142"/>
                <a:gridCol w="3377142"/>
              </a:tblGrid>
              <a:tr h="2120163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" action="ppaction://hlinkshowjump?jump=nextslide"/>
                        </a:rPr>
                        <a:t>1</a:t>
                      </a:r>
                      <a:endParaRPr lang="en-US" sz="9600" dirty="0"/>
                    </a:p>
                  </a:txBody>
                  <a:tcPr marL="88099" marR="8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2" action="ppaction://hlinksldjump"/>
                        </a:rPr>
                        <a:t>2</a:t>
                      </a:r>
                      <a:endParaRPr lang="en-US" sz="9600" dirty="0"/>
                    </a:p>
                  </a:txBody>
                  <a:tcPr marL="88099" marR="8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3" action="ppaction://hlinksldjump"/>
                        </a:rPr>
                        <a:t>3</a:t>
                      </a:r>
                      <a:endParaRPr lang="en-US" sz="9600" dirty="0"/>
                    </a:p>
                  </a:txBody>
                  <a:tcPr marL="88099" marR="88099"/>
                </a:tc>
              </a:tr>
              <a:tr h="21201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4</a:t>
                      </a:r>
                      <a:endParaRPr lang="en-US" sz="9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099" marR="880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5</a:t>
                      </a:r>
                      <a:endParaRPr lang="en-US" sz="9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099" marR="8809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6</a:t>
                      </a:r>
                      <a:endParaRPr lang="en-US" sz="9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099" marR="880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trick called?</a:t>
            </a:r>
            <a:endParaRPr lang="en-US" dirty="0"/>
          </a:p>
        </p:txBody>
      </p:sp>
      <p:pic>
        <p:nvPicPr>
          <p:cNvPr id="2052" name="Picture 4" descr="https://i.ytimg.com/vi/iuGLuRxMzN4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9"/>
          <a:stretch>
            <a:fillRect/>
          </a:stretch>
        </p:blipFill>
        <p:spPr bwMode="auto">
          <a:xfrm>
            <a:off x="4772025" y="309563"/>
            <a:ext cx="6848475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A) Yank spike</a:t>
            </a:r>
          </a:p>
          <a:p>
            <a:r>
              <a:rPr lang="en-US" dirty="0" smtClean="0">
                <a:hlinkClick r:id="rId3" action="ppaction://hlinksldjump"/>
              </a:rPr>
              <a:t>B) Funhouse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C) Tightrope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D) 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height of a pocket kendama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4.70</a:t>
            </a: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>
                <a:hlinkClick r:id="rId3" action="ppaction://hlinksldjump"/>
              </a:rPr>
              <a:t>4.75</a:t>
            </a: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3.98</a:t>
            </a:r>
          </a:p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5.00</a:t>
            </a:r>
            <a:endParaRPr lang="en-US" dirty="0"/>
          </a:p>
        </p:txBody>
      </p:sp>
      <p:pic>
        <p:nvPicPr>
          <p:cNvPr id="1028" name="Picture 4" descr="https://www.kendamashop.ro/wp-content/uploads/2017/05/kendama-mini-green-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trick called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Candle</a:t>
            </a:r>
          </a:p>
          <a:p>
            <a:pPr marL="342900" indent="-342900">
              <a:buAutoNum type="alphaUcParenR"/>
            </a:pPr>
            <a:r>
              <a:rPr lang="en-US" dirty="0" smtClean="0">
                <a:hlinkClick r:id="rId3" action="ppaction://hlinksldjump"/>
              </a:rPr>
              <a:t>Funhouse</a:t>
            </a: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None of the above</a:t>
            </a:r>
          </a:p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Hanging cliff</a:t>
            </a:r>
            <a:endParaRPr lang="en-US" dirty="0" smtClean="0"/>
          </a:p>
          <a:p>
            <a:pPr marL="342900" indent="-342900">
              <a:buAutoNum type="alphaUcParenR"/>
            </a:pPr>
            <a:endParaRPr lang="en-US" dirty="0"/>
          </a:p>
        </p:txBody>
      </p:sp>
      <p:pic>
        <p:nvPicPr>
          <p:cNvPr id="3074" name="Picture 2" descr="https://yoyotricks.com/kendama/video_place/universal-jpg/Funhouse_RootCanal-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r="22589"/>
          <a:stretch>
            <a:fillRect/>
          </a:stretch>
        </p:blipFill>
        <p:spPr bwMode="auto">
          <a:xfrm>
            <a:off x="6371303" y="526009"/>
            <a:ext cx="5294037" cy="543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playing “ken” you set your move and everyone fails to complete it then…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Quit the game</a:t>
            </a:r>
          </a:p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Ask </a:t>
            </a:r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oa what to do</a:t>
            </a:r>
          </a:p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Start over from the beginning</a:t>
            </a: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>
                <a:hlinkClick r:id="rId3" action="ppaction://hlinksldjump"/>
              </a:rPr>
              <a:t>None of the above</a:t>
            </a:r>
            <a:endParaRPr lang="en-US" dirty="0" smtClean="0"/>
          </a:p>
          <a:p>
            <a:pPr marL="342900" indent="-342900">
              <a:buAutoNum type="alphaUcParenR"/>
            </a:pPr>
            <a:endParaRPr lang="en-US" dirty="0"/>
          </a:p>
        </p:txBody>
      </p:sp>
      <p:pic>
        <p:nvPicPr>
          <p:cNvPr id="1026" name="Picture 2" descr="https://www.kendamaonline.ro/images/casete_home/0-4a2d8834d1542adc1fde8a7691b1fa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 bwMode="auto">
          <a:xfrm>
            <a:off x="6784804" y="914399"/>
            <a:ext cx="4032423" cy="56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 following materials can be made out of a </a:t>
            </a:r>
            <a:r>
              <a:rPr lang="en-US" smtClean="0"/>
              <a:t>kendama exept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en-US" dirty="0" smtClean="0">
                <a:hlinkClick r:id="rId2" action="ppaction://hlinksldjump"/>
              </a:rPr>
              <a:t>leather</a:t>
            </a: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>
                <a:hlinkClick r:id="rId3" action="ppaction://hlinksldjump"/>
              </a:rPr>
              <a:t>Metal</a:t>
            </a:r>
          </a:p>
          <a:p>
            <a:pPr marL="342900" indent="-342900">
              <a:buAutoNum type="alphaUcParenR"/>
            </a:pPr>
            <a:r>
              <a:rPr lang="en-US" dirty="0" smtClean="0">
                <a:hlinkClick r:id="rId3" action="ppaction://hlinksldjump"/>
              </a:rPr>
              <a:t>Plastic </a:t>
            </a:r>
          </a:p>
          <a:p>
            <a:pPr marL="342900" indent="-342900">
              <a:buFont typeface="Arial"/>
              <a:buAutoNum type="alphaUcParenR"/>
            </a:pPr>
            <a:r>
              <a:rPr lang="en-US" dirty="0">
                <a:hlinkClick r:id="rId3" action="ppaction://hlinksldjump"/>
              </a:rPr>
              <a:t>Wood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 smtClean="0"/>
          </a:p>
        </p:txBody>
      </p:sp>
      <p:pic>
        <p:nvPicPr>
          <p:cNvPr id="2050" name="Picture 2" descr="https://i.ytimg.com/vi/0Ori0nTEKUQ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r="27769"/>
          <a:stretch>
            <a:fillRect/>
          </a:stretch>
        </p:blipFill>
        <p:spPr bwMode="auto">
          <a:xfrm>
            <a:off x="7300913" y="331788"/>
            <a:ext cx="4622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Main parts of a kendama are “ken”, “crosspiece”, “string”, and_______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A) Tama</a:t>
            </a:r>
          </a:p>
          <a:p>
            <a:r>
              <a:rPr lang="en-US" dirty="0" smtClean="0">
                <a:hlinkClick r:id="rId2" action="ppaction://hlinksldjump"/>
              </a:rPr>
              <a:t>B) </a:t>
            </a:r>
            <a:r>
              <a:rPr lang="en-US" dirty="0" err="1" smtClean="0">
                <a:hlinkClick r:id="rId2" action="ppaction://hlinksldjump"/>
              </a:rPr>
              <a:t>Dama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C) Ball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D)</a:t>
            </a:r>
            <a:r>
              <a:rPr lang="en-US" dirty="0" smtClean="0"/>
              <a:t> </a:t>
            </a:r>
            <a:r>
              <a:rPr lang="en-US" dirty="0" smtClean="0">
                <a:hlinkClick r:id="rId2" action="ppaction://hlinksldjump"/>
              </a:rPr>
              <a:t>None of the above</a:t>
            </a:r>
            <a:endParaRPr lang="en-US" dirty="0"/>
          </a:p>
        </p:txBody>
      </p:sp>
      <p:pic>
        <p:nvPicPr>
          <p:cNvPr id="3074" name="Picture 2" descr="https://yoyotricks.com/wp-content/uploads/2015/05/Bird-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7" r="28357"/>
          <a:stretch>
            <a:fillRect/>
          </a:stretch>
        </p:blipFill>
        <p:spPr bwMode="auto">
          <a:xfrm>
            <a:off x="7388225" y="228600"/>
            <a:ext cx="4579938" cy="59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Ya you are out of this world</a:t>
            </a:r>
            <a:endParaRPr lang="en-US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3359239" y="3400022"/>
            <a:ext cx="5473522" cy="158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5780" y="3940935"/>
            <a:ext cx="498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Way to go. Next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475</TotalTime>
  <Words>169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Juggling Trivia</vt:lpstr>
      <vt:lpstr>Pick a number</vt:lpstr>
      <vt:lpstr>What is this trick called?</vt:lpstr>
      <vt:lpstr>What is the height of a pocket kendama</vt:lpstr>
      <vt:lpstr>What is this trick called</vt:lpstr>
      <vt:lpstr>When playing “ken” you set your move and everyone fails to complete it then…</vt:lpstr>
      <vt:lpstr>All of the following materials can be made out of a kendama exept</vt:lpstr>
      <vt:lpstr>The four Main parts of a kendama are “ken”, “crosspiece”, “string”, and_______</vt:lpstr>
      <vt:lpstr>Ya you are out of this world</vt:lpstr>
      <vt:lpstr> you suck!!!!  Incorrect</vt:lpstr>
    </vt:vector>
  </TitlesOfParts>
  <Company>Leon County Schools -LCSB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Juggling Trivia</dc:title>
  <dc:creator>Schofield, Brianna</dc:creator>
  <cp:lastModifiedBy>leroy turner</cp:lastModifiedBy>
  <cp:revision>12</cp:revision>
  <dcterms:created xsi:type="dcterms:W3CDTF">2017-12-11T17:45:10Z</dcterms:created>
  <dcterms:modified xsi:type="dcterms:W3CDTF">2017-12-13T12:28:38Z</dcterms:modified>
</cp:coreProperties>
</file>