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3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2256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73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411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58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77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9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3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9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0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7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7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9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4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9.gi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2620" y="2048350"/>
            <a:ext cx="6994635" cy="29177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6.8.5 Conjugates &amp; Absolute Value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14.4 The Geometry of Complex </a:t>
            </a:r>
            <a:r>
              <a:rPr lang="en-US" dirty="0"/>
              <a:t>N</a:t>
            </a:r>
            <a:r>
              <a:rPr lang="en-US" dirty="0" smtClean="0"/>
              <a:t>umbers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5968" y="5095604"/>
            <a:ext cx="9576091" cy="1652037"/>
          </a:xfrm>
        </p:spPr>
        <p:txBody>
          <a:bodyPr>
            <a:normAutofit/>
          </a:bodyPr>
          <a:lstStyle/>
          <a:p>
            <a:r>
              <a:rPr lang="en-US" dirty="0" smtClean="0"/>
              <a:t>Learning Goals</a:t>
            </a:r>
          </a:p>
          <a:p>
            <a:r>
              <a:rPr lang="en-US" dirty="0" smtClean="0"/>
              <a:t>Learn to represent the conjugate and calculate the absolute value of complex numbers</a:t>
            </a:r>
          </a:p>
          <a:p>
            <a:r>
              <a:rPr lang="en-US" dirty="0" smtClean="0"/>
              <a:t>Learn to plot complex numbers in the complex plane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Format &amp; Conjugate of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30399"/>
            <a:ext cx="10131425" cy="456499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Format</a:t>
            </a:r>
          </a:p>
          <a:p>
            <a:pPr marL="342900" lvl="1" indent="-342900"/>
            <a:r>
              <a:rPr lang="en-US" sz="2200" dirty="0"/>
              <a:t>often represented by singular letters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Conjugate</a:t>
            </a:r>
          </a:p>
          <a:p>
            <a:r>
              <a:rPr lang="en-US" sz="2400" dirty="0" smtClean="0"/>
              <a:t>“z bar”</a:t>
            </a:r>
          </a:p>
          <a:p>
            <a:endParaRPr lang="en-US" sz="2200" dirty="0" smtClean="0"/>
          </a:p>
          <a:p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674211"/>
              </p:ext>
            </p:extLst>
          </p:nvPr>
        </p:nvGraphicFramePr>
        <p:xfrm>
          <a:off x="1054100" y="5386388"/>
          <a:ext cx="22256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3" imgW="609480" imgH="215640" progId="Equation.DSMT4">
                  <p:embed/>
                </p:oleObj>
              </mc:Choice>
              <mc:Fallback>
                <p:oleObj name="Equation" r:id="rId3" imgW="609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4100" y="5386388"/>
                        <a:ext cx="22256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1082"/>
              </p:ext>
            </p:extLst>
          </p:nvPr>
        </p:nvGraphicFramePr>
        <p:xfrm>
          <a:off x="1073150" y="3022600"/>
          <a:ext cx="19494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5" imgW="609480" imgH="177480" progId="Equation.DSMT4">
                  <p:embed/>
                </p:oleObj>
              </mc:Choice>
              <mc:Fallback>
                <p:oleObj name="Equation" r:id="rId5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3150" y="3022600"/>
                        <a:ext cx="1949450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04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30399"/>
            <a:ext cx="10131425" cy="456499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complex numbers distance from zero on the complex plane</a:t>
            </a:r>
          </a:p>
          <a:p>
            <a:endParaRPr lang="en-US" sz="2400" dirty="0" smtClean="0"/>
          </a:p>
          <a:p>
            <a:r>
              <a:rPr lang="en-US" sz="2400" dirty="0" smtClean="0"/>
              <a:t>                                 if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Ex. Find        for each complex number z.</a:t>
            </a:r>
          </a:p>
          <a:p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708210"/>
              </p:ext>
            </p:extLst>
          </p:nvPr>
        </p:nvGraphicFramePr>
        <p:xfrm>
          <a:off x="5453063" y="2671763"/>
          <a:ext cx="22256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3" imgW="609480" imgH="177480" progId="Equation.DSMT4">
                  <p:embed/>
                </p:oleObj>
              </mc:Choice>
              <mc:Fallback>
                <p:oleObj name="Equation" r:id="rId3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53063" y="2671763"/>
                        <a:ext cx="2225675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993747"/>
              </p:ext>
            </p:extLst>
          </p:nvPr>
        </p:nvGraphicFramePr>
        <p:xfrm>
          <a:off x="1086261" y="2530475"/>
          <a:ext cx="27606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5" imgW="863280" imgH="291960" progId="Equation.DSMT4">
                  <p:embed/>
                </p:oleObj>
              </mc:Choice>
              <mc:Fallback>
                <p:oleObj name="Equation" r:id="rId5" imgW="8632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6261" y="2530475"/>
                        <a:ext cx="2760662" cy="93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200012"/>
              </p:ext>
            </p:extLst>
          </p:nvPr>
        </p:nvGraphicFramePr>
        <p:xfrm>
          <a:off x="2466592" y="3803348"/>
          <a:ext cx="355819" cy="52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7" imgW="164880" imgH="253800" progId="Equation.DSMT4">
                  <p:embed/>
                </p:oleObj>
              </mc:Choice>
              <mc:Fallback>
                <p:oleObj name="Equation" r:id="rId7" imgW="164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66592" y="3803348"/>
                        <a:ext cx="355819" cy="521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640232"/>
              </p:ext>
            </p:extLst>
          </p:nvPr>
        </p:nvGraphicFramePr>
        <p:xfrm>
          <a:off x="1002643" y="4597510"/>
          <a:ext cx="1660950" cy="494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9" imgW="596880" imgH="177480" progId="Equation.DSMT4">
                  <p:embed/>
                </p:oleObj>
              </mc:Choice>
              <mc:Fallback>
                <p:oleObj name="Equation" r:id="rId9" imgW="596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02643" y="4597510"/>
                        <a:ext cx="1660950" cy="494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283843"/>
              </p:ext>
            </p:extLst>
          </p:nvPr>
        </p:nvGraphicFramePr>
        <p:xfrm>
          <a:off x="4186409" y="4519454"/>
          <a:ext cx="1244429" cy="475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86409" y="4519454"/>
                        <a:ext cx="1244429" cy="475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73432"/>
              </p:ext>
            </p:extLst>
          </p:nvPr>
        </p:nvGraphicFramePr>
        <p:xfrm>
          <a:off x="7268669" y="4597510"/>
          <a:ext cx="1165883" cy="429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13" imgW="482400" imgH="177480" progId="Equation.DSMT4">
                  <p:embed/>
                </p:oleObj>
              </mc:Choice>
              <mc:Fallback>
                <p:oleObj name="Equation" r:id="rId13" imgW="482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268669" y="4597510"/>
                        <a:ext cx="1165883" cy="429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0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34" y="177800"/>
            <a:ext cx="8596668" cy="13208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Plotting Complex Numbers in Complex Plane</a:t>
            </a:r>
            <a:endParaRPr lang="en-US" sz="3300" dirty="0"/>
          </a:p>
        </p:txBody>
      </p:sp>
      <p:pic>
        <p:nvPicPr>
          <p:cNvPr id="4098" name="Picture 2" descr="http://ms210q.schoolwires.net/site/handlers/filedownload.ashx?moduleinstanceid=657&amp;dataid=169&amp;FileName=06m07q09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34" y="727476"/>
            <a:ext cx="2993655" cy="298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s210q.schoolwires.net/site/handlers/filedownload.ashx?moduleinstanceid=657&amp;dataid=169&amp;FileName=06m07q0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103" y="838200"/>
            <a:ext cx="5321299" cy="53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6945" y="3711976"/>
            <a:ext cx="398057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the following complex numbers </a:t>
            </a:r>
          </a:p>
          <a:p>
            <a:r>
              <a:rPr lang="en-US" dirty="0" smtClean="0"/>
              <a:t>in the complex plane.</a:t>
            </a:r>
          </a:p>
          <a:p>
            <a:endParaRPr lang="en-US" dirty="0"/>
          </a:p>
          <a:p>
            <a:r>
              <a:rPr lang="en-US" dirty="0" smtClean="0"/>
              <a:t>	a.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b.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c.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830619"/>
              </p:ext>
            </p:extLst>
          </p:nvPr>
        </p:nvGraphicFramePr>
        <p:xfrm>
          <a:off x="1042505" y="4483100"/>
          <a:ext cx="1602714" cy="477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4" imgW="596880" imgH="177480" progId="Equation.DSMT4">
                  <p:embed/>
                </p:oleObj>
              </mc:Choice>
              <mc:Fallback>
                <p:oleObj name="Equation" r:id="rId4" imgW="596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2505" y="4483100"/>
                        <a:ext cx="1602714" cy="477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618815"/>
              </p:ext>
            </p:extLst>
          </p:nvPr>
        </p:nvGraphicFramePr>
        <p:xfrm>
          <a:off x="1042505" y="5292594"/>
          <a:ext cx="1244429" cy="475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6" imgW="431640" imgH="164880" progId="Equation.DSMT4">
                  <p:embed/>
                </p:oleObj>
              </mc:Choice>
              <mc:Fallback>
                <p:oleObj name="Equation" r:id="rId6" imgW="4316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2505" y="5292594"/>
                        <a:ext cx="1244429" cy="475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547092"/>
              </p:ext>
            </p:extLst>
          </p:nvPr>
        </p:nvGraphicFramePr>
        <p:xfrm>
          <a:off x="1042505" y="6100495"/>
          <a:ext cx="1316545" cy="485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8" imgW="482400" imgH="177480" progId="Equation.DSMT4">
                  <p:embed/>
                </p:oleObj>
              </mc:Choice>
              <mc:Fallback>
                <p:oleObj name="Equation" r:id="rId8" imgW="482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42505" y="6100495"/>
                        <a:ext cx="1316545" cy="485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668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2" y="165100"/>
            <a:ext cx="9348287" cy="1320800"/>
          </a:xfrm>
        </p:spPr>
        <p:txBody>
          <a:bodyPr/>
          <a:lstStyle/>
          <a:p>
            <a:r>
              <a:rPr lang="en-US" dirty="0" smtClean="0"/>
              <a:t>Plotting Complex Numbers in Complex Plane</a:t>
            </a:r>
            <a:endParaRPr lang="en-US" dirty="0"/>
          </a:p>
        </p:txBody>
      </p:sp>
      <p:pic>
        <p:nvPicPr>
          <p:cNvPr id="4098" name="Picture 2" descr="http://ms210q.schoolwires.net/site/handlers/filedownload.ashx?moduleinstanceid=657&amp;dataid=169&amp;FileName=06m07q0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03" y="825500"/>
            <a:ext cx="5321299" cy="53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3211" y="825500"/>
            <a:ext cx="436019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Plot the following complex numbers in the complex plane.</a:t>
            </a:r>
          </a:p>
          <a:p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= 1 -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/>
              <a:t>and  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 4 + 3i</a:t>
            </a:r>
          </a:p>
          <a:p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</a:p>
          <a:p>
            <a:pPr marL="914400" lvl="1" indent="-457200">
              <a:buAutoNum type="alphaLcPeriod"/>
            </a:pP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+ z</a:t>
            </a:r>
          </a:p>
          <a:p>
            <a:pPr marL="914400" lvl="1" indent="-457200">
              <a:buAutoNum type="alphaLcPeriod"/>
            </a:pPr>
            <a:endParaRPr lang="en-US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AutoNum type="alphaLcPeriod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-z</a:t>
            </a:r>
          </a:p>
          <a:p>
            <a:pPr marL="457200" indent="-457200">
              <a:buAutoNum type="alphaLcPeriod"/>
            </a:pP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2" y="165100"/>
            <a:ext cx="9348287" cy="1320800"/>
          </a:xfrm>
        </p:spPr>
        <p:txBody>
          <a:bodyPr/>
          <a:lstStyle/>
          <a:p>
            <a:r>
              <a:rPr lang="en-US" dirty="0" smtClean="0"/>
              <a:t>Complex </a:t>
            </a:r>
            <a:r>
              <a:rPr lang="en-US" dirty="0" smtClean="0"/>
              <a:t>Numbers in Complex Plane</a:t>
            </a:r>
            <a:endParaRPr lang="en-US" dirty="0"/>
          </a:p>
        </p:txBody>
      </p:sp>
      <p:pic>
        <p:nvPicPr>
          <p:cNvPr id="4098" name="Picture 2" descr="http://ms210q.schoolwires.net/site/handlers/filedownload.ashx?moduleinstanceid=657&amp;dataid=169&amp;FileName=06m07q0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03" y="825500"/>
            <a:ext cx="5321299" cy="53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3211" y="825500"/>
            <a:ext cx="43825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EACH point on the </a:t>
            </a:r>
            <a:r>
              <a:rPr lang="en-US" dirty="0" smtClean="0"/>
              <a:t>graph…..</a:t>
            </a: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Name the complex number.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additive inverse.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complex conjugate.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absolute value.</a:t>
            </a:r>
          </a:p>
          <a:p>
            <a:endParaRPr lang="en-US" dirty="0" smtClean="0"/>
          </a:p>
          <a:p>
            <a:r>
              <a:rPr lang="en-US" dirty="0" smtClean="0"/>
              <a:t>Ex 1     Point A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r>
              <a:rPr lang="en-US" dirty="0" smtClean="0"/>
              <a:t>Ex 2     Point B</a:t>
            </a:r>
          </a:p>
        </p:txBody>
      </p:sp>
      <p:sp>
        <p:nvSpPr>
          <p:cNvPr id="5" name="Oval 4"/>
          <p:cNvSpPr/>
          <p:nvPr/>
        </p:nvSpPr>
        <p:spPr>
          <a:xfrm>
            <a:off x="8798841" y="3478012"/>
            <a:ext cx="114300" cy="177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0341" y="4895017"/>
            <a:ext cx="114300" cy="177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535069" y="319758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17491" y="502882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3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2" y="165100"/>
            <a:ext cx="9348287" cy="1320800"/>
          </a:xfrm>
        </p:spPr>
        <p:txBody>
          <a:bodyPr/>
          <a:lstStyle/>
          <a:p>
            <a:r>
              <a:rPr lang="en-US" dirty="0" smtClean="0"/>
              <a:t>6.8.5 &amp; 14.4 Concept Check</a:t>
            </a:r>
            <a:endParaRPr lang="en-US" dirty="0"/>
          </a:p>
        </p:txBody>
      </p:sp>
      <p:pic>
        <p:nvPicPr>
          <p:cNvPr id="4098" name="Picture 2" descr="http://ms210q.schoolwires.net/site/handlers/filedownload.ashx?moduleinstanceid=657&amp;dataid=169&amp;FileName=06m07q0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03" y="825500"/>
            <a:ext cx="5321299" cy="53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3211" y="825500"/>
            <a:ext cx="43825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EACH point on the </a:t>
            </a:r>
            <a:r>
              <a:rPr lang="en-US" dirty="0" smtClean="0"/>
              <a:t>graph…..</a:t>
            </a:r>
            <a:endParaRPr lang="en-US" dirty="0"/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Name the complex number.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additive inverse.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complex conjugate.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smtClean="0"/>
              <a:t>Find it’s absolute value.</a:t>
            </a:r>
          </a:p>
          <a:p>
            <a:endParaRPr lang="en-US" dirty="0" smtClean="0"/>
          </a:p>
          <a:p>
            <a:r>
              <a:rPr lang="en-US" dirty="0" smtClean="0"/>
              <a:t>Ex  3    Point C</a:t>
            </a:r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pPr marL="342900" indent="-342900">
              <a:buFont typeface="+mj-lt"/>
              <a:buAutoNum type="alphaLcPeriod"/>
            </a:pPr>
            <a:endParaRPr lang="en-US" dirty="0" smtClean="0"/>
          </a:p>
          <a:p>
            <a:pPr marL="342900" indent="-342900">
              <a:buFont typeface="+mj-lt"/>
              <a:buAutoNum type="alphaLcPeriod"/>
            </a:pPr>
            <a:endParaRPr lang="en-US" dirty="0"/>
          </a:p>
          <a:p>
            <a:r>
              <a:rPr lang="en-US" dirty="0" smtClean="0"/>
              <a:t>Ex 4     Point D</a:t>
            </a:r>
          </a:p>
        </p:txBody>
      </p:sp>
      <p:sp>
        <p:nvSpPr>
          <p:cNvPr id="5" name="Oval 4"/>
          <p:cNvSpPr/>
          <p:nvPr/>
        </p:nvSpPr>
        <p:spPr>
          <a:xfrm>
            <a:off x="6997651" y="4213579"/>
            <a:ext cx="114300" cy="177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3285" y="1688068"/>
            <a:ext cx="114300" cy="177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54801" y="430799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51855" y="173577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964</TotalTime>
  <Words>206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Facet</vt:lpstr>
      <vt:lpstr>MathType 6.0 Equation</vt:lpstr>
      <vt:lpstr>Equation</vt:lpstr>
      <vt:lpstr>6.8.5 Conjugates &amp; Absolute Value  &amp;  14.4 The Geometry of Complex Numbers </vt:lpstr>
      <vt:lpstr>Standard Format &amp; Conjugate of Complex Numbers</vt:lpstr>
      <vt:lpstr>Absolute Value</vt:lpstr>
      <vt:lpstr>Plotting Complex Numbers in Complex Plane</vt:lpstr>
      <vt:lpstr>Plotting Complex Numbers in Complex Plane</vt:lpstr>
      <vt:lpstr>Complex Numbers in Complex Plane</vt:lpstr>
      <vt:lpstr>6.8.5 &amp; 14.4 Concept Check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6.8.5 Conjugates &amp; Absolute Value &amp; 14.4 The geometry of complex numbers</dc:title>
  <dc:creator>Taylor, Martina</dc:creator>
  <cp:lastModifiedBy>Taylor, Martina</cp:lastModifiedBy>
  <cp:revision>21</cp:revision>
  <dcterms:created xsi:type="dcterms:W3CDTF">2014-11-06T13:20:02Z</dcterms:created>
  <dcterms:modified xsi:type="dcterms:W3CDTF">2015-10-29T21:44:37Z</dcterms:modified>
</cp:coreProperties>
</file>