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5FBD64-4D2A-4CD2-92DF-6069E5A1823C}" v="272" dt="2020-04-01T14:18:42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ight, Dwan" userId="S::knightd2@leonschools.net::fd0b1fd2-f108-4dbb-b07c-b5b0e2e14dac" providerId="AD" clId="Web-{375FBD64-4D2A-4CD2-92DF-6069E5A1823C}"/>
    <pc:docChg chg="modSld addMainMaster delMainMaster">
      <pc:chgData name="Knight, Dwan" userId="S::knightd2@leonschools.net::fd0b1fd2-f108-4dbb-b07c-b5b0e2e14dac" providerId="AD" clId="Web-{375FBD64-4D2A-4CD2-92DF-6069E5A1823C}" dt="2020-04-01T14:18:42.180" v="263" actId="1076"/>
      <pc:docMkLst>
        <pc:docMk/>
      </pc:docMkLst>
      <pc:sldChg chg="addSp delSp modSp mod modClrScheme chgLayout">
        <pc:chgData name="Knight, Dwan" userId="S::knightd2@leonschools.net::fd0b1fd2-f108-4dbb-b07c-b5b0e2e14dac" providerId="AD" clId="Web-{375FBD64-4D2A-4CD2-92DF-6069E5A1823C}" dt="2020-04-01T14:18:42.180" v="263" actId="1076"/>
        <pc:sldMkLst>
          <pc:docMk/>
          <pc:sldMk cId="3680990589" sldId="257"/>
        </pc:sldMkLst>
        <pc:spChg chg="mod ord">
          <ac:chgData name="Knight, Dwan" userId="S::knightd2@leonschools.net::fd0b1fd2-f108-4dbb-b07c-b5b0e2e14dac" providerId="AD" clId="Web-{375FBD64-4D2A-4CD2-92DF-6069E5A1823C}" dt="2020-04-01T14:16:53.037" v="259"/>
          <ac:spMkLst>
            <pc:docMk/>
            <pc:sldMk cId="3680990589" sldId="257"/>
            <ac:spMk id="2" creationId="{00000000-0000-0000-0000-000000000000}"/>
          </ac:spMkLst>
        </pc:spChg>
        <pc:spChg chg="mod ord">
          <ac:chgData name="Knight, Dwan" userId="S::knightd2@leonschools.net::fd0b1fd2-f108-4dbb-b07c-b5b0e2e14dac" providerId="AD" clId="Web-{375FBD64-4D2A-4CD2-92DF-6069E5A1823C}" dt="2020-04-01T14:16:53.037" v="259"/>
          <ac:spMkLst>
            <pc:docMk/>
            <pc:sldMk cId="3680990589" sldId="257"/>
            <ac:spMk id="3" creationId="{00000000-0000-0000-0000-000000000000}"/>
          </ac:spMkLst>
        </pc:spChg>
        <pc:spChg chg="mod">
          <ac:chgData name="Knight, Dwan" userId="S::knightd2@leonschools.net::fd0b1fd2-f108-4dbb-b07c-b5b0e2e14dac" providerId="AD" clId="Web-{375FBD64-4D2A-4CD2-92DF-6069E5A1823C}" dt="2020-04-01T14:06:32.637" v="176" actId="20577"/>
          <ac:spMkLst>
            <pc:docMk/>
            <pc:sldMk cId="3680990589" sldId="257"/>
            <ac:spMk id="5" creationId="{00000000-0000-0000-0000-000000000000}"/>
          </ac:spMkLst>
        </pc:spChg>
        <pc:spChg chg="mod">
          <ac:chgData name="Knight, Dwan" userId="S::knightd2@leonschools.net::fd0b1fd2-f108-4dbb-b07c-b5b0e2e14dac" providerId="AD" clId="Web-{375FBD64-4D2A-4CD2-92DF-6069E5A1823C}" dt="2020-04-01T14:05:10.699" v="62" actId="20577"/>
          <ac:spMkLst>
            <pc:docMk/>
            <pc:sldMk cId="3680990589" sldId="257"/>
            <ac:spMk id="10" creationId="{00000000-0000-0000-0000-000000000000}"/>
          </ac:spMkLst>
        </pc:spChg>
        <pc:spChg chg="del mod">
          <ac:chgData name="Knight, Dwan" userId="S::knightd2@leonschools.net::fd0b1fd2-f108-4dbb-b07c-b5b0e2e14dac" providerId="AD" clId="Web-{375FBD64-4D2A-4CD2-92DF-6069E5A1823C}" dt="2020-04-01T14:03:30.635" v="5"/>
          <ac:spMkLst>
            <pc:docMk/>
            <pc:sldMk cId="3680990589" sldId="257"/>
            <ac:spMk id="12" creationId="{00000000-0000-0000-0000-000000000000}"/>
          </ac:spMkLst>
        </pc:spChg>
        <pc:picChg chg="add del mod">
          <ac:chgData name="Knight, Dwan" userId="S::knightd2@leonschools.net::fd0b1fd2-f108-4dbb-b07c-b5b0e2e14dac" providerId="AD" clId="Web-{375FBD64-4D2A-4CD2-92DF-6069E5A1823C}" dt="2020-04-01T14:09:07.233" v="251"/>
          <ac:picMkLst>
            <pc:docMk/>
            <pc:sldMk cId="3680990589" sldId="257"/>
            <ac:picMk id="6" creationId="{B4CFC758-910A-45E3-A666-C65008F93509}"/>
          </ac:picMkLst>
        </pc:picChg>
        <pc:picChg chg="mod">
          <ac:chgData name="Knight, Dwan" userId="S::knightd2@leonschools.net::fd0b1fd2-f108-4dbb-b07c-b5b0e2e14dac" providerId="AD" clId="Web-{375FBD64-4D2A-4CD2-92DF-6069E5A1823C}" dt="2020-04-01T14:17:22.241" v="261" actId="1076"/>
          <ac:picMkLst>
            <pc:docMk/>
            <pc:sldMk cId="3680990589" sldId="257"/>
            <ac:picMk id="7" creationId="{00000000-0000-0000-0000-000000000000}"/>
          </ac:picMkLst>
        </pc:picChg>
        <pc:picChg chg="add mod ord">
          <ac:chgData name="Knight, Dwan" userId="S::knightd2@leonschools.net::fd0b1fd2-f108-4dbb-b07c-b5b0e2e14dac" providerId="AD" clId="Web-{375FBD64-4D2A-4CD2-92DF-6069E5A1823C}" dt="2020-04-01T14:17:13.538" v="260"/>
          <ac:picMkLst>
            <pc:docMk/>
            <pc:sldMk cId="3680990589" sldId="257"/>
            <ac:picMk id="13" creationId="{ED660826-6718-40CE-9975-D13EDC471FE4}"/>
          </ac:picMkLst>
        </pc:picChg>
        <pc:picChg chg="add mod">
          <ac:chgData name="Knight, Dwan" userId="S::knightd2@leonschools.net::fd0b1fd2-f108-4dbb-b07c-b5b0e2e14dac" providerId="AD" clId="Web-{375FBD64-4D2A-4CD2-92DF-6069E5A1823C}" dt="2020-04-01T14:18:42.180" v="263" actId="1076"/>
          <ac:picMkLst>
            <pc:docMk/>
            <pc:sldMk cId="3680990589" sldId="257"/>
            <ac:picMk id="16" creationId="{85B9AE61-5EEC-4B0A-8257-4CEE1FCA6737}"/>
          </ac:picMkLst>
        </pc:picChg>
      </pc:sldChg>
      <pc:sldMasterChg chg="del delSldLayout">
        <pc:chgData name="Knight, Dwan" userId="S::knightd2@leonschools.net::fd0b1fd2-f108-4dbb-b07c-b5b0e2e14dac" providerId="AD" clId="Web-{375FBD64-4D2A-4CD2-92DF-6069E5A1823C}" dt="2020-04-01T14:16:07.789" v="256"/>
        <pc:sldMasterMkLst>
          <pc:docMk/>
          <pc:sldMasterMk cId="1713323536" sldId="2147483660"/>
        </pc:sldMasterMkLst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3604454464" sldId="2147483661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2539052219" sldId="2147483662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264904235" sldId="2147483663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3592867646" sldId="2147483664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3410909297" sldId="2147483665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2768591331" sldId="2147483666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784629935" sldId="2147483667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760959221" sldId="2147483668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2500335030" sldId="2147483669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2210747791" sldId="2147483670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1055030114" sldId="2147483671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1799245836" sldId="2147483672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59809811" sldId="2147483673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3725158550" sldId="2147483674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3584415101" sldId="2147483675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3804466413" sldId="2147483676"/>
          </pc:sldLayoutMkLst>
        </pc:sldLayoutChg>
        <pc:sldLayoutChg chg="del">
          <pc:chgData name="Knight, Dwan" userId="S::knightd2@leonschools.net::fd0b1fd2-f108-4dbb-b07c-b5b0e2e14dac" providerId="AD" clId="Web-{375FBD64-4D2A-4CD2-92DF-6069E5A1823C}" dt="2020-04-01T14:16:07.789" v="256"/>
          <pc:sldLayoutMkLst>
            <pc:docMk/>
            <pc:sldMasterMk cId="1713323536" sldId="2147483660"/>
            <pc:sldLayoutMk cId="3397094684" sldId="2147483677"/>
          </pc:sldLayoutMkLst>
        </pc:sldLayoutChg>
      </pc:sldMasterChg>
      <pc:sldMasterChg chg="add del addSldLayout delSldLayout modSldLayout">
        <pc:chgData name="Knight, Dwan" userId="S::knightd2@leonschools.net::fd0b1fd2-f108-4dbb-b07c-b5b0e2e14dac" providerId="AD" clId="Web-{375FBD64-4D2A-4CD2-92DF-6069E5A1823C}" dt="2020-04-01T14:16:20.256" v="257"/>
        <pc:sldMasterMkLst>
          <pc:docMk/>
          <pc:sldMasterMk cId="550092245" sldId="2147483678"/>
        </pc:sldMasterMkLst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3961265069" sldId="2147483679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1032329334" sldId="2147483680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794579724" sldId="2147483681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235918350" sldId="2147483682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3774456473" sldId="2147483683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358133446" sldId="2147483684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1209303747" sldId="2147483685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3325219885" sldId="2147483686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1761849371" sldId="2147483687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2053277010" sldId="2147483688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1690193051" sldId="2147483689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3115194232" sldId="2147483690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589783179" sldId="2147483691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3272390072" sldId="2147483692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3940447623" sldId="2147483693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4008700621" sldId="2147483694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0.256" v="257"/>
          <pc:sldLayoutMkLst>
            <pc:docMk/>
            <pc:sldMasterMk cId="550092245" sldId="2147483678"/>
            <pc:sldLayoutMk cId="1305311190" sldId="2147483695"/>
          </pc:sldLayoutMkLst>
        </pc:sldLayoutChg>
      </pc:sldMasterChg>
      <pc:sldMasterChg chg="add del addSldLayout delSldLayout modSldLayout">
        <pc:chgData name="Knight, Dwan" userId="S::knightd2@leonschools.net::fd0b1fd2-f108-4dbb-b07c-b5b0e2e14dac" providerId="AD" clId="Web-{375FBD64-4D2A-4CD2-92DF-6069E5A1823C}" dt="2020-04-01T14:16:29.304" v="258"/>
        <pc:sldMasterMkLst>
          <pc:docMk/>
          <pc:sldMasterMk cId="420268384" sldId="2147483696"/>
        </pc:sldMasterMkLst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4273629090" sldId="2147483697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1378217702" sldId="2147483698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465353326" sldId="2147483699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331846805" sldId="2147483700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778777947" sldId="2147483701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3893243594" sldId="2147483702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1108074343" sldId="2147483703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708679716" sldId="2147483704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1956745051" sldId="2147483705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4081849353" sldId="2147483706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1850732317" sldId="2147483707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2852018661" sldId="2147483708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775789834" sldId="2147483709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4249839231" sldId="2147483710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1137792904" sldId="2147483711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1944398962" sldId="2147483712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29.304" v="258"/>
          <pc:sldLayoutMkLst>
            <pc:docMk/>
            <pc:sldMasterMk cId="420268384" sldId="2147483696"/>
            <pc:sldLayoutMk cId="2002611707" sldId="2147483713"/>
          </pc:sldLayoutMkLst>
        </pc:sldLayoutChg>
      </pc:sldMasterChg>
      <pc:sldMasterChg chg="add del addSldLayout delSldLayout modSldLayout">
        <pc:chgData name="Knight, Dwan" userId="S::knightd2@leonschools.net::fd0b1fd2-f108-4dbb-b07c-b5b0e2e14dac" providerId="AD" clId="Web-{375FBD64-4D2A-4CD2-92DF-6069E5A1823C}" dt="2020-04-01T14:16:53.037" v="259"/>
        <pc:sldMasterMkLst>
          <pc:docMk/>
          <pc:sldMasterMk cId="4290796345" sldId="2147483714"/>
        </pc:sldMasterMkLst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3671393356" sldId="2147483715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1916314350" sldId="2147483716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493284143" sldId="2147483717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3342018110" sldId="2147483718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209036345" sldId="2147483719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2617038413" sldId="2147483720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365242418" sldId="2147483721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2640143415" sldId="2147483722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2750134968" sldId="2147483723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449318784" sldId="2147483724"/>
          </pc:sldLayoutMkLst>
        </pc:sldLayoutChg>
        <pc:sldLayoutChg chg="add del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4290796345" sldId="2147483714"/>
            <pc:sldLayoutMk cId="3558720640" sldId="2147483725"/>
          </pc:sldLayoutMkLst>
        </pc:sldLayoutChg>
      </pc:sldMasterChg>
      <pc:sldMasterChg chg="add addSldLayout modSldLayout">
        <pc:chgData name="Knight, Dwan" userId="S::knightd2@leonschools.net::fd0b1fd2-f108-4dbb-b07c-b5b0e2e14dac" providerId="AD" clId="Web-{375FBD64-4D2A-4CD2-92DF-6069E5A1823C}" dt="2020-04-01T14:16:53.037" v="259"/>
        <pc:sldMasterMkLst>
          <pc:docMk/>
          <pc:sldMasterMk cId="288072084" sldId="2147483726"/>
        </pc:sldMasterMkLst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912914359" sldId="2147483727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2490051672" sldId="2147483728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3501473937" sldId="2147483729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839291290" sldId="2147483730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4235245173" sldId="2147483731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1079928246" sldId="2147483732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2743890688" sldId="2147483733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2449540087" sldId="2147483734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1939342087" sldId="2147483735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1843692491" sldId="2147483736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4233108194" sldId="2147483737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3253263227" sldId="2147483738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1867519618" sldId="2147483739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2883407193" sldId="2147483740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3568450110" sldId="2147483741"/>
          </pc:sldLayoutMkLst>
        </pc:sldLayoutChg>
        <pc:sldLayoutChg chg="add mod replId">
          <pc:chgData name="Knight, Dwan" userId="S::knightd2@leonschools.net::fd0b1fd2-f108-4dbb-b07c-b5b0e2e14dac" providerId="AD" clId="Web-{375FBD64-4D2A-4CD2-92DF-6069E5A1823C}" dt="2020-04-01T14:16:53.037" v="259"/>
          <pc:sldLayoutMkLst>
            <pc:docMk/>
            <pc:sldMasterMk cId="288072084" sldId="2147483726"/>
            <pc:sldLayoutMk cId="3150055063" sldId="214748374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1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9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3108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63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7519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07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50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05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05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7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9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4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92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9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4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4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onschools.net/woodville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launchpad.classlink.com/leonschools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159" y="224830"/>
            <a:ext cx="6453727" cy="6858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Welcome Back!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0048" y="4973044"/>
            <a:ext cx="2630214" cy="1292662"/>
          </a:xfrm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l"/>
            <a:r>
              <a:rPr lang="en-US" sz="1200" b="1" dirty="0"/>
              <a:t>Teachers  will Contact students by:</a:t>
            </a:r>
          </a:p>
          <a:p>
            <a:pPr algn="l"/>
            <a:r>
              <a:rPr lang="en-US" sz="1200" b="1" dirty="0"/>
              <a:t>Websites</a:t>
            </a:r>
          </a:p>
          <a:p>
            <a:pPr algn="l"/>
            <a:r>
              <a:rPr lang="en-US" sz="1200" b="1" dirty="0"/>
              <a:t>Remind</a:t>
            </a:r>
          </a:p>
          <a:p>
            <a:pPr algn="l"/>
            <a:r>
              <a:rPr lang="en-US" sz="1200" b="1" dirty="0"/>
              <a:t>Microsoft Teams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4349" y="4973043"/>
            <a:ext cx="3363310" cy="12926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All programs and websites can be accessed from student’s </a:t>
            </a:r>
            <a:r>
              <a:rPr lang="en-US" sz="1200" b="1" dirty="0" err="1"/>
              <a:t>ClassLink</a:t>
            </a:r>
            <a:endParaRPr lang="en-US" sz="1200" dirty="0"/>
          </a:p>
          <a:p>
            <a:endParaRPr lang="en-US" dirty="0"/>
          </a:p>
          <a:p>
            <a:r>
              <a:rPr lang="en-US" sz="1200" dirty="0">
                <a:hlinkClick r:id="rId2"/>
              </a:rPr>
              <a:t>https://launchpad.classlink.com/leonschools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700048" y="1191639"/>
            <a:ext cx="5681932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US" b="1" dirty="0"/>
              <a:t>Access the Assignments on Monday April 13</a:t>
            </a:r>
            <a:endParaRPr lang="en-US" b="1" baseline="30000" dirty="0"/>
          </a:p>
          <a:p>
            <a:r>
              <a:rPr lang="en-US" b="1" dirty="0"/>
              <a:t>Go to Woodville School website: </a:t>
            </a:r>
            <a:r>
              <a:rPr lang="en-US" dirty="0">
                <a:hlinkClick r:id="rId3"/>
              </a:rPr>
              <a:t>https://www.leonschools.net/woodville</a:t>
            </a:r>
            <a:r>
              <a:rPr lang="en-US" dirty="0"/>
              <a:t> </a:t>
            </a:r>
            <a:endParaRPr lang="en-US" b="1" dirty="0"/>
          </a:p>
          <a:p>
            <a:r>
              <a:rPr lang="en-US" sz="1200" dirty="0"/>
              <a:t> 1.  </a:t>
            </a:r>
            <a:r>
              <a:rPr lang="en-US" dirty="0"/>
              <a:t>Click Teacher Website and find my name (Knight)</a:t>
            </a:r>
          </a:p>
          <a:p>
            <a:r>
              <a:rPr lang="en-US" dirty="0"/>
              <a:t>2. Go to the location of the assignment.</a:t>
            </a:r>
          </a:p>
          <a:p>
            <a:r>
              <a:rPr lang="en-US" dirty="0"/>
              <a:t>3.  Save PDF to your Desktop, Tablet/Phone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1083" y="2951459"/>
            <a:ext cx="3061543" cy="19697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Answer and Scan with </a:t>
            </a:r>
            <a:r>
              <a:rPr lang="en-US" sz="1400" b="1" dirty="0" err="1"/>
              <a:t>Iphone</a:t>
            </a:r>
            <a:r>
              <a:rPr lang="en-US" sz="1400" b="1" dirty="0"/>
              <a:t>:</a:t>
            </a:r>
          </a:p>
          <a:p>
            <a:pPr marL="228600" indent="-228600">
              <a:buAutoNum type="arabicPeriod"/>
            </a:pPr>
            <a:r>
              <a:rPr lang="en-US" sz="1200" dirty="0"/>
              <a:t>Open packet from computer, phone, </a:t>
            </a:r>
            <a:r>
              <a:rPr lang="en-US" sz="1200" dirty="0" err="1"/>
              <a:t>Ipad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Answer on Notebook paper clearly marked</a:t>
            </a:r>
          </a:p>
          <a:p>
            <a:pPr marL="228600" indent="-228600">
              <a:buAutoNum type="arabicPeriod"/>
            </a:pPr>
            <a:r>
              <a:rPr lang="en-US" sz="1200" dirty="0"/>
              <a:t>Open Notes on </a:t>
            </a:r>
            <a:r>
              <a:rPr lang="en-US" sz="1200" dirty="0" err="1"/>
              <a:t>Iphone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Hit Camera button at the bottom</a:t>
            </a:r>
          </a:p>
          <a:p>
            <a:pPr marL="228600" indent="-228600">
              <a:buAutoNum type="arabicPeriod"/>
            </a:pPr>
            <a:r>
              <a:rPr lang="en-US" sz="1200" dirty="0"/>
              <a:t>Hit scan and take a picture of each answer page</a:t>
            </a:r>
          </a:p>
          <a:p>
            <a:pPr marL="228600" indent="-228600">
              <a:buAutoNum type="arabicPeriod"/>
            </a:pPr>
            <a:r>
              <a:rPr lang="en-US" sz="1200" dirty="0"/>
              <a:t>Email new PDF created to the teacher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4415" y="827361"/>
            <a:ext cx="48006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b="1" dirty="0" smtClean="0"/>
              <a:t>Downloading Assignments (How-to-Guide)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68011" y="2958696"/>
            <a:ext cx="2756338" cy="19697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Answer on PDF and Email:</a:t>
            </a:r>
          </a:p>
          <a:p>
            <a:pPr marL="228600" indent="-228600">
              <a:buAutoNum type="arabicPeriod"/>
            </a:pPr>
            <a:r>
              <a:rPr lang="en-US" sz="1200" dirty="0"/>
              <a:t>Open in Adobe Reader</a:t>
            </a:r>
          </a:p>
          <a:p>
            <a:pPr marL="228600" indent="-228600">
              <a:buAutoNum type="arabicPeriod" startAt="2"/>
            </a:pPr>
            <a:r>
              <a:rPr lang="en-US" sz="1200" dirty="0"/>
              <a:t>Click on Fill &amp; Sign</a:t>
            </a:r>
          </a:p>
          <a:p>
            <a:pPr marL="228600" indent="-228600">
              <a:buAutoNum type="arabicPeriod" startAt="2"/>
            </a:pPr>
            <a:r>
              <a:rPr lang="en-US" sz="1200" dirty="0"/>
              <a:t>Click on Text to the right</a:t>
            </a:r>
          </a:p>
          <a:p>
            <a:pPr marL="228600" indent="-228600">
              <a:buAutoNum type="arabicPeriod" startAt="2"/>
            </a:pPr>
            <a:r>
              <a:rPr lang="en-US" sz="1200" dirty="0"/>
              <a:t>Double Click in PDF to answer</a:t>
            </a:r>
          </a:p>
          <a:p>
            <a:pPr marL="228600" indent="-228600">
              <a:buAutoNum type="arabicPeriod" startAt="2"/>
            </a:pPr>
            <a:r>
              <a:rPr lang="en-US" sz="1200" dirty="0"/>
              <a:t>Save Document by adding Name</a:t>
            </a:r>
          </a:p>
          <a:p>
            <a:pPr marL="228600" indent="-228600">
              <a:buAutoNum type="arabicPeriod" startAt="2"/>
            </a:pPr>
            <a:r>
              <a:rPr lang="en-US" sz="1200" dirty="0"/>
              <a:t>Email New PDF to Teacher</a:t>
            </a:r>
          </a:p>
          <a:p>
            <a:pPr marL="228600" indent="-228600">
              <a:buAutoNum type="arabicPeriod" startAt="2"/>
            </a:pPr>
            <a:endParaRPr lang="en-US" sz="1200" dirty="0"/>
          </a:p>
          <a:p>
            <a:pPr marL="228600" indent="-228600">
              <a:buAutoNum type="arabicPeriod" startAt="2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2627" y="2958696"/>
            <a:ext cx="3128104" cy="19697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Answer and Scan with Android:</a:t>
            </a:r>
          </a:p>
          <a:p>
            <a:pPr marL="228600" indent="-228600">
              <a:buAutoNum type="arabicPeriod"/>
            </a:pPr>
            <a:r>
              <a:rPr lang="en-US" sz="1200" dirty="0"/>
              <a:t>Open packet from computer, phone, </a:t>
            </a:r>
            <a:r>
              <a:rPr lang="en-US" sz="1200" dirty="0" err="1"/>
              <a:t>Ipad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Answer on Notebook paper clearly marked</a:t>
            </a:r>
          </a:p>
          <a:p>
            <a:pPr marL="228600" indent="-228600">
              <a:buAutoNum type="arabicPeriod"/>
            </a:pPr>
            <a:r>
              <a:rPr lang="en-US" sz="1200" dirty="0"/>
              <a:t>Open Google Drive</a:t>
            </a:r>
          </a:p>
          <a:p>
            <a:pPr marL="228600" indent="-228600">
              <a:buAutoNum type="arabicPeriod"/>
            </a:pPr>
            <a:r>
              <a:rPr lang="en-US" sz="1200" dirty="0"/>
              <a:t>Hit Colorful + button</a:t>
            </a:r>
          </a:p>
          <a:p>
            <a:pPr marL="228600" indent="-228600">
              <a:buAutoNum type="arabicPeriod"/>
            </a:pPr>
            <a:r>
              <a:rPr lang="en-US" sz="1200" dirty="0"/>
              <a:t>Hit scan and take a picture of each answer page</a:t>
            </a:r>
          </a:p>
          <a:p>
            <a:pPr marL="228600" indent="-228600">
              <a:buAutoNum type="arabicPeriod"/>
            </a:pPr>
            <a:r>
              <a:rPr lang="en-US" sz="1200" dirty="0"/>
              <a:t>Email new PDF created to the teacher</a:t>
            </a:r>
          </a:p>
        </p:txBody>
      </p:sp>
      <p:pic>
        <p:nvPicPr>
          <p:cNvPr id="13" name="Picture 1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D660826-6718-40CE-9975-D13EDC471F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8778" y="5065948"/>
            <a:ext cx="1578634" cy="16000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229" y="292318"/>
            <a:ext cx="2165845" cy="2304762"/>
          </a:xfrm>
          <a:prstGeom prst="rect">
            <a:avLst/>
          </a:prstGeom>
        </p:spPr>
      </p:pic>
      <p:pic>
        <p:nvPicPr>
          <p:cNvPr id="16" name="Picture 16" descr="A close up of a sign&#10;&#10;Description generated with high confidence">
            <a:extLst>
              <a:ext uri="{FF2B5EF4-FFF2-40B4-BE49-F238E27FC236}">
                <a16:creationId xmlns:a16="http://schemas.microsoft.com/office/drawing/2014/main" id="{85B9AE61-5EEC-4B0A-8257-4CEE1FCA67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8292" y="89499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905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A5F42BC6D33B469B9E4A1B2154A14F" ma:contentTypeVersion="27" ma:contentTypeDescription="Create a new document." ma:contentTypeScope="" ma:versionID="3bb8228b5c36b0f86f85e87c4111ee99">
  <xsd:schema xmlns:xsd="http://www.w3.org/2001/XMLSchema" xmlns:xs="http://www.w3.org/2001/XMLSchema" xmlns:p="http://schemas.microsoft.com/office/2006/metadata/properties" xmlns:ns2="2bd2ff84-6dc7-437f-83af-e64def46d4c2" targetNamespace="http://schemas.microsoft.com/office/2006/metadata/properties" ma:root="true" ma:fieldsID="ac5969b82ba2b9b3e366525bc07c79d3" ns2:_="">
    <xsd:import namespace="2bd2ff84-6dc7-437f-83af-e64def46d4c2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2ff84-6dc7-437f-83af-e64def46d4c2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2bd2ff84-6dc7-437f-83af-e64def46d4c2" xsi:nil="true"/>
    <Templates xmlns="2bd2ff84-6dc7-437f-83af-e64def46d4c2" xsi:nil="true"/>
    <Self_Registration_Enabled xmlns="2bd2ff84-6dc7-437f-83af-e64def46d4c2" xsi:nil="true"/>
    <Has_Leaders_Only_SectionGroup xmlns="2bd2ff84-6dc7-437f-83af-e64def46d4c2" xsi:nil="true"/>
    <AppVersion xmlns="2bd2ff84-6dc7-437f-83af-e64def46d4c2" xsi:nil="true"/>
    <IsNotebookLocked xmlns="2bd2ff84-6dc7-437f-83af-e64def46d4c2" xsi:nil="true"/>
    <Math_Settings xmlns="2bd2ff84-6dc7-437f-83af-e64def46d4c2" xsi:nil="true"/>
    <Members xmlns="2bd2ff84-6dc7-437f-83af-e64def46d4c2">
      <UserInfo>
        <DisplayName/>
        <AccountId xsi:nil="true"/>
        <AccountType/>
      </UserInfo>
    </Members>
    <Invited_Members xmlns="2bd2ff84-6dc7-437f-83af-e64def46d4c2" xsi:nil="true"/>
    <Is_Collaboration_Space_Locked xmlns="2bd2ff84-6dc7-437f-83af-e64def46d4c2" xsi:nil="true"/>
    <LMS_Mappings xmlns="2bd2ff84-6dc7-437f-83af-e64def46d4c2" xsi:nil="true"/>
    <Invited_Leaders xmlns="2bd2ff84-6dc7-437f-83af-e64def46d4c2" xsi:nil="true"/>
    <FolderType xmlns="2bd2ff84-6dc7-437f-83af-e64def46d4c2" xsi:nil="true"/>
    <Leaders xmlns="2bd2ff84-6dc7-437f-83af-e64def46d4c2">
      <UserInfo>
        <DisplayName/>
        <AccountId xsi:nil="true"/>
        <AccountType/>
      </UserInfo>
    </Leaders>
    <Distribution_Groups xmlns="2bd2ff84-6dc7-437f-83af-e64def46d4c2" xsi:nil="true"/>
    <Member_Groups xmlns="2bd2ff84-6dc7-437f-83af-e64def46d4c2">
      <UserInfo>
        <DisplayName/>
        <AccountId xsi:nil="true"/>
        <AccountType/>
      </UserInfo>
    </Member_Groups>
    <DefaultSectionNames xmlns="2bd2ff84-6dc7-437f-83af-e64def46d4c2" xsi:nil="true"/>
    <TeamsChannelId xmlns="2bd2ff84-6dc7-437f-83af-e64def46d4c2" xsi:nil="true"/>
    <CultureName xmlns="2bd2ff84-6dc7-437f-83af-e64def46d4c2" xsi:nil="true"/>
    <Owner xmlns="2bd2ff84-6dc7-437f-83af-e64def46d4c2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65DE79F3-56EA-4842-B576-57B5ECEE8F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B2C4CB-339E-4032-A96E-6B23159B76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d2ff84-6dc7-437f-83af-e64def46d4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1989D3-D33B-41ED-9F57-5E9C7A923000}">
  <ds:schemaRefs>
    <ds:schemaRef ds:uri="http://schemas.microsoft.com/office/2006/documentManagement/types"/>
    <ds:schemaRef ds:uri="http://schemas.microsoft.com/office/infopath/2007/PartnerControls"/>
    <ds:schemaRef ds:uri="2bd2ff84-6dc7-437f-83af-e64def46d4c2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215</TotalTime>
  <Words>166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Welcome Back!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Mehr</dc:creator>
  <cp:lastModifiedBy>Knight, Dwan</cp:lastModifiedBy>
  <cp:revision>71</cp:revision>
  <dcterms:created xsi:type="dcterms:W3CDTF">2020-03-27T11:34:35Z</dcterms:created>
  <dcterms:modified xsi:type="dcterms:W3CDTF">2020-04-01T14:20:48Z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0x01010038A5F42BC6D33B469B9E4A1B2154A14F</vt:lpwstr>
  </property>
</Properties>
</file>