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62" r:id="rId4"/>
    <p:sldId id="267" r:id="rId5"/>
    <p:sldId id="268" r:id="rId6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52" autoAdjust="0"/>
    <p:restoredTop sz="94660"/>
  </p:normalViewPr>
  <p:slideViewPr>
    <p:cSldViewPr snapToGrid="0">
      <p:cViewPr varScale="1">
        <p:scale>
          <a:sx n="61" d="100"/>
          <a:sy n="61" d="100"/>
        </p:scale>
        <p:origin x="72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F3C8BF8-BA95-42EE-81F8-6A4D1E3D4A9C}" type="datetimeFigureOut">
              <a:rPr lang="en-US" smtClean="0"/>
              <a:t>10/17/2014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9444-F517-4557-A10A-1762B5A2592C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5018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C8BF8-BA95-42EE-81F8-6A4D1E3D4A9C}" type="datetimeFigureOut">
              <a:rPr lang="en-US" smtClean="0"/>
              <a:t>10/17/2014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9444-F517-4557-A10A-1762B5A25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82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C8BF8-BA95-42EE-81F8-6A4D1E3D4A9C}" type="datetimeFigureOut">
              <a:rPr lang="en-US" smtClean="0"/>
              <a:t>10/17/2014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9444-F517-4557-A10A-1762B5A2592C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1123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C8BF8-BA95-42EE-81F8-6A4D1E3D4A9C}" type="datetimeFigureOut">
              <a:rPr lang="en-US" smtClean="0"/>
              <a:t>10/17/2014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9444-F517-4557-A10A-1762B5A25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460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C8BF8-BA95-42EE-81F8-6A4D1E3D4A9C}" type="datetimeFigureOut">
              <a:rPr lang="en-US" smtClean="0"/>
              <a:t>10/17/2014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9444-F517-4557-A10A-1762B5A2592C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3357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C8BF8-BA95-42EE-81F8-6A4D1E3D4A9C}" type="datetimeFigureOut">
              <a:rPr lang="en-US" smtClean="0"/>
              <a:t>10/17/2014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9444-F517-4557-A10A-1762B5A25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730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C8BF8-BA95-42EE-81F8-6A4D1E3D4A9C}" type="datetimeFigureOut">
              <a:rPr lang="en-US" smtClean="0"/>
              <a:t>10/17/2014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9444-F517-4557-A10A-1762B5A25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592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C8BF8-BA95-42EE-81F8-6A4D1E3D4A9C}" type="datetimeFigureOut">
              <a:rPr lang="en-US" smtClean="0"/>
              <a:t>10/17/2014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9444-F517-4557-A10A-1762B5A25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691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C8BF8-BA95-42EE-81F8-6A4D1E3D4A9C}" type="datetimeFigureOut">
              <a:rPr lang="en-US" smtClean="0"/>
              <a:t>10/17/2014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9444-F517-4557-A10A-1762B5A25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571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C8BF8-BA95-42EE-81F8-6A4D1E3D4A9C}" type="datetimeFigureOut">
              <a:rPr lang="en-US" smtClean="0"/>
              <a:t>10/17/2014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9444-F517-4557-A10A-1762B5A259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965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C8BF8-BA95-42EE-81F8-6A4D1E3D4A9C}" type="datetimeFigureOut">
              <a:rPr lang="en-US" smtClean="0"/>
              <a:t>10/17/2014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9444-F517-4557-A10A-1762B5A2592C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4459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F3C8BF8-BA95-42EE-81F8-6A4D1E3D4A9C}" type="datetimeFigureOut">
              <a:rPr lang="en-US" smtClean="0"/>
              <a:t>10/17/2014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E7F9444-F517-4557-A10A-1762B5A2592C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1405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4.3 Multiplying Polynomials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021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Vocabulary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b</a:t>
            </a:r>
            <a:r>
              <a:rPr lang="en-US" sz="3600" dirty="0" smtClean="0"/>
              <a:t>inomial</a:t>
            </a:r>
          </a:p>
          <a:p>
            <a:endParaRPr lang="en-US" sz="3600" dirty="0"/>
          </a:p>
          <a:p>
            <a:r>
              <a:rPr lang="en-US" sz="3600" dirty="0" smtClean="0"/>
              <a:t>trinomial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848982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2507348" cy="1499616"/>
          </a:xfrm>
        </p:spPr>
        <p:txBody>
          <a:bodyPr/>
          <a:lstStyle/>
          <a:p>
            <a:r>
              <a:rPr lang="en-US" dirty="0" smtClean="0"/>
              <a:t>Ex 1 Simplify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7379644"/>
              </p:ext>
            </p:extLst>
          </p:nvPr>
        </p:nvGraphicFramePr>
        <p:xfrm>
          <a:off x="826033" y="2564695"/>
          <a:ext cx="2903538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3" imgW="1028520" imgH="253800" progId="Equation.DSMT4">
                  <p:embed/>
                </p:oleObj>
              </mc:Choice>
              <mc:Fallback>
                <p:oleObj name="Equation" r:id="rId3" imgW="102852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26033" y="2564695"/>
                        <a:ext cx="2903538" cy="717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7955700" y="585216"/>
            <a:ext cx="2507348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0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Ex 2 Simplify</a:t>
            </a:r>
            <a:endParaRPr lang="en-US" dirty="0"/>
          </a:p>
        </p:txBody>
      </p:sp>
      <p:graphicFrame>
        <p:nvGraphicFramePr>
          <p:cNvPr id="9" name="Content Placeholder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0558812"/>
              </p:ext>
            </p:extLst>
          </p:nvPr>
        </p:nvGraphicFramePr>
        <p:xfrm>
          <a:off x="7989543" y="2491670"/>
          <a:ext cx="1576387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5" imgW="558720" imgH="279360" progId="Equation.DSMT4">
                  <p:embed/>
                </p:oleObj>
              </mc:Choice>
              <mc:Fallback>
                <p:oleObj name="Equation" r:id="rId5" imgW="55872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989543" y="2491670"/>
                        <a:ext cx="1576387" cy="790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63317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5500" y="571342"/>
            <a:ext cx="2507348" cy="1499616"/>
          </a:xfrm>
        </p:spPr>
        <p:txBody>
          <a:bodyPr/>
          <a:lstStyle/>
          <a:p>
            <a:r>
              <a:rPr lang="en-US" dirty="0" smtClean="0"/>
              <a:t>Ex </a:t>
            </a:r>
            <a:r>
              <a:rPr lang="en-US" dirty="0" smtClean="0"/>
              <a:t>3 </a:t>
            </a:r>
            <a:r>
              <a:rPr lang="en-US" dirty="0" smtClean="0"/>
              <a:t>Simplify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069495"/>
              </p:ext>
            </p:extLst>
          </p:nvPr>
        </p:nvGraphicFramePr>
        <p:xfrm>
          <a:off x="825500" y="2570163"/>
          <a:ext cx="2903538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Equation" r:id="rId3" imgW="1041120" imgH="253800" progId="Equation.DSMT4">
                  <p:embed/>
                </p:oleObj>
              </mc:Choice>
              <mc:Fallback>
                <p:oleObj name="Equation" r:id="rId3" imgW="104112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25500" y="2570163"/>
                        <a:ext cx="2903538" cy="708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6988175" y="571342"/>
            <a:ext cx="2507348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0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Ex 4 Simplify</a:t>
            </a:r>
            <a:endParaRPr lang="en-US" dirty="0"/>
          </a:p>
        </p:txBody>
      </p:sp>
      <p:graphicFrame>
        <p:nvGraphicFramePr>
          <p:cNvPr id="9" name="Content Placeholder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2642218"/>
              </p:ext>
            </p:extLst>
          </p:nvPr>
        </p:nvGraphicFramePr>
        <p:xfrm>
          <a:off x="6988175" y="2492375"/>
          <a:ext cx="3581400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Equation" r:id="rId5" imgW="1269720" imgH="279360" progId="Equation.DSMT4">
                  <p:embed/>
                </p:oleObj>
              </mc:Choice>
              <mc:Fallback>
                <p:oleObj name="Equation" r:id="rId5" imgW="126972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988175" y="2492375"/>
                        <a:ext cx="3581400" cy="790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0862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5500" y="571342"/>
            <a:ext cx="4534776" cy="1499616"/>
          </a:xfrm>
        </p:spPr>
        <p:txBody>
          <a:bodyPr/>
          <a:lstStyle/>
          <a:p>
            <a:r>
              <a:rPr lang="en-US" dirty="0" smtClean="0"/>
              <a:t>Ex </a:t>
            </a:r>
            <a:r>
              <a:rPr lang="en-US" dirty="0"/>
              <a:t>5</a:t>
            </a:r>
            <a:r>
              <a:rPr lang="en-US" dirty="0" smtClean="0"/>
              <a:t> Solve for k.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4748572"/>
              </p:ext>
            </p:extLst>
          </p:nvPr>
        </p:nvGraphicFramePr>
        <p:xfrm>
          <a:off x="825500" y="1837066"/>
          <a:ext cx="6655988" cy="858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Equation" r:id="rId3" imgW="1968480" imgH="253800" progId="Equation.DSMT4">
                  <p:embed/>
                </p:oleObj>
              </mc:Choice>
              <mc:Fallback>
                <p:oleObj name="Equation" r:id="rId3" imgW="196848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25500" y="1837066"/>
                        <a:ext cx="6655988" cy="8588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61335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3213</TotalTime>
  <Words>24</Words>
  <Application>Microsoft Office PowerPoint</Application>
  <PresentationFormat>Widescreen</PresentationFormat>
  <Paragraphs>10</Paragraphs>
  <Slides>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Tw Cen MT</vt:lpstr>
      <vt:lpstr>Tw Cen MT Condensed</vt:lpstr>
      <vt:lpstr>Wingdings 3</vt:lpstr>
      <vt:lpstr>Integral</vt:lpstr>
      <vt:lpstr>MathType 6.0 Equation</vt:lpstr>
      <vt:lpstr>4.3 Multiplying Polynomials</vt:lpstr>
      <vt:lpstr>Vocabulary</vt:lpstr>
      <vt:lpstr>Ex 1 Simplify</vt:lpstr>
      <vt:lpstr>Ex 3 Simplify</vt:lpstr>
      <vt:lpstr>Ex 5 Solve for k.</vt:lpstr>
    </vt:vector>
  </TitlesOfParts>
  <Company>Leon County Schools -LCSB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4.1 Polynomials</dc:title>
  <dc:creator>Taylor, Martina</dc:creator>
  <cp:lastModifiedBy>Taylor, Martina</cp:lastModifiedBy>
  <cp:revision>14</cp:revision>
  <cp:lastPrinted>2014-10-14T16:28:17Z</cp:lastPrinted>
  <dcterms:created xsi:type="dcterms:W3CDTF">2014-10-13T12:37:09Z</dcterms:created>
  <dcterms:modified xsi:type="dcterms:W3CDTF">2014-10-17T12:16:31Z</dcterms:modified>
</cp:coreProperties>
</file>