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868D87-FAA9-436E-F5F1-88C85BF22EC7}" v="4" dt="2021-08-03T13:35:15.247"/>
    <p1510:client id="{3D99C6AB-C948-4E46-BDCD-F243C9E99ABC}" v="72" dt="2022-08-02T01:25:32.144"/>
    <p1510:client id="{ADA61DF8-FA65-6454-4F45-DF7E84CC64C0}" v="6" dt="2023-08-02T21:59:28.823"/>
    <p1510:client id="{F88741D3-0994-F98B-00C8-1C2DDDB4CA4C}" v="4" dt="2021-08-03T16:11:27.2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2610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54B0-6A05-454B-AE7B-044EAC99FD58}" type="datetimeFigureOut">
              <a:rPr lang="en-US" smtClean="0"/>
              <a:t>01/11/2024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A71-E3EA-4C14-9493-B48910249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46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54B0-6A05-454B-AE7B-044EAC99FD58}" type="datetimeFigureOut">
              <a:rPr lang="en-US" smtClean="0"/>
              <a:t>01/11/2024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A71-E3EA-4C14-9493-B48910249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755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54B0-6A05-454B-AE7B-044EAC99FD58}" type="datetimeFigureOut">
              <a:rPr lang="en-US" smtClean="0"/>
              <a:t>01/11/2024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A71-E3EA-4C14-9493-B48910249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62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54B0-6A05-454B-AE7B-044EAC99FD58}" type="datetimeFigureOut">
              <a:rPr lang="en-US" smtClean="0"/>
              <a:t>01/11/2024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A71-E3EA-4C14-9493-B48910249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90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54B0-6A05-454B-AE7B-044EAC99FD58}" type="datetimeFigureOut">
              <a:rPr lang="en-US" smtClean="0"/>
              <a:t>01/11/2024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A71-E3EA-4C14-9493-B48910249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68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54B0-6A05-454B-AE7B-044EAC99FD58}" type="datetimeFigureOut">
              <a:rPr lang="en-US" smtClean="0"/>
              <a:t>01/11/2024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A71-E3EA-4C14-9493-B48910249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33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54B0-6A05-454B-AE7B-044EAC99FD58}" type="datetimeFigureOut">
              <a:rPr lang="en-US" smtClean="0"/>
              <a:t>01/11/2024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A71-E3EA-4C14-9493-B48910249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093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54B0-6A05-454B-AE7B-044EAC99FD58}" type="datetimeFigureOut">
              <a:rPr lang="en-US" smtClean="0"/>
              <a:t>01/11/2024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A71-E3EA-4C14-9493-B48910249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208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54B0-6A05-454B-AE7B-044EAC99FD58}" type="datetimeFigureOut">
              <a:rPr lang="en-US" smtClean="0"/>
              <a:t>01/11/2024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A71-E3EA-4C14-9493-B48910249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35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54B0-6A05-454B-AE7B-044EAC99FD58}" type="datetimeFigureOut">
              <a:rPr lang="en-US" smtClean="0"/>
              <a:t>01/11/2024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A71-E3EA-4C14-9493-B48910249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498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54B0-6A05-454B-AE7B-044EAC99FD58}" type="datetimeFigureOut">
              <a:rPr lang="en-US" smtClean="0"/>
              <a:t>01/11/2024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A71-E3EA-4C14-9493-B48910249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294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854B0-6A05-454B-AE7B-044EAC99FD58}" type="datetimeFigureOut">
              <a:rPr lang="en-US" smtClean="0"/>
              <a:t>01/11/2024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E9A71-E3EA-4C14-9493-B48910249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467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596"/>
            <a:ext cx="6858000" cy="88750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2000" y="1219200"/>
            <a:ext cx="3429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 dirty="0">
                <a:solidFill>
                  <a:srgbClr val="FF0066"/>
                </a:solidFill>
                <a:latin typeface="Kristen ITC"/>
              </a:rPr>
              <a:t>Mrs. Ramos</a:t>
            </a:r>
            <a:endParaRPr lang="en-US" sz="3600" dirty="0">
              <a:solidFill>
                <a:srgbClr val="FF0066"/>
              </a:solidFill>
              <a:latin typeface="Kristen ITC" panose="03050502040202030202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9200" y="2133600"/>
            <a:ext cx="2667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B050"/>
                </a:solidFill>
                <a:latin typeface="Ink Free" panose="03080402000500000000" pitchFamily="66" charset="0"/>
              </a:rPr>
              <a:t>“The more you read, the more things you will know. The more that you learn, the more places you’ll go.”</a:t>
            </a:r>
          </a:p>
          <a:p>
            <a:pPr algn="ctr"/>
            <a:r>
              <a:rPr lang="en-US" sz="2000" dirty="0">
                <a:latin typeface="KG Eyes Wide Open" panose="02000506000000020004" pitchFamily="2" charset="0"/>
              </a:rPr>
              <a:t>-Dr. Seuss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87144" y="4613289"/>
            <a:ext cx="2362200" cy="35394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 dirty="0">
                <a:latin typeface="Georgia Belle"/>
                <a:ea typeface="Georgia Belle" panose="02000603000000000000" pitchFamily="2" charset="0"/>
              </a:rPr>
              <a:t>I </a:t>
            </a:r>
            <a:r>
              <a:rPr lang="en-US" sz="1600" dirty="0">
                <a:latin typeface="Comic Sans MS" panose="030F0702030302020204" pitchFamily="66" charset="0"/>
                <a:ea typeface="Georgia Belle" panose="02000603000000000000" pitchFamily="2" charset="0"/>
              </a:rPr>
              <a:t>have always wanted to be a teacher starting from playing school with my friends when I was a little girl</a:t>
            </a:r>
            <a:r>
              <a:rPr lang="en-US" sz="1600" dirty="0">
                <a:latin typeface="Cooper Black"/>
                <a:ea typeface="Georgia Belle" panose="02000603000000000000" pitchFamily="2" charset="0"/>
              </a:rPr>
              <a:t>.</a:t>
            </a:r>
            <a:r>
              <a:rPr lang="en-US" sz="1600" dirty="0">
                <a:latin typeface="Georgia Belle"/>
                <a:ea typeface="Georgia Belle" panose="02000603000000000000" pitchFamily="2" charset="0"/>
              </a:rPr>
              <a:t> I earned my</a:t>
            </a:r>
            <a:r>
              <a:rPr lang="en-US" sz="1600" dirty="0">
                <a:latin typeface="Cooper Black"/>
                <a:ea typeface="Georgia Belle" panose="02000603000000000000" pitchFamily="2" charset="0"/>
              </a:rPr>
              <a:t> Bachelor’s Degree from FSU</a:t>
            </a:r>
            <a:r>
              <a:rPr lang="en-US" sz="1600" dirty="0">
                <a:latin typeface="Georgia Belle"/>
                <a:ea typeface="Georgia Belle" panose="02000603000000000000" pitchFamily="2" charset="0"/>
              </a:rPr>
              <a:t> and this will be my </a:t>
            </a:r>
            <a:r>
              <a:rPr lang="en-US" sz="1600" dirty="0">
                <a:latin typeface="Cooper Black"/>
                <a:ea typeface="Georgia Belle" panose="02000603000000000000" pitchFamily="2" charset="0"/>
              </a:rPr>
              <a:t>24th</a:t>
            </a:r>
            <a:r>
              <a:rPr lang="en-US" sz="1600" dirty="0">
                <a:latin typeface="Georgia Belle"/>
                <a:ea typeface="Georgia Belle" panose="02000603000000000000" pitchFamily="2" charset="0"/>
              </a:rPr>
              <a:t> year of teaching (</a:t>
            </a:r>
            <a:r>
              <a:rPr lang="en-US" sz="1600" i="1" dirty="0">
                <a:latin typeface="Georgia Belle"/>
                <a:ea typeface="Georgia Belle" panose="02000603000000000000" pitchFamily="2" charset="0"/>
              </a:rPr>
              <a:t>20 of my years have been in K</a:t>
            </a:r>
            <a:r>
              <a:rPr lang="en-US" sz="1600" dirty="0">
                <a:latin typeface="Georgia Belle"/>
                <a:ea typeface="Georgia Belle" panose="02000603000000000000" pitchFamily="2" charset="0"/>
              </a:rPr>
              <a:t>). Your kiddos will </a:t>
            </a:r>
            <a:r>
              <a:rPr lang="en-US" sz="1600" dirty="0">
                <a:latin typeface="Cooper Black"/>
                <a:ea typeface="Georgia Belle" panose="02000603000000000000" pitchFamily="2" charset="0"/>
              </a:rPr>
              <a:t>learn lots </a:t>
            </a:r>
            <a:r>
              <a:rPr lang="en-US" sz="1600" dirty="0">
                <a:latin typeface="Georgia Belle"/>
                <a:ea typeface="Georgia Belle" panose="02000603000000000000" pitchFamily="2" charset="0"/>
              </a:rPr>
              <a:t>and have </a:t>
            </a:r>
            <a:r>
              <a:rPr lang="en-US" sz="1600" dirty="0">
                <a:latin typeface="Cooper Black"/>
                <a:ea typeface="Georgia Belle" panose="02000603000000000000" pitchFamily="2" charset="0"/>
              </a:rPr>
              <a:t>tons of fun </a:t>
            </a:r>
            <a:r>
              <a:rPr lang="en-US" sz="1600" dirty="0">
                <a:latin typeface="Georgia Belle"/>
                <a:ea typeface="Georgia Belle" panose="02000603000000000000" pitchFamily="2" charset="0"/>
              </a:rPr>
              <a:t>this year!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91000" y="420266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66"/>
                </a:solidFill>
                <a:latin typeface="Kristen ITC" panose="03050502040202030202" pitchFamily="66" charset="0"/>
                <a:ea typeface="Georgia Belle" panose="02000603000000000000" pitchFamily="2" charset="0"/>
              </a:rPr>
              <a:t>Bright colors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11194" y="477909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Kristen ITC" panose="03050502040202030202" pitchFamily="66" charset="0"/>
                <a:ea typeface="Georgia Belle" panose="02000603000000000000" pitchFamily="2" charset="0"/>
              </a:rPr>
              <a:t>Dolphins&amp; my dog ,Luke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91000" y="5574268"/>
            <a:ext cx="205740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>
                <a:solidFill>
                  <a:schemeClr val="accent4">
                    <a:lumMod val="75000"/>
                  </a:schemeClr>
                </a:solidFill>
                <a:latin typeface="Kristen ITC"/>
                <a:ea typeface="Georgia Belle" panose="02000603000000000000" pitchFamily="2" charset="0"/>
              </a:rPr>
              <a:t>M&amp;M’s, </a:t>
            </a:r>
            <a:r>
              <a:rPr lang="en-US" sz="1400" dirty="0" err="1">
                <a:solidFill>
                  <a:schemeClr val="accent4">
                    <a:lumMod val="75000"/>
                  </a:schemeClr>
                </a:solidFill>
                <a:latin typeface="Kristen ITC"/>
                <a:ea typeface="Georgia Belle" panose="02000603000000000000" pitchFamily="2" charset="0"/>
              </a:rPr>
              <a:t>Raisinettes</a:t>
            </a:r>
            <a:endParaRPr lang="en-US" sz="1400" dirty="0">
              <a:solidFill>
                <a:schemeClr val="accent4">
                  <a:lumMod val="75000"/>
                </a:schemeClr>
              </a:solidFill>
              <a:latin typeface="Kristen ITC" panose="03050502040202030202" pitchFamily="66" charset="0"/>
              <a:ea typeface="Georgia Belle" panose="02000603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12236" y="6152172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  <a:latin typeface="Kristen ITC" panose="03050502040202030202" pitchFamily="66" charset="0"/>
                <a:ea typeface="Georgia Belle" panose="02000603000000000000" pitchFamily="2" charset="0"/>
              </a:rPr>
              <a:t>Beauty and the Beast and The Little Mermaid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91000" y="6771844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  <a:latin typeface="Kristen ITC" panose="03050502040202030202" pitchFamily="66" charset="0"/>
                <a:ea typeface="Georgia Belle" panose="02000603000000000000" pitchFamily="2" charset="0"/>
              </a:rPr>
              <a:t>Yoko &amp; Stand Tall Molly Lou Melon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27433" y="7433086"/>
            <a:ext cx="2057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Kristen ITC" panose="03050502040202030202" pitchFamily="66" charset="0"/>
                <a:ea typeface="Georgia Belle" panose="02000603000000000000" pitchFamily="2" charset="0"/>
              </a:rPr>
              <a:t>Going to beach and movies with my family and gardening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4333" y="1744037"/>
            <a:ext cx="4572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70C0"/>
                </a:solidFill>
                <a:latin typeface="Curlz MT" panose="04040404050702020202" pitchFamily="82" charset="0"/>
              </a:rPr>
              <a:t>Kindergarten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4BD9A0E-DB96-49AD-A0CD-F0B54CD853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8667" y="1004613"/>
            <a:ext cx="1574933" cy="2070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593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132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Calibri</vt:lpstr>
      <vt:lpstr>Comic Sans MS</vt:lpstr>
      <vt:lpstr>Cooper Black</vt:lpstr>
      <vt:lpstr>Curlz MT</vt:lpstr>
      <vt:lpstr>Georgia Belle</vt:lpstr>
      <vt:lpstr>Ink Free</vt:lpstr>
      <vt:lpstr>KG Eyes Wide Open</vt:lpstr>
      <vt:lpstr>Kristen ITC</vt:lpstr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</dc:creator>
  <cp:lastModifiedBy>Ramos, Michelle</cp:lastModifiedBy>
  <cp:revision>27</cp:revision>
  <dcterms:created xsi:type="dcterms:W3CDTF">2018-01-14T21:57:37Z</dcterms:created>
  <dcterms:modified xsi:type="dcterms:W3CDTF">2024-01-11T21:27:50Z</dcterms:modified>
</cp:coreProperties>
</file>