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6A62-CC7D-43C9-942A-5CE903ADC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3F877-F0EE-479C-BAB8-DFB4E8865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26E6B-AF1E-4D2C-90FA-482377A5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86853-8465-4A8D-8C23-0ECB7828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88531-6A2A-4E86-BDA0-8D6B6162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6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38B8-3979-4C9D-B476-E91034AE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04474-D8E8-4B69-B4E3-61A226487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06999-3185-4B8B-BCD6-C542C18D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7F231-2BB6-4263-A57E-E9E5F283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46C85-789E-46B3-8B18-BD249D918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9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3114C-BBEA-4370-BA84-297C04EA2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3B1FC-6B83-47F4-BC2C-04CDE1311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20E8C-AA94-4B8C-B44C-416517FF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72C69-5B74-4E67-A88F-BABE34BB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12CA-A340-4B9D-A147-A0CD1EEF6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9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495AD-162F-480D-91B6-AC52ED1B9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BF496-3BAC-455C-B052-DD32E3FE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451DB-A4C4-4EFF-ACBE-9549BAEA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0CE5A-F14B-4917-9476-AEC9BFFB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96277-C26D-4CF2-A436-71CACAD8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7B49-5E1C-4E93-BE19-7462E6FE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384D7-88A3-40F5-9624-6C6D18F6B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AA754-B85F-4CA5-A69B-830261694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C2C5B-4F34-45B7-BD3B-C4E71555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0A58D-9F53-4C36-A0B0-135CE894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DAD1-8B48-4BF8-A7D5-3A8B589B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722E-B4C3-4323-9407-565704344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9B032-D44A-4DAF-A844-A207881D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005E5-B27B-4833-975C-C7882850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64296-8AF6-4C9C-A98A-8A8EEDBF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E7F95-0E39-4668-AC73-A0BD3C20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03658-93C2-4F67-9BB8-2D808A19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B7D0E-7B39-4C84-937E-ABE0F4F74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878AD-C3D8-4DBF-A6E4-226A726F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B036EF-3908-44CB-86E4-A1FEDFE0B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CF3AE8-E1D4-4909-8089-06F1180A1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E8BE28-6E4F-40EE-84BD-93DBAADA7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648E57-7887-4B99-A50E-C45F51FE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9E292-C1A6-414B-A1B5-8F36D30D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8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991D-E9BE-420B-877B-F312F37F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EB6615-18F9-4D07-A814-9B8A7CAB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93203-C8C0-4B2C-AF82-8DAE2AA2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42E67-FAF5-4414-AA77-C1285087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70E96-3D98-4675-B102-1F1B280C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55F5F-C75B-4CAF-A524-97C92954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39B53-7E61-4AF5-9817-ED2DF2CA7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CDDC3-E132-472F-AD6D-40F06AF4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F8925-41C6-48CB-AB81-06A65998E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9ECDA-4BC2-4EB2-B0F9-11601BD61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2DB4C-5E54-4D78-9D22-AF7B25A6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33542-B69A-41D7-86BE-D1A776BB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F6BDB-78A6-42BA-9A1F-66C7FACE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4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4E83C-74C6-4E08-AACB-432FF5F00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44A4F-30C4-4906-B47E-E3F31F293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D9813-9731-4E2B-BD70-DDC9610EE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598B3-4C34-42E0-9864-6B274C5D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2A5DB-64A1-4059-B36A-0F1A2BD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F3D88-4594-4B32-B93A-78D97C0B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7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707BA-8160-4B9E-8DD3-D446AD54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67653-01DB-41A3-9666-58F96C895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F5019-BFBA-4480-8DC2-10C7F08EC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7474-99E1-47FD-B4B1-428BF82B302F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03F80-87EF-4CC4-8AF2-8DF07D01D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54371-FB3D-41DB-AE7D-4406D0FFD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59121-4852-4BFF-8E5D-503BAAAF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8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02ADB-0BF2-4087-B1CC-22421863F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435" y="1136010"/>
            <a:ext cx="9715129" cy="4585980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  <a:t>Third Grade </a:t>
            </a:r>
            <a:b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  <a:t>Memory Book</a:t>
            </a:r>
            <a:b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  <a:t>2019 – 2020</a:t>
            </a:r>
            <a:b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800" dirty="0">
                <a:latin typeface="Aharoni" panose="02010803020104030203" pitchFamily="2" charset="-79"/>
                <a:cs typeface="Aharoni" panose="02010803020104030203" pitchFamily="2" charset="-79"/>
              </a:rPr>
              <a:t>By: ____________</a:t>
            </a:r>
          </a:p>
        </p:txBody>
      </p:sp>
    </p:spTree>
    <p:extLst>
      <p:ext uri="{BB962C8B-B14F-4D97-AF65-F5344CB8AC3E}">
        <p14:creationId xmlns:p14="http://schemas.microsoft.com/office/powerpoint/2010/main" val="361288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4CF796-6C57-408B-9D0B-B812FC041C28}"/>
              </a:ext>
            </a:extLst>
          </p:cNvPr>
          <p:cNvSpPr txBox="1"/>
          <p:nvPr/>
        </p:nvSpPr>
        <p:spPr>
          <a:xfrm>
            <a:off x="186430" y="150920"/>
            <a:ext cx="11647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A Bit About ME!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4326B-C4A0-415C-ACCF-1D85A75AF494}"/>
              </a:ext>
            </a:extLst>
          </p:cNvPr>
          <p:cNvSpPr txBox="1"/>
          <p:nvPr/>
        </p:nvSpPr>
        <p:spPr>
          <a:xfrm>
            <a:off x="6253018" y="1522071"/>
            <a:ext cx="5301673" cy="48735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>
                <a:latin typeface="Comic Sans MS" panose="030F0702030302020204" pitchFamily="66" charset="0"/>
              </a:rPr>
              <a:t>Favorite Color: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Comic Sans MS" panose="030F0702030302020204" pitchFamily="66" charset="0"/>
              </a:rPr>
              <a:t>Favorite Subject: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Comic Sans MS" panose="030F0702030302020204" pitchFamily="66" charset="0"/>
              </a:rPr>
              <a:t>Favorite Team: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Comic Sans MS" panose="030F0702030302020204" pitchFamily="66" charset="0"/>
              </a:rPr>
              <a:t>Favorite Movie: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Comic Sans MS" panose="030F0702030302020204" pitchFamily="66" charset="0"/>
              </a:rPr>
              <a:t>Favorite Hobby: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670C2-8B94-4C15-86D9-3B7257FD9880}"/>
              </a:ext>
            </a:extLst>
          </p:cNvPr>
          <p:cNvSpPr txBox="1"/>
          <p:nvPr/>
        </p:nvSpPr>
        <p:spPr>
          <a:xfrm>
            <a:off x="447962" y="3348661"/>
            <a:ext cx="5301673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My favorite this about third grade was 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Three words that describe me are </a:t>
            </a:r>
          </a:p>
        </p:txBody>
      </p:sp>
    </p:spTree>
    <p:extLst>
      <p:ext uri="{BB962C8B-B14F-4D97-AF65-F5344CB8AC3E}">
        <p14:creationId xmlns:p14="http://schemas.microsoft.com/office/powerpoint/2010/main" val="310830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4CF796-6C57-408B-9D0B-B812FC041C28}"/>
              </a:ext>
            </a:extLst>
          </p:cNvPr>
          <p:cNvSpPr txBox="1"/>
          <p:nvPr/>
        </p:nvSpPr>
        <p:spPr>
          <a:xfrm>
            <a:off x="429266" y="160156"/>
            <a:ext cx="11647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Teacher Feature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4326B-C4A0-415C-ACCF-1D85A75AF494}"/>
              </a:ext>
            </a:extLst>
          </p:cNvPr>
          <p:cNvSpPr txBox="1"/>
          <p:nvPr/>
        </p:nvSpPr>
        <p:spPr>
          <a:xfrm>
            <a:off x="6253018" y="1522071"/>
            <a:ext cx="5301673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This is what I will remember the most about my teachers: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670C2-8B94-4C15-86D9-3B7257FD9880}"/>
              </a:ext>
            </a:extLst>
          </p:cNvPr>
          <p:cNvSpPr txBox="1"/>
          <p:nvPr/>
        </p:nvSpPr>
        <p:spPr>
          <a:xfrm>
            <a:off x="244762" y="1522071"/>
            <a:ext cx="5301673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This is what I like about my teachers: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9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4CF796-6C57-408B-9D0B-B812FC041C28}"/>
              </a:ext>
            </a:extLst>
          </p:cNvPr>
          <p:cNvSpPr txBox="1"/>
          <p:nvPr/>
        </p:nvSpPr>
        <p:spPr>
          <a:xfrm>
            <a:off x="429266" y="160156"/>
            <a:ext cx="11647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Third Grade Friends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4326B-C4A0-415C-ACCF-1D85A75AF494}"/>
              </a:ext>
            </a:extLst>
          </p:cNvPr>
          <p:cNvSpPr txBox="1"/>
          <p:nvPr/>
        </p:nvSpPr>
        <p:spPr>
          <a:xfrm>
            <a:off x="6253018" y="1522071"/>
            <a:ext cx="5301673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Another one of my friends is 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My favorite thing about ____ is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670C2-8B94-4C15-86D9-3B7257FD9880}"/>
              </a:ext>
            </a:extLst>
          </p:cNvPr>
          <p:cNvSpPr txBox="1"/>
          <p:nvPr/>
        </p:nvSpPr>
        <p:spPr>
          <a:xfrm>
            <a:off x="244762" y="1522071"/>
            <a:ext cx="5301673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My best friend this year was 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My favorite thing about _____is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5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4CF796-6C57-408B-9D0B-B812FC041C28}"/>
              </a:ext>
            </a:extLst>
          </p:cNvPr>
          <p:cNvSpPr txBox="1"/>
          <p:nvPr/>
        </p:nvSpPr>
        <p:spPr>
          <a:xfrm>
            <a:off x="429266" y="160156"/>
            <a:ext cx="11647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omic Sans MS" panose="030F0702030302020204" pitchFamily="66" charset="0"/>
              </a:rPr>
              <a:t>LOTS of Learning!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670C2-8B94-4C15-86D9-3B7257FD9880}"/>
              </a:ext>
            </a:extLst>
          </p:cNvPr>
          <p:cNvSpPr txBox="1"/>
          <p:nvPr/>
        </p:nvSpPr>
        <p:spPr>
          <a:xfrm>
            <a:off x="1424439" y="2321062"/>
            <a:ext cx="9343121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This year I learned A LOT! Here are some things I learned this year: 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7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Comic Sans MS</vt:lpstr>
      <vt:lpstr>Office Theme</vt:lpstr>
      <vt:lpstr>Third Grade  Memory Book 2019 – 2020 By: ____________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Grade  Memory Book 2019 – 2020 By: ____________</dc:title>
  <dc:creator>Arshad Javed</dc:creator>
  <cp:lastModifiedBy>Arshad Javed</cp:lastModifiedBy>
  <cp:revision>2</cp:revision>
  <dcterms:created xsi:type="dcterms:W3CDTF">2020-05-17T22:00:46Z</dcterms:created>
  <dcterms:modified xsi:type="dcterms:W3CDTF">2020-05-17T22:05:00Z</dcterms:modified>
</cp:coreProperties>
</file>