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4333-7414-49F1-8E64-AAEDF8EAAC6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28FD-3121-4629-9ECD-A06F1416E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33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1DCD-2BB5-4F3A-9511-CF6FD8EA807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video" Target="https://www.youtube.com/embed/omkuE6Wa5kQ?feature=oembed" TargetMode="External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3jPsradyuyI?feature=oembed" TargetMode="External"/><Relationship Id="rId1" Type="http://schemas.openxmlformats.org/officeDocument/2006/relationships/video" Target="https://www.youtube.com/embed/Xb29Js0wehg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6;p47"/>
          <p:cNvSpPr/>
          <p:nvPr/>
        </p:nvSpPr>
        <p:spPr>
          <a:xfrm rot="9365218">
            <a:off x="559462" y="1637048"/>
            <a:ext cx="1585505" cy="1137967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146;p47"/>
          <p:cNvSpPr/>
          <p:nvPr/>
        </p:nvSpPr>
        <p:spPr>
          <a:xfrm rot="9398551">
            <a:off x="476033" y="2949396"/>
            <a:ext cx="1604745" cy="1118401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146;p47"/>
          <p:cNvSpPr/>
          <p:nvPr/>
        </p:nvSpPr>
        <p:spPr>
          <a:xfrm rot="9115410">
            <a:off x="436144" y="4304897"/>
            <a:ext cx="1653447" cy="117044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46;p47"/>
          <p:cNvSpPr/>
          <p:nvPr/>
        </p:nvSpPr>
        <p:spPr>
          <a:xfrm rot="9049022">
            <a:off x="540732" y="5720710"/>
            <a:ext cx="1511110" cy="118962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56;p38"/>
          <p:cNvSpPr txBox="1">
            <a:spLocks/>
          </p:cNvSpPr>
          <p:nvPr/>
        </p:nvSpPr>
        <p:spPr>
          <a:xfrm>
            <a:off x="3144174" y="246769"/>
            <a:ext cx="5903652" cy="5219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mic Sans MS" panose="030F0702030302020204" pitchFamily="66" charset="0"/>
              </a:rPr>
              <a:t>Week of May 25-29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0AD51F-5229-4A79-98E0-8327DE3DFF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7" y="149114"/>
            <a:ext cx="1254496" cy="1184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9102A-4B81-414C-BE9E-62548BA58197}"/>
              </a:ext>
            </a:extLst>
          </p:cNvPr>
          <p:cNvSpPr txBox="1"/>
          <p:nvPr/>
        </p:nvSpPr>
        <p:spPr>
          <a:xfrm rot="19957634">
            <a:off x="792348" y="1866937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Reading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AD1B8-963B-4D0A-A2A2-89FCEF32E148}"/>
              </a:ext>
            </a:extLst>
          </p:cNvPr>
          <p:cNvSpPr txBox="1"/>
          <p:nvPr/>
        </p:nvSpPr>
        <p:spPr>
          <a:xfrm rot="20121422">
            <a:off x="792349" y="3148876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31C3C-DC2A-4EB5-B2AD-94627D351C64}"/>
              </a:ext>
            </a:extLst>
          </p:cNvPr>
          <p:cNvSpPr txBox="1"/>
          <p:nvPr/>
        </p:nvSpPr>
        <p:spPr>
          <a:xfrm rot="19744584">
            <a:off x="661817" y="5903635"/>
            <a:ext cx="119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Special   Area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5EF85-0929-4AD5-AF02-0FB5EFCC0BDB}"/>
              </a:ext>
            </a:extLst>
          </p:cNvPr>
          <p:cNvSpPr txBox="1"/>
          <p:nvPr/>
        </p:nvSpPr>
        <p:spPr>
          <a:xfrm rot="19978279">
            <a:off x="661574" y="4215576"/>
            <a:ext cx="153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Science/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Social Studies  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DD3A56-75A4-4133-ABF4-7339AC55F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94" y="878889"/>
            <a:ext cx="8334109" cy="59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EB8552-C2FD-41CA-A0A5-11F38E343E6A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402080"/>
          <a:ext cx="50127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724">
                  <a:extLst>
                    <a:ext uri="{9D8B030D-6E8A-4147-A177-3AD203B41FA5}">
                      <a16:colId xmlns:a16="http://schemas.microsoft.com/office/drawing/2014/main" val="272565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132"/>
                  </a:ext>
                </a:extLst>
              </a:tr>
            </a:tbl>
          </a:graphicData>
        </a:graphic>
      </p:graphicFrame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D9BF7CE-5E22-48DC-8A02-3AA1D200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452062" cy="6858000"/>
          </a:xfrm>
          <a:prstGeom prst="rect">
            <a:avLst/>
          </a:prstGeom>
        </p:spPr>
      </p:pic>
      <p:sp>
        <p:nvSpPr>
          <p:cNvPr id="4" name="Google Shape;1146;p47">
            <a:extLst>
              <a:ext uri="{FF2B5EF4-FFF2-40B4-BE49-F238E27FC236}">
                <a16:creationId xmlns:a16="http://schemas.microsoft.com/office/drawing/2014/main" id="{011D3D09-D211-416B-BA37-3518DCD27F16}"/>
              </a:ext>
            </a:extLst>
          </p:cNvPr>
          <p:cNvSpPr/>
          <p:nvPr/>
        </p:nvSpPr>
        <p:spPr>
          <a:xfrm rot="9365218">
            <a:off x="68231" y="1234624"/>
            <a:ext cx="1558867" cy="1348148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D0FCFA-9B57-4C13-B664-B9680CA8D3ED}"/>
              </a:ext>
            </a:extLst>
          </p:cNvPr>
          <p:cNvSpPr txBox="1">
            <a:spLocks/>
          </p:cNvSpPr>
          <p:nvPr/>
        </p:nvSpPr>
        <p:spPr>
          <a:xfrm rot="20075414">
            <a:off x="-47276" y="1370265"/>
            <a:ext cx="1567268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Sight Word Review</a:t>
            </a:r>
          </a:p>
        </p:txBody>
      </p:sp>
    </p:spTree>
    <p:extLst>
      <p:ext uri="{BB962C8B-B14F-4D97-AF65-F5344CB8AC3E}">
        <p14:creationId xmlns:p14="http://schemas.microsoft.com/office/powerpoint/2010/main" val="179103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52;p38">
            <a:extLst>
              <a:ext uri="{FF2B5EF4-FFF2-40B4-BE49-F238E27FC236}">
                <a16:creationId xmlns:a16="http://schemas.microsoft.com/office/drawing/2014/main" id="{DC7EA065-C262-409F-9D11-272A68A4E656}"/>
              </a:ext>
            </a:extLst>
          </p:cNvPr>
          <p:cNvGrpSpPr/>
          <p:nvPr/>
        </p:nvGrpSpPr>
        <p:grpSpPr>
          <a:xfrm>
            <a:off x="6632508" y="2624881"/>
            <a:ext cx="2152912" cy="771279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3" name="Google Shape;953;p38">
              <a:extLst>
                <a:ext uri="{FF2B5EF4-FFF2-40B4-BE49-F238E27FC236}">
                  <a16:creationId xmlns:a16="http://schemas.microsoft.com/office/drawing/2014/main" id="{E20E1E97-5088-4BFE-A542-E436A5319A1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54;p38">
              <a:extLst>
                <a:ext uri="{FF2B5EF4-FFF2-40B4-BE49-F238E27FC236}">
                  <a16:creationId xmlns:a16="http://schemas.microsoft.com/office/drawing/2014/main" id="{B2F5AEAE-3F91-4EF0-85BF-B1E80D0C37F0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630EB5-365A-44CF-B922-27FD8E595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9155" y="2609911"/>
            <a:ext cx="2059618" cy="89604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Calendar </a:t>
            </a:r>
            <a:br>
              <a:rPr lang="en-US" dirty="0"/>
            </a:b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87B484-FEF9-404E-9D16-1B286DDB936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569766" y="728311"/>
            <a:ext cx="6835200" cy="9772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Morning Songs and Calendar </a:t>
            </a:r>
            <a:br>
              <a:rPr lang="en-US" sz="2800" b="1" dirty="0">
                <a:latin typeface="Comic Sans MS" panose="030F0702030302020204" pitchFamily="66" charset="0"/>
              </a:rPr>
            </a:b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 descr="Download Free png Mickey Mouse PNG Image - PurePNG | Free ...">
            <a:extLst>
              <a:ext uri="{FF2B5EF4-FFF2-40B4-BE49-F238E27FC236}">
                <a16:creationId xmlns:a16="http://schemas.microsoft.com/office/drawing/2014/main" id="{24B91D7A-C432-40C4-97EE-055983E1CF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5" y="454349"/>
            <a:ext cx="1539099" cy="15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oordinate communications to increase sales, business value ...">
            <a:extLst>
              <a:ext uri="{FF2B5EF4-FFF2-40B4-BE49-F238E27FC236}">
                <a16:creationId xmlns:a16="http://schemas.microsoft.com/office/drawing/2014/main" id="{8421119E-31BD-401D-965E-FA9AC8C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98" y="447548"/>
            <a:ext cx="1445401" cy="17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782;p33">
            <a:extLst>
              <a:ext uri="{FF2B5EF4-FFF2-40B4-BE49-F238E27FC236}">
                <a16:creationId xmlns:a16="http://schemas.microsoft.com/office/drawing/2014/main" id="{6447AEAF-0AA8-41AC-9CE6-D8EF4E011A64}"/>
              </a:ext>
            </a:extLst>
          </p:cNvPr>
          <p:cNvSpPr/>
          <p:nvPr/>
        </p:nvSpPr>
        <p:spPr>
          <a:xfrm>
            <a:off x="2678400" y="526879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8;p38">
            <a:extLst>
              <a:ext uri="{FF2B5EF4-FFF2-40B4-BE49-F238E27FC236}">
                <a16:creationId xmlns:a16="http://schemas.microsoft.com/office/drawing/2014/main" id="{01A9BB42-9FF9-4DD2-88E9-FEF5F7AC3488}"/>
              </a:ext>
            </a:extLst>
          </p:cNvPr>
          <p:cNvSpPr/>
          <p:nvPr/>
        </p:nvSpPr>
        <p:spPr>
          <a:xfrm>
            <a:off x="2779590" y="2643995"/>
            <a:ext cx="2059619" cy="65673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Morning Songs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30" name="Online Media 29" title="Have a Good Morning, Have a Good Day | Morning Song  | Jack Hartmann">
            <a:hlinkClick r:id="" action="ppaction://media"/>
            <a:extLst>
              <a:ext uri="{FF2B5EF4-FFF2-40B4-BE49-F238E27FC236}">
                <a16:creationId xmlns:a16="http://schemas.microsoft.com/office/drawing/2014/main" id="{30CB4335-7CC9-4268-9D4C-F8ABBB621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678400" y="3542919"/>
            <a:ext cx="2262000" cy="1308999"/>
          </a:xfrm>
          <a:prstGeom prst="rect">
            <a:avLst/>
          </a:prstGeom>
        </p:spPr>
      </p:pic>
      <p:pic>
        <p:nvPicPr>
          <p:cNvPr id="31" name="Online Media 30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C422F127-5505-431A-85B2-31070BFCEC7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2678399" y="5009676"/>
            <a:ext cx="2262000" cy="1618449"/>
          </a:xfrm>
          <a:prstGeom prst="rect">
            <a:avLst/>
          </a:prstGeom>
        </p:spPr>
      </p:pic>
      <p:pic>
        <p:nvPicPr>
          <p:cNvPr id="1024" name="Online Media 1023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190BB73A-FC33-40F9-871D-83722E13045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576633" y="3542919"/>
            <a:ext cx="2208787" cy="1466757"/>
          </a:xfrm>
          <a:prstGeom prst="rect">
            <a:avLst/>
          </a:prstGeom>
        </p:spPr>
      </p:pic>
      <p:pic>
        <p:nvPicPr>
          <p:cNvPr id="2" name="Online Media 1" title="12 Months of the Year | Exercise Song for Kids | Learn the Months | Jack Hartmann">
            <a:hlinkClick r:id="" action="ppaction://media"/>
            <a:extLst>
              <a:ext uri="{FF2B5EF4-FFF2-40B4-BE49-F238E27FC236}">
                <a16:creationId xmlns:a16="http://schemas.microsoft.com/office/drawing/2014/main" id="{4B26C748-E435-4F9A-A4DD-FF79955803F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6550026" y="5209049"/>
            <a:ext cx="2262000" cy="13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2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33426C-A5C0-4E21-8DB3-F4F2FCA1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8927E-7BEF-44E3-BFBF-D0AD40CE6A6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6B0F43F-A0A5-4FC7-965C-4E9D58354BF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A96B9C-87E2-4CA1-95F8-C7BCE0592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F44A7F-D6D9-4BCD-967C-00DDE3C19408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2B48E4-A43F-4685-87BC-C168E05F6A32}"/>
              </a:ext>
            </a:extLst>
          </p:cNvPr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2CD75B5-8143-48D3-804F-09A70BA22AEC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0831E-EA58-4BCB-863B-44A10C14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23862"/>
            <a:ext cx="107823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9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24</Words>
  <Application>Microsoft Office PowerPoint</Application>
  <PresentationFormat>Widescreen</PresentationFormat>
  <Paragraphs>10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Permanent Marker</vt:lpstr>
      <vt:lpstr>Office Theme</vt:lpstr>
      <vt:lpstr>PowerPoint Presentation</vt:lpstr>
      <vt:lpstr>PowerPoint Presentation</vt:lpstr>
      <vt:lpstr>Calendar  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Reshard, Felicia</dc:creator>
  <cp:lastModifiedBy>JMRod 1990</cp:lastModifiedBy>
  <cp:revision>175</cp:revision>
  <dcterms:created xsi:type="dcterms:W3CDTF">2020-04-08T16:22:59Z</dcterms:created>
  <dcterms:modified xsi:type="dcterms:W3CDTF">2020-05-26T11:51:13Z</dcterms:modified>
  <cp:contentStatus/>
</cp:coreProperties>
</file>