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410" y="-9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02/08/2024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6416" y="1066800"/>
            <a:ext cx="515083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February 12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8323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review </a:t>
            </a:r>
            <a:r>
              <a:rPr lang="en-US" sz="1250" b="1" dirty="0"/>
              <a:t>Short Vowel Aa</a:t>
            </a:r>
            <a:r>
              <a:rPr lang="en-US" sz="1250" dirty="0"/>
              <a:t> and </a:t>
            </a:r>
            <a:r>
              <a:rPr lang="en-US" sz="1250" b="1" dirty="0"/>
              <a:t>Nasalized Aa </a:t>
            </a:r>
            <a:r>
              <a:rPr lang="en-US" sz="1250" i="1" dirty="0"/>
              <a:t>(identification, mouth placement to make sounds, blending/sounding-out words containing these letters), </a:t>
            </a:r>
            <a:r>
              <a:rPr lang="en-US" sz="1250" dirty="0"/>
              <a:t>and all sight words we have learned so far. We will continue to discuss the types of stories we like best. </a:t>
            </a:r>
            <a:r>
              <a:rPr lang="en-US" sz="1250" b="1" i="1" dirty="0">
                <a:sym typeface="Wingdings" panose="05000000000000000000" pitchFamily="2" charset="2"/>
              </a:rPr>
              <a:t>Weekly Question: What is our favorite story?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to describe different topics using a 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continue to work through and finish </a:t>
            </a:r>
            <a:r>
              <a:rPr lang="en-US" sz="1250" b="1" i="1" dirty="0"/>
              <a:t>Ch. 9: Put Together and Take Apart Numbers to 5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begin </a:t>
            </a:r>
            <a:r>
              <a:rPr lang="en-US" sz="1250" b="1" dirty="0"/>
              <a:t>Unit 4: Day and Night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Patience</a:t>
            </a:r>
            <a:r>
              <a:rPr lang="en-US" sz="1250" dirty="0"/>
              <a:t>! We will continue learning about important and impactful African Americans from the past and the present in honor of </a:t>
            </a:r>
            <a:r>
              <a:rPr lang="en-US" sz="1250" b="1" dirty="0"/>
              <a:t>Black History Month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14884"/>
            <a:ext cx="2590800" cy="26314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night/Record books on Reading Rally Logs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1-9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Behavior/Work Study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14: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Valentine’s Day Exchange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19: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Presidents Day</a:t>
            </a: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; No School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20: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Class Picture Day</a:t>
            </a:r>
            <a:r>
              <a:rPr lang="en-US" sz="1600">
                <a:latin typeface="Calibri"/>
                <a:cs typeface="Calibri"/>
                <a:sym typeface="Wingdings" panose="05000000000000000000" pitchFamily="2" charset="2"/>
              </a:rPr>
              <a:t>, </a:t>
            </a:r>
            <a:r>
              <a:rPr lang="en-US" sz="1600" b="1">
                <a:latin typeface="Calibri"/>
                <a:cs typeface="Calibri"/>
                <a:sym typeface="Wingdings" panose="05000000000000000000" pitchFamily="2" charset="2"/>
              </a:rPr>
              <a:t>10:30 AM</a:t>
            </a:r>
            <a:endParaRPr lang="en-US" sz="1600" b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29: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Field Day, 8:30-10:30</a:t>
            </a:r>
            <a:endParaRPr lang="en-US" sz="18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39e0da4a-82de-4426-9558-1fdbc4c26683"/>
    <ds:schemaRef ds:uri="edf0d076-2bb9-4b88-96f6-bf602d095c95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90143</TotalTime>
  <Words>306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199</cp:revision>
  <cp:lastPrinted>2024-02-02T12:51:36Z</cp:lastPrinted>
  <dcterms:created xsi:type="dcterms:W3CDTF">2015-07-01T02:16:27Z</dcterms:created>
  <dcterms:modified xsi:type="dcterms:W3CDTF">2024-02-08T20:29:42Z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