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822" y="-48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4510" y="1066800"/>
            <a:ext cx="518273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Manuel’s Weekly Blast</a:t>
            </a:r>
            <a:endParaRPr lang="en-US" sz="4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February 26</a:t>
            </a:r>
            <a:r>
              <a:rPr lang="en-US" sz="3200" baseline="30000" dirty="0">
                <a:latin typeface="Curlz MT"/>
              </a:rPr>
              <a:t>th</a:t>
            </a:r>
            <a:r>
              <a:rPr lang="en-US" sz="3200" dirty="0">
                <a:latin typeface="Curlz MT"/>
              </a:rPr>
              <a:t>, 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58323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50" b="1" dirty="0"/>
              <a:t>Reading</a:t>
            </a:r>
            <a:r>
              <a:rPr lang="en-US" sz="1250" dirty="0"/>
              <a:t>: We will focus on the </a:t>
            </a:r>
            <a:r>
              <a:rPr lang="en-US" sz="1250" b="1" dirty="0"/>
              <a:t>FLSZ Spelling Rule </a:t>
            </a:r>
            <a:r>
              <a:rPr lang="en-US" sz="1250" i="1" dirty="0"/>
              <a:t>(F,L,S and Z are doubled after short vowel sound), </a:t>
            </a:r>
            <a:r>
              <a:rPr lang="en-US" sz="1250" b="1" dirty="0"/>
              <a:t>-all, -</a:t>
            </a:r>
            <a:r>
              <a:rPr lang="en-US" sz="1250" b="1" dirty="0" err="1"/>
              <a:t>oll</a:t>
            </a:r>
            <a:r>
              <a:rPr lang="en-US" sz="1250" b="1" dirty="0"/>
              <a:t>, -</a:t>
            </a:r>
            <a:r>
              <a:rPr lang="en-US" sz="1250" b="1" dirty="0" err="1"/>
              <a:t>ull</a:t>
            </a:r>
            <a:r>
              <a:rPr lang="en-US" sz="1250" b="1" dirty="0"/>
              <a:t> Spelling Rule</a:t>
            </a:r>
            <a:r>
              <a:rPr lang="en-US" sz="1250" i="1" dirty="0"/>
              <a:t>, </a:t>
            </a:r>
            <a:r>
              <a:rPr lang="en-US" sz="1250" dirty="0"/>
              <a:t>and HFW’s</a:t>
            </a:r>
            <a:r>
              <a:rPr lang="en-US" sz="1250" b="1" dirty="0"/>
              <a:t> your, want, go, no, so</a:t>
            </a:r>
            <a:r>
              <a:rPr lang="en-US" sz="1250" dirty="0"/>
              <a:t>. We will read stories that help us learn from the past. </a:t>
            </a:r>
            <a:r>
              <a:rPr lang="en-US" sz="1250" b="1" i="1" dirty="0">
                <a:sym typeface="Wingdings" panose="05000000000000000000" pitchFamily="2" charset="2"/>
              </a:rPr>
              <a:t>Weekly Question: How do we learn about the past?</a:t>
            </a:r>
            <a:endParaRPr lang="en-US" sz="1250" b="1" i="1" dirty="0">
              <a:cs typeface="Calibri"/>
            </a:endParaRPr>
          </a:p>
          <a:p>
            <a:r>
              <a:rPr lang="en-US" sz="1250" b="1" dirty="0"/>
              <a:t>Writing</a:t>
            </a:r>
            <a:r>
              <a:rPr lang="en-US" sz="1250" dirty="0"/>
              <a:t>: We will print letters, sight words, as well as our first names! We will </a:t>
            </a:r>
            <a:r>
              <a:rPr lang="en-US" sz="1250" i="1" dirty="0"/>
              <a:t>stretchy-spell </a:t>
            </a:r>
            <a:r>
              <a:rPr lang="en-US" sz="1250" dirty="0"/>
              <a:t>our words and write to tell how we are helpers using </a:t>
            </a:r>
            <a:r>
              <a:rPr lang="en-US" sz="1250" b="1" i="1" dirty="0"/>
              <a:t>at least 1 </a:t>
            </a:r>
            <a:r>
              <a:rPr lang="en-US" sz="1250" dirty="0"/>
              <a:t>complete sentence!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Math</a:t>
            </a:r>
            <a:r>
              <a:rPr lang="en-US" sz="1250" dirty="0"/>
              <a:t>: We will continue </a:t>
            </a:r>
            <a:r>
              <a:rPr lang="en-US" sz="1250" b="1" i="1" dirty="0"/>
              <a:t>Ch. 10: Put Together and Take Apart Numbers to 10</a:t>
            </a:r>
            <a:r>
              <a:rPr lang="en-US" sz="1250" i="1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Science</a:t>
            </a:r>
            <a:r>
              <a:rPr lang="en-US" sz="1250" dirty="0"/>
              <a:t>: We will continue </a:t>
            </a:r>
            <a:r>
              <a:rPr lang="en-US" sz="1250" b="1" dirty="0"/>
              <a:t>Unit 4: Day and Night</a:t>
            </a:r>
            <a:r>
              <a:rPr lang="en-US" sz="1250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Social Studies: </a:t>
            </a:r>
            <a:r>
              <a:rPr lang="en-US" sz="1250" dirty="0"/>
              <a:t>We will review </a:t>
            </a:r>
            <a:r>
              <a:rPr lang="en-US" sz="1250" b="1" dirty="0"/>
              <a:t>I-Care Rules </a:t>
            </a:r>
            <a:r>
              <a:rPr lang="en-US" sz="1250" dirty="0"/>
              <a:t>and our Hawks Rise Character Trait: </a:t>
            </a:r>
            <a:r>
              <a:rPr lang="en-US" sz="1250" b="1" dirty="0"/>
              <a:t>Cooperation</a:t>
            </a:r>
            <a:r>
              <a:rPr lang="en-US" sz="1250" dirty="0"/>
              <a:t>! We will learn about George </a:t>
            </a:r>
            <a:r>
              <a:rPr lang="en-US" sz="1250"/>
              <a:t>Washington and continue </a:t>
            </a:r>
            <a:r>
              <a:rPr lang="en-US" sz="1250" dirty="0"/>
              <a:t>learning about important and impactful African Americans from the past and the present in honor of </a:t>
            </a:r>
            <a:r>
              <a:rPr lang="en-US" sz="1250" b="1" dirty="0"/>
              <a:t>Black History Month</a:t>
            </a:r>
            <a:r>
              <a:rPr lang="en-US" sz="1250" dirty="0"/>
              <a:t>!</a:t>
            </a:r>
            <a:endParaRPr lang="en-US" sz="1250" dirty="0"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4716" y="2797819"/>
            <a:ext cx="2590800" cy="23237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Read to and with your child each night!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Go Math Practice pages for </a:t>
            </a:r>
            <a:r>
              <a:rPr lang="en-US" sz="1000" b="1" i="1" dirty="0"/>
              <a:t>Chapters 1-10</a:t>
            </a:r>
            <a:endParaRPr lang="en-US" sz="1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Practice the HFW’s: </a:t>
            </a:r>
            <a:r>
              <a:rPr lang="en-US" sz="1000" b="1" i="1" dirty="0"/>
              <a:t>a, and, I, the, is, in, as, said, do, to, of, see, be, he, me, from, look, are, was, yes, you, what, have, your, want, go, no, so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>
                <a:cs typeface="Calibri"/>
              </a:rPr>
              <a:t>Go over Weekly grades and weekly work pages with your kiddos.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4716" y="5277177"/>
            <a:ext cx="2819400" cy="34470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  <a:endParaRPr lang="en-US" dirty="0"/>
          </a:p>
          <a:p>
            <a:pPr algn="ctr"/>
            <a:endParaRPr lang="en-US" sz="1800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February 29: 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Field Day, 8:30-10:30 (more info to come )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B41A67-29F9-4134-8AAC-A10A07BD347F}">
  <ds:schemaRefs>
    <ds:schemaRef ds:uri="edf0d076-2bb9-4b88-96f6-bf602d095c95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elements/1.1/"/>
    <ds:schemaRef ds:uri="39e0da4a-82de-4426-9558-1fdbc4c26683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100501</TotalTime>
  <Words>305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 DARLING</vt:lpstr>
      <vt:lpstr>Arial</vt:lpstr>
      <vt:lpstr>Calibri</vt:lpstr>
      <vt:lpstr>Cambria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Manuel, Christy</cp:lastModifiedBy>
  <cp:revision>202</cp:revision>
  <cp:lastPrinted>2024-02-09T20:32:14Z</cp:lastPrinted>
  <dcterms:created xsi:type="dcterms:W3CDTF">2015-07-01T02:16:27Z</dcterms:created>
  <dcterms:modified xsi:type="dcterms:W3CDTF">2024-02-22T20:36:31Z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