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9" r:id="rId3"/>
    <p:sldId id="257" r:id="rId4"/>
    <p:sldId id="260" r:id="rId5"/>
    <p:sldId id="261" r:id="rId6"/>
    <p:sldId id="264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444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0945" y="493591"/>
            <a:ext cx="9733801" cy="1224428"/>
          </a:xfrm>
          <a:noFill/>
        </p:spPr>
        <p:txBody>
          <a:bodyPr>
            <a:noAutofit/>
          </a:bodyPr>
          <a:lstStyle/>
          <a:p>
            <a:r>
              <a:rPr lang="en-US" sz="6000" dirty="0" smtClean="0"/>
              <a:t>Calendar procedures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376" y="3775363"/>
            <a:ext cx="8676222" cy="1905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Chiles High School</a:t>
            </a:r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0927">
            <a:off x="892045" y="3095461"/>
            <a:ext cx="2372272" cy="3050064"/>
          </a:xfrm>
          <a:prstGeom prst="rect">
            <a:avLst/>
          </a:prstGeom>
          <a:scene3d>
            <a:camera prst="obliqueBottomRight"/>
            <a:lightRig rig="threePt" dir="t"/>
          </a:scene3d>
        </p:spPr>
      </p:pic>
      <p:sp>
        <p:nvSpPr>
          <p:cNvPr id="6" name="Rectangle 5"/>
          <p:cNvSpPr/>
          <p:nvPr/>
        </p:nvSpPr>
        <p:spPr>
          <a:xfrm>
            <a:off x="0" y="1939674"/>
            <a:ext cx="12192000" cy="480236"/>
          </a:xfrm>
          <a:prstGeom prst="rect">
            <a:avLst/>
          </a:prstGeom>
          <a:gradFill>
            <a:gsLst>
              <a:gs pos="36000">
                <a:srgbClr val="80000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97000">
                <a:schemeClr val="bg1">
                  <a:lumMod val="95000"/>
                  <a:lumOff val="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4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0175" y="108527"/>
            <a:ext cx="8676222" cy="11199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When scheduling Chiles high School events we ask that you follow the following steps to secure approval and reserve a date on the master calendar</a:t>
            </a:r>
          </a:p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83912" y="1339993"/>
            <a:ext cx="10635052" cy="11199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1.  Contact Ms. Christine Lipian to check calendar availability.</a:t>
            </a:r>
          </a:p>
        </p:txBody>
      </p:sp>
      <p:pic>
        <p:nvPicPr>
          <p:cNvPr id="2050" name="Picture 2" descr="Image result for calend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921" y="2194357"/>
            <a:ext cx="5715000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heck m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95" y="1998084"/>
            <a:ext cx="3439659" cy="429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t="4766" r="21002"/>
          <a:stretch/>
        </p:blipFill>
        <p:spPr>
          <a:xfrm rot="18885753">
            <a:off x="1659775" y="2761216"/>
            <a:ext cx="3219560" cy="325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6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352161" y="472532"/>
            <a:ext cx="5241816" cy="11199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AutoNum type="arabicPeriod" startAt="2"/>
            </a:pPr>
            <a:r>
              <a:rPr lang="en-US" sz="2400" b="1" dirty="0" smtClean="0"/>
              <a:t>Complete The facility/activity/fundraising form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Must be filled out </a:t>
            </a:r>
            <a:r>
              <a:rPr lang="en-US" sz="2400" b="1" dirty="0" smtClean="0">
                <a:solidFill>
                  <a:srgbClr val="FF0000"/>
                </a:solidFill>
              </a:rPr>
              <a:t>in advance </a:t>
            </a:r>
            <a:r>
              <a:rPr lang="en-US" sz="2400" dirty="0" smtClean="0"/>
              <a:t>of </a:t>
            </a:r>
            <a:r>
              <a:rPr lang="en-US" sz="2400" dirty="0" smtClean="0"/>
              <a:t>any on campus Event, meeting, or fundraiser you would like to schedule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831" y="0"/>
            <a:ext cx="5200103" cy="6858000"/>
          </a:xfrm>
          <a:prstGeom prst="rect">
            <a:avLst/>
          </a:prstGeom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24683">
            <a:off x="1488728" y="2575014"/>
            <a:ext cx="4439195" cy="443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35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03923" y="472532"/>
            <a:ext cx="5171641" cy="11199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AutoNum type="arabicPeriod" startAt="3"/>
            </a:pPr>
            <a:r>
              <a:rPr lang="en-US" sz="2400" b="1" dirty="0" smtClean="0"/>
              <a:t>If your event will be held in the auditorium, an </a:t>
            </a:r>
            <a:r>
              <a:rPr lang="en-US" sz="2400" b="1" u="sng" dirty="0" smtClean="0"/>
              <a:t>auditorium use form </a:t>
            </a:r>
            <a:r>
              <a:rPr lang="en-US" sz="2400" b="1" dirty="0" smtClean="0"/>
              <a:t>must also be completed</a:t>
            </a:r>
            <a:r>
              <a:rPr lang="en-US" sz="2400" dirty="0" smtClean="0"/>
              <a:t>. 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This needs to be done well in advance of your event so Ms. O’Bryan has time to schedule technicians.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399" y="0"/>
            <a:ext cx="5526840" cy="6858000"/>
          </a:xfrm>
          <a:prstGeom prst="rect">
            <a:avLst/>
          </a:prstGeom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24683">
            <a:off x="1488728" y="2575014"/>
            <a:ext cx="4439195" cy="443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91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80718" y="314309"/>
            <a:ext cx="6170857" cy="342641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AutoNum type="arabicPeriod" startAt="4"/>
            </a:pPr>
            <a:r>
              <a:rPr lang="en-US" sz="4500" b="1" dirty="0" smtClean="0"/>
              <a:t>When all signatures are obtained, please return the facility/activity/fundraising form to Ms. Lipian to have your event added to the master calendar.  </a:t>
            </a:r>
          </a:p>
          <a:p>
            <a:pPr marL="971550" lvl="1" indent="-514350" algn="l">
              <a:buFont typeface="Arial" panose="020B0604020202020204" pitchFamily="34" charset="0"/>
              <a:buChar char="•"/>
            </a:pPr>
            <a:r>
              <a:rPr lang="en-US" sz="4400" dirty="0" smtClean="0"/>
              <a:t>If requesting the Auditorium the Auditorium Use Form must also accompany the Facility Form with a copy sent to Ms. O’Bryan</a:t>
            </a:r>
          </a:p>
          <a:p>
            <a:pPr marL="971550" lvl="1" indent="-514350" algn="l">
              <a:buFont typeface="Arial" panose="020B0604020202020204" pitchFamily="34" charset="0"/>
              <a:buChar char="•"/>
            </a:pPr>
            <a:r>
              <a:rPr lang="en-US" sz="4400" dirty="0" smtClean="0"/>
              <a:t>your event must be on the master calendar in order to request Air conditioning for your event.</a:t>
            </a:r>
          </a:p>
          <a:p>
            <a:pPr marL="457200" indent="-457200" algn="l">
              <a:buAutoNum type="arabicPeriod"/>
            </a:pPr>
            <a:endParaRPr lang="en-US" sz="3400" dirty="0"/>
          </a:p>
          <a:p>
            <a:pPr marL="457200" indent="-457200" algn="l">
              <a:buAutoNum type="arabicPeriod"/>
            </a:pPr>
            <a:endParaRPr lang="en-US" dirty="0" smtClean="0"/>
          </a:p>
          <a:p>
            <a:pPr marL="457200" indent="-457200" algn="l">
              <a:buAutoNum type="arabicPeriod"/>
            </a:pPr>
            <a:endParaRPr lang="en-US" dirty="0" smtClean="0"/>
          </a:p>
        </p:txBody>
      </p:sp>
      <p:pic>
        <p:nvPicPr>
          <p:cNvPr id="2050" name="Picture 2" descr="Image result for calend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5" y="831546"/>
            <a:ext cx="5715000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check m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736" y="788849"/>
            <a:ext cx="3439659" cy="429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add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650" y="3740726"/>
            <a:ext cx="2838320" cy="283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64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9833" y="609598"/>
            <a:ext cx="9072003" cy="3124201"/>
          </a:xfrm>
        </p:spPr>
        <p:txBody>
          <a:bodyPr>
            <a:noAutofit/>
          </a:bodyPr>
          <a:lstStyle/>
          <a:p>
            <a:pPr marL="514350" indent="-514350">
              <a:buAutoNum type="arabicPeriod" startAt="5"/>
            </a:pPr>
            <a:r>
              <a:rPr lang="en-US" sz="2800" b="1" dirty="0" smtClean="0"/>
              <a:t>Confirmation</a:t>
            </a:r>
          </a:p>
          <a:p>
            <a:pPr marL="514350" indent="-514350">
              <a:buAutoNum type="arabicPeriod" startAt="5"/>
            </a:pPr>
            <a:endParaRPr lang="en-US" sz="2800" b="1" dirty="0"/>
          </a:p>
          <a:p>
            <a:r>
              <a:rPr lang="en-US" sz="2400" cap="none" dirty="0" smtClean="0"/>
              <a:t>FACILITY REQUESTS</a:t>
            </a:r>
            <a:r>
              <a:rPr lang="en-US" sz="2400" dirty="0" smtClean="0"/>
              <a:t>:</a:t>
            </a:r>
          </a:p>
          <a:p>
            <a:pPr lvl="1"/>
            <a:r>
              <a:rPr lang="en-US" sz="2400" dirty="0" smtClean="0"/>
              <a:t>You </a:t>
            </a:r>
            <a:r>
              <a:rPr lang="en-US" sz="2400" dirty="0"/>
              <a:t>will receive an email from Ms. Lipian when </a:t>
            </a:r>
            <a:r>
              <a:rPr lang="en-US" sz="2400" dirty="0" smtClean="0"/>
              <a:t>                                            your </a:t>
            </a:r>
            <a:r>
              <a:rPr lang="en-US" sz="2400" dirty="0"/>
              <a:t>facility request has been approved</a:t>
            </a:r>
            <a:r>
              <a:rPr lang="en-US" sz="2400" dirty="0" smtClean="0"/>
              <a:t>.</a:t>
            </a:r>
          </a:p>
          <a:p>
            <a:pPr lvl="1"/>
            <a:endParaRPr lang="en-US" sz="2400" dirty="0"/>
          </a:p>
          <a:p>
            <a:endParaRPr lang="en-US" sz="2400" dirty="0"/>
          </a:p>
        </p:txBody>
      </p:sp>
      <p:pic>
        <p:nvPicPr>
          <p:cNvPr id="1026" name="Picture 2" descr="Image result for dollar sign no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476" y="3433482"/>
            <a:ext cx="3299011" cy="329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629833" y="3680010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FUNDRAISERS:</a:t>
            </a:r>
          </a:p>
          <a:p>
            <a:pPr lvl="1"/>
            <a:r>
              <a:rPr lang="en-US" sz="2400" dirty="0" smtClean="0"/>
              <a:t>You will receive an email from Ms. Riddle when                                           your fundraising event has been approved.</a:t>
            </a:r>
          </a:p>
          <a:p>
            <a:endParaRPr lang="en-US" sz="2400" dirty="0"/>
          </a:p>
        </p:txBody>
      </p:sp>
      <p:pic>
        <p:nvPicPr>
          <p:cNvPr id="1030" name="Picture 6" descr="Image result for school building image no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05" y="799539"/>
            <a:ext cx="2313051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83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442221" y="848007"/>
            <a:ext cx="10489015" cy="11199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If you require schoolwide announcements for your event, please email Mr. Burgess with a write up for his approval.</a:t>
            </a:r>
          </a:p>
        </p:txBody>
      </p:sp>
      <p:pic>
        <p:nvPicPr>
          <p:cNvPr id="3076" name="Picture 4" descr="Image result for announcing no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011">
            <a:off x="3203575" y="2917248"/>
            <a:ext cx="912495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40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5033" y="2084831"/>
            <a:ext cx="970752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/>
                <a:solidFill>
                  <a:schemeClr val="tx1">
                    <a:lumMod val="85000"/>
                  </a:schemeClr>
                </a:solidFill>
              </a:rPr>
              <a:t>ENJOY YOUR EVENT!</a:t>
            </a:r>
            <a:endParaRPr lang="en-US" sz="8000" b="1" dirty="0">
              <a:ln/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3266</TotalTime>
  <Words>239</Words>
  <Application>Microsoft Office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Mesh</vt:lpstr>
      <vt:lpstr>Calendar procedures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Leon County Schools -LCSB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Calendar prodc</dc:title>
  <dc:creator>Lipian, Christine</dc:creator>
  <cp:lastModifiedBy>Lipian, Christine</cp:lastModifiedBy>
  <cp:revision>27</cp:revision>
  <dcterms:created xsi:type="dcterms:W3CDTF">2018-06-19T18:31:40Z</dcterms:created>
  <dcterms:modified xsi:type="dcterms:W3CDTF">2018-08-04T17:39:30Z</dcterms:modified>
</cp:coreProperties>
</file>