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Schoolbook" panose="02040604050505020304" pitchFamily="18" charset="0"/>
      <p:regular r:id="rId18"/>
      <p:bold r:id="rId19"/>
      <p:italic r:id="rId20"/>
      <p:boldItalic r:id="rId21"/>
    </p:embeddedFont>
    <p:embeddedFont>
      <p:font typeface="Indie Flower" panose="02000000000000000000" pitchFamily="2" charset="0"/>
      <p:regular r:id="rId22"/>
    </p:embeddedFont>
    <p:embeddedFont>
      <p:font typeface="Leelawadee" panose="020B0502040204020203" pitchFamily="34" charset="-34"/>
      <p:regular r:id="rId23"/>
      <p:bold r:id="rId24"/>
    </p:embeddedFont>
    <p:embeddedFont>
      <p:font typeface="Lobster" pitchFamily="2" charset="77"/>
      <p:regular r:id="rId25"/>
    </p:embeddedFont>
    <p:embeddedFont>
      <p:font typeface="Playfair Display" pitchFamily="2" charset="77"/>
      <p:regular r:id="rId26"/>
      <p:bold r:id="rId27"/>
      <p:italic r:id="rId28"/>
      <p:boldItalic r:id="rId29"/>
    </p:embeddedFont>
    <p:embeddedFont>
      <p:font typeface="Shadows Into Light" panose="02000000000000000000" pitchFamily="2" charset="77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4674"/>
  </p:normalViewPr>
  <p:slideViewPr>
    <p:cSldViewPr snapToGrid="0">
      <p:cViewPr varScale="1">
        <p:scale>
          <a:sx n="165" d="100"/>
          <a:sy n="165" d="100"/>
        </p:scale>
        <p:origin x="7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23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9413b11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d9413b11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4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9413b110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8d9413b110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4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9413b110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8d9413b110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41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d9413b110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d9413b110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51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9413b110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8d9413b110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20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9413b110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8d9413b110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62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9413b110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8d9413b110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14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jp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1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jp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5.jpg"/><Relationship Id="rId7" Type="http://schemas.openxmlformats.org/officeDocument/2006/relationships/slide" Target="slide5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hyperlink" Target="https://www.leonschools.net/ftbraden" TargetMode="External"/><Relationship Id="rId5" Type="http://schemas.openxmlformats.org/officeDocument/2006/relationships/slide" Target="slide3.xml"/><Relationship Id="rId10" Type="http://schemas.openxmlformats.org/officeDocument/2006/relationships/hyperlink" Target="https://www.leonschools.net/COVID19" TargetMode="Externa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jpg"/><Relationship Id="rId7" Type="http://schemas.openxmlformats.org/officeDocument/2006/relationships/slide" Target="slide5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19.jpeg"/><Relationship Id="rId5" Type="http://schemas.openxmlformats.org/officeDocument/2006/relationships/slide" Target="slide3.xml"/><Relationship Id="rId10" Type="http://schemas.openxmlformats.org/officeDocument/2006/relationships/image" Target="../media/image18.jp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1.jpg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22.png"/><Relationship Id="rId5" Type="http://schemas.openxmlformats.org/officeDocument/2006/relationships/slide" Target="slide3.xml"/><Relationship Id="rId10" Type="http://schemas.openxmlformats.org/officeDocument/2006/relationships/hyperlink" Target="mailto:moralesn@leonschools.net" TargetMode="Externa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6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6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753850" y="1708324"/>
            <a:ext cx="7572000" cy="288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Indie Flower"/>
                <a:sym typeface="Indie Flower"/>
              </a:rPr>
              <a:t>Welcome to your Virtual orientation! I am so excited to have your child in my class this year. While I wish we could be together for this time, I have compiled all of the information virtually for you.</a:t>
            </a:r>
            <a:endParaRPr sz="1800" dirty="0">
              <a:latin typeface="HelloTexas Medium" panose="02000603000000000000" pitchFamily="2" charset="0"/>
              <a:ea typeface="HelloTexas Medium" panose="02000603000000000000" pitchFamily="2" charset="0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HelloTexas Medium" panose="02000603000000000000" pitchFamily="2" charset="0"/>
              <a:ea typeface="HelloTexas Medium" panose="02000603000000000000" pitchFamily="2" charset="0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HelloTexas Medium" panose="02000603000000000000" pitchFamily="2" charset="0"/>
                <a:ea typeface="HelloTexas Medium" panose="02000603000000000000" pitchFamily="2" charset="0"/>
                <a:cs typeface="Indie Flower"/>
                <a:sym typeface="Indie Flower"/>
              </a:rPr>
              <a:t>*Please click the tabs at the top to be directed to information about each topic.</a:t>
            </a:r>
            <a:endParaRPr sz="1200" dirty="0">
              <a:latin typeface="HelloTexas Medium" panose="02000603000000000000" pitchFamily="2" charset="0"/>
              <a:ea typeface="HelloTexas Medium" panose="02000603000000000000" pitchFamily="2" charset="0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HelloTexas Medium" panose="02000603000000000000" pitchFamily="2" charset="0"/>
              <a:ea typeface="HelloTexas Medium" panose="02000603000000000000" pitchFamily="2" charset="0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HelloTexas Medium" panose="02000603000000000000" pitchFamily="2" charset="0"/>
                <a:ea typeface="HelloTexas Medium" panose="02000603000000000000" pitchFamily="2" charset="0"/>
                <a:cs typeface="Indie Flower"/>
                <a:sym typeface="Indie Flower"/>
              </a:rPr>
              <a:t>It’s going to be a great year!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layfair Display"/>
                <a:ea typeface="HelloTexas Medium" panose="02000603000000000000" pitchFamily="2" charset="0"/>
                <a:cs typeface="Playfair Display"/>
                <a:sym typeface="Playfair Display"/>
              </a:rPr>
              <a:t>  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Playfair Display"/>
                <a:sym typeface="Playfair Display"/>
              </a:rPr>
              <a:t>Love, </a:t>
            </a: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Mrs. Morales</a:t>
            </a:r>
            <a:endParaRPr sz="1800" dirty="0">
              <a:latin typeface="HelloTexas Medium" panose="02000603000000000000" pitchFamily="2" charset="0"/>
              <a:ea typeface="HelloTexas Medium" panose="02000603000000000000" pitchFamily="2" charset="0"/>
              <a:cs typeface="Lobster"/>
              <a:sym typeface="Lobs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5C313-8280-9C44-9EAE-E89CAE66F3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100" y="3768508"/>
            <a:ext cx="829129" cy="829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2842387" y="1531242"/>
            <a:ext cx="5607075" cy="30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elloTexas Medium" panose="02000603000000000000" pitchFamily="2" charset="0"/>
                <a:ea typeface="HelloTexas Medium" panose="02000603000000000000" pitchFamily="2" charset="0"/>
                <a:cs typeface="Shadows Into Light"/>
                <a:sym typeface="Shadows Into Light"/>
              </a:rPr>
              <a:t>Hello there! My name is Neely Morales and I am so excited to be working with you and your kiddo this year!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elloTexas Medium" panose="02000603000000000000" pitchFamily="2" charset="0"/>
                <a:ea typeface="HelloTexas Medium" panose="02000603000000000000" pitchFamily="2" charset="0"/>
                <a:cs typeface="Shadows Into Light"/>
                <a:sym typeface="Shadows Into Light"/>
              </a:rPr>
              <a:t>I have a Masters degree in Special Education from FSU and have been teaching for seven years now. This is my fifth year teaching at Fort Braden, so hopefully I will be a familiar face to your child!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elloTexas Medium" panose="02000603000000000000" pitchFamily="2" charset="0"/>
                <a:ea typeface="HelloTexas Medium" panose="02000603000000000000" pitchFamily="2" charset="0"/>
                <a:cs typeface="Shadows Into Light"/>
                <a:sym typeface="Shadows Into Light"/>
              </a:rPr>
              <a:t>My husband’s name is Ricky, and we LOVE our little pup, Marshall! </a:t>
            </a:r>
            <a:endParaRPr sz="1200" dirty="0">
              <a:latin typeface="HelloTexas Medium" panose="02000603000000000000" pitchFamily="2" charset="0"/>
              <a:ea typeface="HelloTexas Medium" panose="02000603000000000000" pitchFamily="2" charset="0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loTexas Medium" panose="02000603000000000000" pitchFamily="2" charset="0"/>
              <a:ea typeface="HelloTexas Medium" panose="02000603000000000000" pitchFamily="2" charset="0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loTexas Medium" panose="02000603000000000000" pitchFamily="2" charset="0"/>
                <a:ea typeface="HelloTexas Medium" panose="02000603000000000000" pitchFamily="2" charset="0"/>
                <a:cs typeface="Shadows Into Light"/>
                <a:sym typeface="Shadows Into Light"/>
              </a:rPr>
              <a:t>My favorites include</a:t>
            </a:r>
            <a:r>
              <a:rPr lang="en" dirty="0">
                <a:latin typeface="Shadows Into Light"/>
                <a:ea typeface="Shadows Into Light"/>
                <a:cs typeface="Shadows Into Light"/>
                <a:sym typeface="Shadows Into Light"/>
              </a:rPr>
              <a:t>:  </a:t>
            </a:r>
            <a:endParaRPr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100ED-A143-444E-BE4D-F5316AE05B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980" y="1551834"/>
            <a:ext cx="2062970" cy="3128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E183A-7F52-2A4D-B038-361D6A2F05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445" y="3591692"/>
            <a:ext cx="1091539" cy="1091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CBAC7D-48A3-6841-A0C2-0CA30E5D4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1437" y="3429120"/>
            <a:ext cx="914919" cy="914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F8D5D-E974-794F-9745-12D8032AB2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8793" y="3670961"/>
            <a:ext cx="1028359" cy="1028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A5F84A-0496-8141-8992-C70A19572B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23690" y="3207181"/>
            <a:ext cx="829550" cy="829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DB507-5D26-AB4C-B37C-C76B6BC531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1068" y="3687929"/>
            <a:ext cx="1048591" cy="104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A089F-284C-D549-A10B-90D7EC598B8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098" b="9782"/>
          <a:stretch/>
        </p:blipFill>
        <p:spPr>
          <a:xfrm>
            <a:off x="2179343" y="1555336"/>
            <a:ext cx="4708321" cy="2405497"/>
          </a:xfrm>
          <a:prstGeom prst="rect">
            <a:avLst/>
          </a:prstGeom>
        </p:spPr>
      </p:pic>
      <p:sp>
        <p:nvSpPr>
          <p:cNvPr id="177" name="Google Shape;177;p28"/>
          <p:cNvSpPr txBox="1"/>
          <p:nvPr/>
        </p:nvSpPr>
        <p:spPr>
          <a:xfrm>
            <a:off x="575937" y="3960833"/>
            <a:ext cx="7927826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Whether you’re tuning in from home or here at school, we are going to have an </a:t>
            </a:r>
            <a:r>
              <a:rPr lang="en-US" sz="1900" b="1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amazing</a:t>
            </a:r>
            <a:r>
              <a:rPr lang="en-US" sz="19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 year together in 2</a:t>
            </a:r>
            <a:r>
              <a:rPr lang="en-US" sz="1900" baseline="300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nd</a:t>
            </a:r>
            <a:r>
              <a:rPr lang="en-US" sz="19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 grade!!!</a:t>
            </a:r>
            <a:endParaRPr sz="1900" dirty="0">
              <a:latin typeface="HelloTexas Medium" panose="02000603000000000000" pitchFamily="2" charset="0"/>
              <a:ea typeface="HelloTexas Medium" panose="02000603000000000000" pitchFamily="2" charset="0"/>
              <a:cs typeface="Lobster"/>
              <a:sym typeface="Lobst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C46CD-F873-CC41-891B-74A9811F23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69119">
            <a:off x="876970" y="1886277"/>
            <a:ext cx="1937105" cy="1937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1647997" y="1537407"/>
            <a:ext cx="5586253" cy="321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Playfair Display"/>
                <a:sym typeface="Playfair Display"/>
              </a:rPr>
              <a:t>Morning Meeting			8:35 – 9:15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Special Area 			9:15 – 9:55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Math 				10:00 – 11:00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Lunch 				11:00 – 11:25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Developmental Play </a:t>
            </a:r>
            <a:r>
              <a:rPr lang="en" sz="180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	</a:t>
            </a: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	11:40 – 12:10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ELA 				12:15 – 1:45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Science / Social Studies 		1:45 – 2:20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School-Wide Reading Time		2:25 – 2:45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Dismissal	 			2:50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latin typeface="HelloTexas Medium" panose="02000603000000000000" pitchFamily="2" charset="0"/>
              <a:ea typeface="HelloTexas Medium" panose="02000603000000000000" pitchFamily="2" charset="0"/>
              <a:cs typeface="Lobster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Playfair Display"/>
              </a:rPr>
              <a:t>*Schedule subject to change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Playfair Display"/>
              <a:ea typeface="Lobster"/>
              <a:cs typeface="Lobster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D32F9-AA8D-2943-91DB-50377DFF02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7172" y="2939218"/>
            <a:ext cx="1749633" cy="17496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3433775" y="1605602"/>
            <a:ext cx="4831127" cy="305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600" dirty="0">
                <a:latin typeface="HelloTexas Medium" panose="02000603000000000000" pitchFamily="2" charset="0"/>
                <a:ea typeface="HelloTexas Medium" panose="02000603000000000000" pitchFamily="2" charset="0"/>
                <a:cs typeface="Playfair Display"/>
                <a:sym typeface="Playfair Display"/>
              </a:rPr>
              <a:t>For ongoing updates and detailed info regarding LCS’ response and plans regarding the impact of Covid19, please visit the Covid19 site. </a:t>
            </a:r>
            <a:r>
              <a:rPr lang="en-US" sz="1600" cap="all" dirty="0">
                <a:latin typeface="HelloTexas Medium" panose="02000603000000000000" pitchFamily="2" charset="0"/>
                <a:ea typeface="HelloTexas Medium" panose="02000603000000000000" pitchFamily="2" charset="0"/>
                <a:hlinkClick r:id="rId10"/>
              </a:rPr>
              <a:t>HTTPS://WWW.LEONSCHOOLS.NET/COVID19</a:t>
            </a:r>
            <a:endParaRPr lang="en-US" sz="1600" cap="all" dirty="0">
              <a:latin typeface="HelloTexas Medium" panose="02000603000000000000" pitchFamily="2" charset="0"/>
              <a:ea typeface="HelloTexas Medium" panose="02000603000000000000" pitchFamily="2" charset="0"/>
            </a:endParaRPr>
          </a:p>
          <a:p>
            <a:pPr lvl="0" algn="ctr"/>
            <a:endParaRPr lang="en-US" sz="1600" cap="all" dirty="0">
              <a:latin typeface="HelloTexas Medium" panose="02000603000000000000" pitchFamily="2" charset="0"/>
              <a:ea typeface="HelloTexas Medium" panose="02000603000000000000" pitchFamily="2" charset="0"/>
              <a:cs typeface="Playfair Display"/>
              <a:sym typeface="Playfair Display"/>
            </a:endParaRPr>
          </a:p>
          <a:p>
            <a:pPr lvl="0" algn="ctr"/>
            <a:r>
              <a:rPr lang="en-US" sz="1600" cap="all" dirty="0">
                <a:latin typeface="HelloTexas Medium" panose="02000603000000000000" pitchFamily="2" charset="0"/>
                <a:ea typeface="HelloTexas Medium" panose="02000603000000000000" pitchFamily="2" charset="0"/>
                <a:cs typeface="Playfair Display"/>
                <a:sym typeface="Playfair Display"/>
              </a:rPr>
              <a:t>Additional info about Fort Braden school, Brick and Mortar and Digital Academy can be found on the school’s website.</a:t>
            </a:r>
          </a:p>
          <a:p>
            <a:pPr lvl="0" algn="ctr"/>
            <a:r>
              <a:rPr lang="en-US" sz="1600" dirty="0">
                <a:latin typeface="HelloTexas Medium" panose="02000603000000000000" pitchFamily="2" charset="0"/>
                <a:ea typeface="HelloTexas Medium" panose="02000603000000000000" pitchFamily="2" charset="0"/>
                <a:hlinkClick r:id="rId11"/>
              </a:rPr>
              <a:t>https://www.leonschools.net/ftbraden</a:t>
            </a:r>
            <a:endParaRPr sz="1600" dirty="0">
              <a:latin typeface="HelloTexas Medium" panose="02000603000000000000" pitchFamily="2" charset="0"/>
              <a:ea typeface="HelloTexas Medium" panose="02000603000000000000" pitchFamily="2" charset="0"/>
              <a:cs typeface="Playfair Display"/>
              <a:sym typeface="Playfair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C0EAF-A447-5043-84CC-587DAC12D7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25" y="1542940"/>
            <a:ext cx="2432724" cy="3177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1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5780" r="5652" b="12965"/>
          <a:stretch/>
        </p:blipFill>
        <p:spPr>
          <a:xfrm>
            <a:off x="902428" y="3057006"/>
            <a:ext cx="801447" cy="783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5450" y="2975595"/>
            <a:ext cx="2620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Classroom Wish List: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Clorox/Lysol Wipes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Clorox/Lysol Spray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Hand Sanitizer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Hand Soap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Baby Wipes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Tissue </a:t>
            </a:r>
          </a:p>
        </p:txBody>
      </p:sp>
      <p:pic>
        <p:nvPicPr>
          <p:cNvPr id="1026" name="Picture 2" descr="In This Classroom We Are Family Poster | TidyLady Printabl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96" y="1652156"/>
            <a:ext cx="2809700" cy="28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84732D-C1C6-4346-91D6-16F3029819B0}"/>
              </a:ext>
            </a:extLst>
          </p:cNvPr>
          <p:cNvSpPr txBox="1"/>
          <p:nvPr/>
        </p:nvSpPr>
        <p:spPr>
          <a:xfrm>
            <a:off x="1964538" y="1652156"/>
            <a:ext cx="2321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Student Supply List: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Crayons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Dry erase markers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C675F-2334-5643-A2E2-D0F859D143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901" y="1652156"/>
            <a:ext cx="1113813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1106306" y="1976333"/>
            <a:ext cx="4654937" cy="212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Contact Information: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HelloTexas Medium" panose="02000603000000000000" pitchFamily="2" charset="0"/>
              <a:ea typeface="HelloTexas Medium" panose="02000603000000000000" pitchFamily="2" charset="0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E-mail: </a:t>
            </a:r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  <a:hlinkClick r:id="rId10"/>
              </a:rPr>
              <a:t>moralesn@leonschools.net</a:t>
            </a:r>
            <a:endParaRPr lang="en-US" sz="1800" dirty="0">
              <a:latin typeface="HelloTexas Medium" panose="02000603000000000000" pitchFamily="2" charset="0"/>
              <a:ea typeface="HelloTexas Medium" panose="02000603000000000000" pitchFamily="2" charset="0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Phone Number: (850) 488-9374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Schoolbook" panose="02040604050505020304" pitchFamily="18" charset="0"/>
              <a:ea typeface="Lobster"/>
              <a:cs typeface="Lobster"/>
              <a:sym typeface="Lobs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D83E3-3601-0642-9F42-31A83C344B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8175" y="1976332"/>
            <a:ext cx="2125648" cy="2125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5F42BC6D33B469B9E4A1B2154A14F" ma:contentTypeVersion="7" ma:contentTypeDescription="Create a new document." ma:contentTypeScope="" ma:versionID="d19e916f09798e9eeabd017a7ad6dfa1">
  <xsd:schema xmlns:xsd="http://www.w3.org/2001/XMLSchema" xmlns:xs="http://www.w3.org/2001/XMLSchema" xmlns:p="http://schemas.microsoft.com/office/2006/metadata/properties" xmlns:ns2="2bd2ff84-6dc7-437f-83af-e64def46d4c2" targetNamespace="http://schemas.microsoft.com/office/2006/metadata/properties" ma:root="true" ma:fieldsID="1140acda334fcf18f1411aaeb51fd7dc" ns2:_="">
    <xsd:import namespace="2bd2ff84-6dc7-437f-83af-e64def46d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2ff84-6dc7-437f-83af-e64def46d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C1A61-8F72-4C65-AD16-FEB8F1A5B1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022F2D-95C9-414C-B5F1-37BDE2221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5C60C6-16F9-4BE2-8A72-DBAE367CC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d2ff84-6dc7-437f-83af-e64def46d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367</Words>
  <Application>Microsoft Macintosh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HelloTexas Medium</vt:lpstr>
      <vt:lpstr>Playfair Display</vt:lpstr>
      <vt:lpstr>Leelawadee</vt:lpstr>
      <vt:lpstr>Shadows Into Light</vt:lpstr>
      <vt:lpstr>Calibri</vt:lpstr>
      <vt:lpstr>Arial</vt:lpstr>
      <vt:lpstr>Indie Flower</vt:lpstr>
      <vt:lpstr>Century Schoolbook</vt:lpstr>
      <vt:lpstr>Lobster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Campbell</dc:creator>
  <cp:lastModifiedBy>Morales, Neely</cp:lastModifiedBy>
  <cp:revision>24</cp:revision>
  <dcterms:modified xsi:type="dcterms:W3CDTF">2020-08-28T15:15:17Z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0x01010038A5F42BC6D33B469B9E4A1B2154A14F</vt:lpwstr>
  </property>
</Properties>
</file>