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</p:sldIdLst>
  <p:sldSz cx="7772400" cy="10058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1104" y="-25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uel, Christy" userId="0a1831dc-b901-4e3e-b018-40e2b157fc9b" providerId="ADAL" clId="{5C5FC9F3-ADEA-4677-8994-4849D92D9A0E}"/>
    <pc:docChg chg="modSld">
      <pc:chgData name="Manuel, Christy" userId="0a1831dc-b901-4e3e-b018-40e2b157fc9b" providerId="ADAL" clId="{5C5FC9F3-ADEA-4677-8994-4849D92D9A0E}" dt="2024-04-02T19:54:16.786" v="6" actId="20577"/>
      <pc:docMkLst>
        <pc:docMk/>
      </pc:docMkLst>
      <pc:sldChg chg="modSp mod">
        <pc:chgData name="Manuel, Christy" userId="0a1831dc-b901-4e3e-b018-40e2b157fc9b" providerId="ADAL" clId="{5C5FC9F3-ADEA-4677-8994-4849D92D9A0E}" dt="2024-04-02T19:54:16.786" v="6" actId="20577"/>
        <pc:sldMkLst>
          <pc:docMk/>
          <pc:sldMk cId="3037064561" sldId="264"/>
        </pc:sldMkLst>
        <pc:spChg chg="mod">
          <ac:chgData name="Manuel, Christy" userId="0a1831dc-b901-4e3e-b018-40e2b157fc9b" providerId="ADAL" clId="{5C5FC9F3-ADEA-4677-8994-4849D92D9A0E}" dt="2024-04-02T19:53:53.761" v="2" actId="20577"/>
          <ac:spMkLst>
            <pc:docMk/>
            <pc:sldMk cId="3037064561" sldId="264"/>
            <ac:spMk id="5" creationId="{00000000-0000-0000-0000-000000000000}"/>
          </ac:spMkLst>
        </pc:spChg>
        <pc:spChg chg="mod">
          <ac:chgData name="Manuel, Christy" userId="0a1831dc-b901-4e3e-b018-40e2b157fc9b" providerId="ADAL" clId="{5C5FC9F3-ADEA-4677-8994-4849D92D9A0E}" dt="2024-04-02T19:54:16.786" v="6" actId="20577"/>
          <ac:spMkLst>
            <pc:docMk/>
            <pc:sldMk cId="3037064561" sldId="264"/>
            <ac:spMk id="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04/02/2024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04/02/2024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2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04/02/2024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2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04/02/2024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0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04/02/2024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8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04/02/2024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5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04/02/2024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9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04/02/2024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5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04/02/2024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6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04/02/2024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4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04/02/2024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F60EB-A2F0-433E-8ABA-8514B0939CAC}" type="datetimeFigureOut">
              <a:rPr lang="en-US" smtClean="0"/>
              <a:pPr/>
              <a:t>04/02/2024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4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" y="1256"/>
            <a:ext cx="7771429" cy="100571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90600" y="1066800"/>
            <a:ext cx="5246649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dirty="0">
                <a:latin typeface="Curlz MT"/>
              </a:rPr>
              <a:t>    Manuel’s Weekly Blast</a:t>
            </a:r>
            <a:endParaRPr lang="en-US" sz="4000" dirty="0">
              <a:latin typeface="Curlz MT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2057400"/>
            <a:ext cx="38862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dirty="0">
                <a:latin typeface="Curlz MT"/>
              </a:rPr>
              <a:t>April 1</a:t>
            </a:r>
            <a:r>
              <a:rPr lang="en-US" sz="3200" baseline="30000" dirty="0">
                <a:latin typeface="Curlz MT"/>
              </a:rPr>
              <a:t>st</a:t>
            </a:r>
            <a:r>
              <a:rPr lang="en-US" sz="3200" dirty="0">
                <a:latin typeface="Curlz MT"/>
              </a:rPr>
              <a:t>, 2024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2986444"/>
            <a:ext cx="2743200" cy="48705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urlz MT"/>
              </a:rPr>
              <a:t>We Are Learning About</a:t>
            </a:r>
            <a:r>
              <a:rPr lang="en-US" b="1" dirty="0">
                <a:latin typeface="Curlz MT"/>
              </a:rPr>
              <a:t>…</a:t>
            </a:r>
          </a:p>
          <a:p>
            <a:r>
              <a:rPr lang="en-US" sz="1250" b="1" dirty="0"/>
              <a:t>Reading</a:t>
            </a:r>
            <a:r>
              <a:rPr lang="en-US" sz="1250" dirty="0"/>
              <a:t>: We will focus on Digraphs </a:t>
            </a:r>
            <a:r>
              <a:rPr lang="en-US" sz="1250" b="1" dirty="0"/>
              <a:t>WH, PH, NG </a:t>
            </a:r>
            <a:r>
              <a:rPr lang="en-US" sz="1250" dirty="0"/>
              <a:t>and HFW’s</a:t>
            </a:r>
            <a:r>
              <a:rPr lang="en-US" sz="1250" b="1" dirty="0"/>
              <a:t> could, would, should, or, for</a:t>
            </a:r>
            <a:r>
              <a:rPr lang="en-US" sz="1250" dirty="0"/>
              <a:t>. We will read and discuss stories about various kinds of inclement weather. </a:t>
            </a:r>
            <a:r>
              <a:rPr lang="en-US" sz="1250" b="1" i="1" dirty="0">
                <a:sym typeface="Wingdings" panose="05000000000000000000" pitchFamily="2" charset="2"/>
              </a:rPr>
              <a:t>Weekly Question: How have people learned to live in bad weather?</a:t>
            </a:r>
            <a:endParaRPr lang="en-US" sz="1250" b="1" i="1" dirty="0">
              <a:cs typeface="Calibri"/>
            </a:endParaRPr>
          </a:p>
          <a:p>
            <a:r>
              <a:rPr lang="en-US" sz="1250" b="1" dirty="0"/>
              <a:t>Writing</a:t>
            </a:r>
            <a:r>
              <a:rPr lang="en-US" sz="1250" dirty="0"/>
              <a:t>: We will print letters, sight words, as well as our first names! We will </a:t>
            </a:r>
            <a:r>
              <a:rPr lang="en-US" sz="1250" i="1" dirty="0"/>
              <a:t>stretchy-spell </a:t>
            </a:r>
            <a:r>
              <a:rPr lang="en-US" sz="1250" dirty="0"/>
              <a:t>our words and write sentences to tell how we help others. </a:t>
            </a:r>
            <a:r>
              <a:rPr lang="en-US" sz="1250" b="1" dirty="0"/>
              <a:t>Math</a:t>
            </a:r>
            <a:r>
              <a:rPr lang="en-US" sz="1250" dirty="0"/>
              <a:t>: We will begin </a:t>
            </a:r>
            <a:r>
              <a:rPr lang="en-US" sz="1250" b="1" dirty="0"/>
              <a:t>Ch. 16: Counting to 100!</a:t>
            </a:r>
            <a:endParaRPr lang="en-US" sz="1250" dirty="0">
              <a:cs typeface="Calibri"/>
            </a:endParaRPr>
          </a:p>
          <a:p>
            <a:r>
              <a:rPr lang="en-US" sz="1250" b="1" dirty="0"/>
              <a:t>Science</a:t>
            </a:r>
            <a:r>
              <a:rPr lang="en-US" sz="1250" dirty="0"/>
              <a:t>: We will continue to focus on </a:t>
            </a:r>
            <a:r>
              <a:rPr lang="en-US" sz="1250" b="1" dirty="0"/>
              <a:t>Living and Non-Living things</a:t>
            </a:r>
            <a:r>
              <a:rPr lang="en-US" sz="1250" dirty="0"/>
              <a:t>!</a:t>
            </a:r>
            <a:endParaRPr lang="en-US" sz="1250" dirty="0">
              <a:cs typeface="Calibri"/>
            </a:endParaRPr>
          </a:p>
          <a:p>
            <a:r>
              <a:rPr lang="en-US" sz="1250" b="1" dirty="0"/>
              <a:t>Social Studies: </a:t>
            </a:r>
            <a:r>
              <a:rPr lang="en-US" sz="1250" dirty="0"/>
              <a:t>We will review </a:t>
            </a:r>
            <a:r>
              <a:rPr lang="en-US" sz="1250" b="1" dirty="0"/>
              <a:t>I-Care Rules </a:t>
            </a:r>
            <a:r>
              <a:rPr lang="en-US" sz="1250" dirty="0"/>
              <a:t>and our Hawks Rise Character Trait: </a:t>
            </a:r>
            <a:r>
              <a:rPr lang="en-US" sz="1250" b="1" dirty="0"/>
              <a:t>Cooperation</a:t>
            </a:r>
            <a:r>
              <a:rPr lang="en-US" sz="1250" dirty="0"/>
              <a:t>! We will also continue our </a:t>
            </a:r>
            <a:r>
              <a:rPr lang="en-US" sz="1250" b="1" dirty="0"/>
              <a:t>Community Helpers </a:t>
            </a:r>
            <a:r>
              <a:rPr lang="en-US" sz="1250" dirty="0"/>
              <a:t>unit by writing to tell how we help others in our community. </a:t>
            </a:r>
            <a:endParaRPr lang="en-US" sz="1250" dirty="0"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04716" y="2797819"/>
            <a:ext cx="2590800" cy="247760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200" b="1" dirty="0">
                <a:latin typeface="Curlz MT"/>
              </a:rPr>
              <a:t>Homework:</a:t>
            </a:r>
            <a:endParaRPr lang="en-US" b="1" dirty="0">
              <a:latin typeface="Curlz MT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/>
              <a:t>Read to and with your child each night!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/>
              <a:t>Go Math Practice pages for </a:t>
            </a:r>
            <a:r>
              <a:rPr lang="en-US" sz="1000" b="1" i="1" dirty="0"/>
              <a:t>Chapter 16</a:t>
            </a:r>
            <a:endParaRPr lang="en-US" sz="10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/>
              <a:t>Practice the HFW’s: </a:t>
            </a:r>
            <a:r>
              <a:rPr lang="en-US" sz="1000" b="1" i="1" dirty="0"/>
              <a:t>a, and, I, the, is, in, as, said, do, to, of, see, be, he, me, from, look, are, was, yes, you, what, have, your, want, go, no, so, goes, says, she, we, they, their, were, talk, walk, could, would, should, or, for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>
                <a:cs typeface="Calibri"/>
              </a:rPr>
              <a:t>Go over Weekly grades and weekly work pages with your kiddos.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300" dirty="0">
              <a:latin typeface="Calibri"/>
              <a:cs typeface="Calibri"/>
            </a:endParaRPr>
          </a:p>
          <a:p>
            <a:endParaRPr lang="en-US" dirty="0">
              <a:latin typeface="AR DARLING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04716" y="5277177"/>
            <a:ext cx="2819400" cy="443198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urlz MT"/>
              </a:rPr>
              <a:t>Important Dates:</a:t>
            </a:r>
            <a:endParaRPr lang="en-US" dirty="0"/>
          </a:p>
          <a:p>
            <a:pPr algn="ctr"/>
            <a:endParaRPr lang="en-US" sz="1800" dirty="0">
              <a:latin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1400" b="1" dirty="0">
                <a:latin typeface="Calibri"/>
                <a:cs typeface="Calibri"/>
                <a:sym typeface="Wingdings" panose="05000000000000000000" pitchFamily="2" charset="2"/>
              </a:rPr>
              <a:t>April 5: </a:t>
            </a:r>
            <a:r>
              <a:rPr lang="en-US" sz="1400" dirty="0">
                <a:latin typeface="Calibri"/>
                <a:cs typeface="Calibri"/>
                <a:sym typeface="Wingdings" panose="05000000000000000000" pitchFamily="2" charset="2"/>
              </a:rPr>
              <a:t>First Friday/Nest Lunch; PTO Silent Auction, 6:30pm</a:t>
            </a:r>
          </a:p>
          <a:p>
            <a:pPr marL="285750" indent="-285750">
              <a:buFont typeface="Arial"/>
              <a:buChar char="•"/>
            </a:pPr>
            <a:r>
              <a:rPr lang="en-US" sz="1400" b="1" dirty="0">
                <a:latin typeface="Calibri"/>
                <a:cs typeface="Calibri"/>
                <a:sym typeface="Wingdings" panose="05000000000000000000" pitchFamily="2" charset="2"/>
              </a:rPr>
              <a:t>April 14-19: </a:t>
            </a:r>
            <a:r>
              <a:rPr lang="en-US" sz="1400" dirty="0">
                <a:latin typeface="Calibri"/>
                <a:cs typeface="Calibri"/>
                <a:sym typeface="Wingdings" panose="05000000000000000000" pitchFamily="2" charset="2"/>
              </a:rPr>
              <a:t>Teacher Appreciation Week </a:t>
            </a:r>
            <a:endParaRPr lang="en-US" sz="1400" b="1" dirty="0">
              <a:latin typeface="Calibri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1400" b="1">
                <a:cs typeface="Calibri"/>
              </a:rPr>
              <a:t>April </a:t>
            </a:r>
            <a:r>
              <a:rPr lang="en-US" sz="1400" b="1" dirty="0">
                <a:cs typeface="Calibri"/>
              </a:rPr>
              <a:t>26: </a:t>
            </a:r>
            <a:r>
              <a:rPr lang="en-US" sz="1400" dirty="0" err="1">
                <a:cs typeface="Calibri"/>
              </a:rPr>
              <a:t>Killearn</a:t>
            </a:r>
            <a:r>
              <a:rPr lang="en-US" sz="1400" dirty="0">
                <a:cs typeface="Calibri"/>
              </a:rPr>
              <a:t> Lakes Taekwondo on-campus demonstration</a:t>
            </a:r>
          </a:p>
          <a:p>
            <a:pPr marL="285750" indent="-285750">
              <a:buFont typeface="Arial"/>
              <a:buChar char="•"/>
            </a:pPr>
            <a:r>
              <a:rPr lang="en-US" sz="1400" b="1" dirty="0">
                <a:cs typeface="Calibri"/>
              </a:rPr>
              <a:t>April 27: </a:t>
            </a:r>
            <a:r>
              <a:rPr lang="en-US" sz="1400" dirty="0">
                <a:cs typeface="Calibri"/>
              </a:rPr>
              <a:t>HRES Carnival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endParaRPr lang="en-US" b="1" dirty="0"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2400" b="1" dirty="0">
              <a:latin typeface="Calibri"/>
              <a:cs typeface="Calibri"/>
            </a:endParaRPr>
          </a:p>
          <a:p>
            <a:pPr algn="ctr"/>
            <a:endParaRPr lang="en-US" sz="2400" dirty="0">
              <a:latin typeface="AR DARL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06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8A3865EE2494CB1B52755F41097F9" ma:contentTypeVersion="12" ma:contentTypeDescription="Create a new document." ma:contentTypeScope="" ma:versionID="7e21881e3a8567d06cbffed7558c01e1">
  <xsd:schema xmlns:xsd="http://www.w3.org/2001/XMLSchema" xmlns:xs="http://www.w3.org/2001/XMLSchema" xmlns:p="http://schemas.microsoft.com/office/2006/metadata/properties" xmlns:ns3="edf0d076-2bb9-4b88-96f6-bf602d095c95" xmlns:ns4="39e0da4a-82de-4426-9558-1fdbc4c26683" targetNamespace="http://schemas.microsoft.com/office/2006/metadata/properties" ma:root="true" ma:fieldsID="c1de3f32a91c6c169c9baf5b64ff22ca" ns3:_="" ns4:_="">
    <xsd:import namespace="edf0d076-2bb9-4b88-96f6-bf602d095c95"/>
    <xsd:import namespace="39e0da4a-82de-4426-9558-1fdbc4c266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f0d076-2bb9-4b88-96f6-bf602d095c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e0da4a-82de-4426-9558-1fdbc4c2668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B41A67-29F9-4134-8AAC-A10A07BD347F}">
  <ds:schemaRefs>
    <ds:schemaRef ds:uri="http://schemas.microsoft.com/office/2006/documentManagement/types"/>
    <ds:schemaRef ds:uri="http://purl.org/dc/elements/1.1/"/>
    <ds:schemaRef ds:uri="39e0da4a-82de-4426-9558-1fdbc4c26683"/>
    <ds:schemaRef ds:uri="edf0d076-2bb9-4b88-96f6-bf602d095c95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6CDE11C-40CF-4B6B-B4B2-399444E073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2C1312-B875-4B3C-9645-D31F8803B2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f0d076-2bb9-4b88-96f6-bf602d095c95"/>
    <ds:schemaRef ds:uri="39e0da4a-82de-4426-9558-1fdbc4c266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111159</TotalTime>
  <Words>315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 DARLING</vt:lpstr>
      <vt:lpstr>Arial</vt:lpstr>
      <vt:lpstr>Calibri</vt:lpstr>
      <vt:lpstr>Cambria</vt:lpstr>
      <vt:lpstr>Curlz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</dc:creator>
  <cp:lastModifiedBy>Manuel, Christy</cp:lastModifiedBy>
  <cp:revision>212</cp:revision>
  <cp:lastPrinted>2024-02-23T17:20:07Z</cp:lastPrinted>
  <dcterms:created xsi:type="dcterms:W3CDTF">2015-07-01T02:16:27Z</dcterms:created>
  <dcterms:modified xsi:type="dcterms:W3CDTF">2024-04-02T19:54:33Z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0x010100BB18A3865EE2494CB1B52755F41097F9</vt:lpwstr>
  </property>
</Properties>
</file>