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6" d="100"/>
          <a:sy n="106" d="100"/>
        </p:scale>
        <p:origin x="12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12/12/2017</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t>12/12/2017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t>12/12/2017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t>12/12/2017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t>12/12/2017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12/12/2017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12/12/2017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12/12/2017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12/12/2017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12/12/2017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t>12/12/2017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12/12/2017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12/12/2017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12/12/2017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12/12/2017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t>12/12/2017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t>12/12/2017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12/12/2017</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instagram.com/jugglinjosh/?hl=en" TargetMode="External"/><Relationship Id="rId2" Type="http://schemas.openxmlformats.org/officeDocument/2006/relationships/hyperlink" Target="https://www.facebook.com/jugglinjosh/" TargetMode="External"/><Relationship Id="rId1" Type="http://schemas.openxmlformats.org/officeDocument/2006/relationships/slideLayout" Target="../slideLayouts/slideLayout2.xml"/><Relationship Id="rId6" Type="http://schemas.openxmlformats.org/officeDocument/2006/relationships/hyperlink" Target="http://www.jugglerjoshhorton.com/home.html" TargetMode="External"/><Relationship Id="rId5" Type="http://schemas.openxmlformats.org/officeDocument/2006/relationships/hyperlink" Target="https://twitter.com/JugglinJosh?ref_src=twsrc%5egoogle|twcamp%5eserp|twgr%5eauthor" TargetMode="External"/><Relationship Id="rId4" Type="http://schemas.openxmlformats.org/officeDocument/2006/relationships/hyperlink" Target="https://www.youtube.com/user/jugglinjosh/featur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5B615-0838-42B4-87C6-91776EA7BE57}"/>
              </a:ext>
            </a:extLst>
          </p:cNvPr>
          <p:cNvSpPr>
            <a:spLocks noGrp="1"/>
          </p:cNvSpPr>
          <p:nvPr>
            <p:ph type="ctrTitle"/>
          </p:nvPr>
        </p:nvSpPr>
        <p:spPr/>
        <p:txBody>
          <a:bodyPr/>
          <a:lstStyle/>
          <a:p>
            <a:r>
              <a:rPr lang="en-US" dirty="0"/>
              <a:t>Josh Horton</a:t>
            </a:r>
          </a:p>
        </p:txBody>
      </p:sp>
      <p:sp>
        <p:nvSpPr>
          <p:cNvPr id="3" name="Subtitle 2">
            <a:extLst>
              <a:ext uri="{FF2B5EF4-FFF2-40B4-BE49-F238E27FC236}">
                <a16:creationId xmlns:a16="http://schemas.microsoft.com/office/drawing/2014/main" id="{D5AE45D0-906C-45AD-9A81-DACABBA6CB19}"/>
              </a:ext>
            </a:extLst>
          </p:cNvPr>
          <p:cNvSpPr>
            <a:spLocks noGrp="1"/>
          </p:cNvSpPr>
          <p:nvPr>
            <p:ph type="subTitle" idx="1"/>
          </p:nvPr>
        </p:nvSpPr>
        <p:spPr/>
        <p:txBody>
          <a:bodyPr/>
          <a:lstStyle/>
          <a:p>
            <a:r>
              <a:rPr lang="en-US" dirty="0"/>
              <a:t>Instagram Juggler</a:t>
            </a:r>
          </a:p>
        </p:txBody>
      </p:sp>
      <p:pic>
        <p:nvPicPr>
          <p:cNvPr id="4" name="Picture 3">
            <a:extLst>
              <a:ext uri="{FF2B5EF4-FFF2-40B4-BE49-F238E27FC236}">
                <a16:creationId xmlns:a16="http://schemas.microsoft.com/office/drawing/2014/main" id="{256AD6A3-539E-4D45-A2B5-2686EB58DC41}"/>
              </a:ext>
            </a:extLst>
          </p:cNvPr>
          <p:cNvPicPr>
            <a:picLocks noChangeAspect="1"/>
          </p:cNvPicPr>
          <p:nvPr/>
        </p:nvPicPr>
        <p:blipFill>
          <a:blip r:embed="rId2"/>
          <a:stretch>
            <a:fillRect/>
          </a:stretch>
        </p:blipFill>
        <p:spPr>
          <a:xfrm>
            <a:off x="5372100" y="1651000"/>
            <a:ext cx="5829300" cy="3886200"/>
          </a:xfrm>
          <a:prstGeom prst="rect">
            <a:avLst/>
          </a:prstGeom>
        </p:spPr>
      </p:pic>
    </p:spTree>
    <p:extLst>
      <p:ext uri="{BB962C8B-B14F-4D97-AF65-F5344CB8AC3E}">
        <p14:creationId xmlns:p14="http://schemas.microsoft.com/office/powerpoint/2010/main" val="2144295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967C6-EDEF-415E-A6AC-9DF6E0A00272}"/>
              </a:ext>
            </a:extLst>
          </p:cNvPr>
          <p:cNvSpPr>
            <a:spLocks noGrp="1"/>
          </p:cNvSpPr>
          <p:nvPr>
            <p:ph type="title"/>
          </p:nvPr>
        </p:nvSpPr>
        <p:spPr/>
        <p:txBody>
          <a:bodyPr/>
          <a:lstStyle/>
          <a:p>
            <a:r>
              <a:rPr lang="en-US" dirty="0"/>
              <a:t>Start Of His Career </a:t>
            </a:r>
          </a:p>
        </p:txBody>
      </p:sp>
      <p:sp>
        <p:nvSpPr>
          <p:cNvPr id="3" name="Content Placeholder 2">
            <a:extLst>
              <a:ext uri="{FF2B5EF4-FFF2-40B4-BE49-F238E27FC236}">
                <a16:creationId xmlns:a16="http://schemas.microsoft.com/office/drawing/2014/main" id="{84832733-6D3F-43D4-B7FF-3D58817AEA2A}"/>
              </a:ext>
            </a:extLst>
          </p:cNvPr>
          <p:cNvSpPr>
            <a:spLocks noGrp="1"/>
          </p:cNvSpPr>
          <p:nvPr>
            <p:ph idx="1"/>
          </p:nvPr>
        </p:nvSpPr>
        <p:spPr/>
        <p:txBody>
          <a:bodyPr/>
          <a:lstStyle/>
          <a:p>
            <a:r>
              <a:rPr lang="en-US" dirty="0"/>
              <a:t>Josh Horton was born May 24, 1990 (27yrs)</a:t>
            </a:r>
          </a:p>
          <a:p>
            <a:r>
              <a:rPr lang="en-US" dirty="0"/>
              <a:t>Born in Austin Texas, grew up in Bloomington, Illinois</a:t>
            </a:r>
          </a:p>
          <a:p>
            <a:r>
              <a:rPr lang="en-US" dirty="0"/>
              <a:t>Found juggling in an after school circus program in Normal, Illinois</a:t>
            </a:r>
          </a:p>
          <a:p>
            <a:r>
              <a:rPr lang="en-US" dirty="0"/>
              <a:t>Moved to Malibu, California after freshman year of HS</a:t>
            </a:r>
          </a:p>
          <a:p>
            <a:r>
              <a:rPr lang="en-US" dirty="0"/>
              <a:t>Showed off his talent in a talent show leading him to discover the World Juggling Federation</a:t>
            </a:r>
          </a:p>
        </p:txBody>
      </p:sp>
      <p:pic>
        <p:nvPicPr>
          <p:cNvPr id="4" name="Picture 3">
            <a:extLst>
              <a:ext uri="{FF2B5EF4-FFF2-40B4-BE49-F238E27FC236}">
                <a16:creationId xmlns:a16="http://schemas.microsoft.com/office/drawing/2014/main" id="{A424E693-EC8F-47BA-88A1-861D69020380}"/>
              </a:ext>
            </a:extLst>
          </p:cNvPr>
          <p:cNvPicPr>
            <a:picLocks noChangeAspect="1"/>
          </p:cNvPicPr>
          <p:nvPr/>
        </p:nvPicPr>
        <p:blipFill>
          <a:blip r:embed="rId2"/>
          <a:stretch>
            <a:fillRect/>
          </a:stretch>
        </p:blipFill>
        <p:spPr>
          <a:xfrm>
            <a:off x="9651546" y="4554991"/>
            <a:ext cx="2076450" cy="2028825"/>
          </a:xfrm>
          <a:prstGeom prst="rect">
            <a:avLst/>
          </a:prstGeom>
        </p:spPr>
      </p:pic>
      <p:pic>
        <p:nvPicPr>
          <p:cNvPr id="5" name="Picture 4">
            <a:extLst>
              <a:ext uri="{FF2B5EF4-FFF2-40B4-BE49-F238E27FC236}">
                <a16:creationId xmlns:a16="http://schemas.microsoft.com/office/drawing/2014/main" id="{F373FAE8-C7C7-4C11-9C64-9750F608D07F}"/>
              </a:ext>
            </a:extLst>
          </p:cNvPr>
          <p:cNvPicPr>
            <a:picLocks noChangeAspect="1"/>
          </p:cNvPicPr>
          <p:nvPr/>
        </p:nvPicPr>
        <p:blipFill>
          <a:blip r:embed="rId3"/>
          <a:stretch>
            <a:fillRect/>
          </a:stretch>
        </p:blipFill>
        <p:spPr>
          <a:xfrm>
            <a:off x="9508671" y="1676400"/>
            <a:ext cx="2219325" cy="2543175"/>
          </a:xfrm>
          <a:prstGeom prst="rect">
            <a:avLst/>
          </a:prstGeom>
        </p:spPr>
      </p:pic>
    </p:spTree>
    <p:extLst>
      <p:ext uri="{BB962C8B-B14F-4D97-AF65-F5344CB8AC3E}">
        <p14:creationId xmlns:p14="http://schemas.microsoft.com/office/powerpoint/2010/main" val="825624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3B63-EAF2-46C8-95B9-B5A5935AA253}"/>
              </a:ext>
            </a:extLst>
          </p:cNvPr>
          <p:cNvSpPr>
            <a:spLocks noGrp="1"/>
          </p:cNvSpPr>
          <p:nvPr>
            <p:ph type="title"/>
          </p:nvPr>
        </p:nvSpPr>
        <p:spPr/>
        <p:txBody>
          <a:bodyPr/>
          <a:lstStyle/>
          <a:p>
            <a:r>
              <a:rPr lang="en-US" dirty="0"/>
              <a:t>Some Competitions</a:t>
            </a:r>
          </a:p>
        </p:txBody>
      </p:sp>
      <p:sp>
        <p:nvSpPr>
          <p:cNvPr id="3" name="Content Placeholder 2">
            <a:extLst>
              <a:ext uri="{FF2B5EF4-FFF2-40B4-BE49-F238E27FC236}">
                <a16:creationId xmlns:a16="http://schemas.microsoft.com/office/drawing/2014/main" id="{9B4ED621-DB01-4FA1-899B-31A9A6793A39}"/>
              </a:ext>
            </a:extLst>
          </p:cNvPr>
          <p:cNvSpPr>
            <a:spLocks noGrp="1"/>
          </p:cNvSpPr>
          <p:nvPr>
            <p:ph idx="1"/>
          </p:nvPr>
        </p:nvSpPr>
        <p:spPr/>
        <p:txBody>
          <a:bodyPr/>
          <a:lstStyle/>
          <a:p>
            <a:r>
              <a:rPr lang="en-US" dirty="0"/>
              <a:t>Shortly after HS, Josh began competing in world championships of juggling</a:t>
            </a:r>
          </a:p>
          <a:p>
            <a:r>
              <a:rPr lang="en-US" dirty="0"/>
              <a:t>Josh has won a combined 9 gold medals from WJF (World Juggling Federation) and IJA( International Jugglers Association)</a:t>
            </a:r>
          </a:p>
          <a:p>
            <a:r>
              <a:rPr lang="en-US" dirty="0"/>
              <a:t>WJF4: 3</a:t>
            </a:r>
            <a:r>
              <a:rPr lang="en-US" baseline="30000" dirty="0"/>
              <a:t>rd</a:t>
            </a:r>
            <a:r>
              <a:rPr lang="en-US" dirty="0"/>
              <a:t> place, Intermediate Ball and Club</a:t>
            </a:r>
          </a:p>
          <a:p>
            <a:r>
              <a:rPr lang="en-US" dirty="0"/>
              <a:t>WJF6: 2</a:t>
            </a:r>
            <a:r>
              <a:rPr lang="en-US" baseline="30000" dirty="0"/>
              <a:t>nd</a:t>
            </a:r>
            <a:r>
              <a:rPr lang="en-US" dirty="0"/>
              <a:t> Place advanced Ring and Club as well as 1</a:t>
            </a:r>
            <a:r>
              <a:rPr lang="en-US" baseline="30000" dirty="0"/>
              <a:t>st</a:t>
            </a:r>
            <a:r>
              <a:rPr lang="en-US" dirty="0"/>
              <a:t> place 2 club freestyle </a:t>
            </a:r>
          </a:p>
          <a:p>
            <a:r>
              <a:rPr lang="en-US" dirty="0"/>
              <a:t>IJA 2010: 1</a:t>
            </a:r>
            <a:r>
              <a:rPr lang="en-US" baseline="30000" dirty="0"/>
              <a:t>st</a:t>
            </a:r>
            <a:r>
              <a:rPr lang="en-US" dirty="0"/>
              <a:t> place, 3 Rings, Ring passing, 3 Clubs – 1</a:t>
            </a:r>
            <a:r>
              <a:rPr lang="en-US" baseline="30000" dirty="0"/>
              <a:t>st</a:t>
            </a:r>
            <a:r>
              <a:rPr lang="en-US" dirty="0"/>
              <a:t> place in Extreme 5 Balls as well as 4 Rings</a:t>
            </a:r>
          </a:p>
        </p:txBody>
      </p:sp>
      <p:pic>
        <p:nvPicPr>
          <p:cNvPr id="4" name="Picture 3">
            <a:extLst>
              <a:ext uri="{FF2B5EF4-FFF2-40B4-BE49-F238E27FC236}">
                <a16:creationId xmlns:a16="http://schemas.microsoft.com/office/drawing/2014/main" id="{2E466912-2015-44AC-AD84-71A5E0D951B2}"/>
              </a:ext>
            </a:extLst>
          </p:cNvPr>
          <p:cNvPicPr>
            <a:picLocks noChangeAspect="1"/>
          </p:cNvPicPr>
          <p:nvPr/>
        </p:nvPicPr>
        <p:blipFill>
          <a:blip r:embed="rId2"/>
          <a:stretch>
            <a:fillRect/>
          </a:stretch>
        </p:blipFill>
        <p:spPr>
          <a:xfrm>
            <a:off x="9705314" y="4466699"/>
            <a:ext cx="2208076" cy="2208076"/>
          </a:xfrm>
          <a:prstGeom prst="rect">
            <a:avLst/>
          </a:prstGeom>
        </p:spPr>
      </p:pic>
      <p:pic>
        <p:nvPicPr>
          <p:cNvPr id="5" name="Picture 4">
            <a:extLst>
              <a:ext uri="{FF2B5EF4-FFF2-40B4-BE49-F238E27FC236}">
                <a16:creationId xmlns:a16="http://schemas.microsoft.com/office/drawing/2014/main" id="{4CBAB52D-D98E-43B2-8479-AA176C399B62}"/>
              </a:ext>
            </a:extLst>
          </p:cNvPr>
          <p:cNvPicPr>
            <a:picLocks noChangeAspect="1"/>
          </p:cNvPicPr>
          <p:nvPr/>
        </p:nvPicPr>
        <p:blipFill rotWithShape="1">
          <a:blip r:embed="rId3"/>
          <a:srcRect l="10480" t="-4" r="14062"/>
          <a:stretch/>
        </p:blipFill>
        <p:spPr>
          <a:xfrm>
            <a:off x="9124922" y="1855960"/>
            <a:ext cx="2788468" cy="2069346"/>
          </a:xfrm>
          <a:prstGeom prst="rect">
            <a:avLst/>
          </a:prstGeom>
        </p:spPr>
      </p:pic>
    </p:spTree>
    <p:extLst>
      <p:ext uri="{BB962C8B-B14F-4D97-AF65-F5344CB8AC3E}">
        <p14:creationId xmlns:p14="http://schemas.microsoft.com/office/powerpoint/2010/main" val="4058226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8F261-9A61-4B51-9D54-272518AB53FD}"/>
              </a:ext>
            </a:extLst>
          </p:cNvPr>
          <p:cNvSpPr>
            <a:spLocks noGrp="1"/>
          </p:cNvSpPr>
          <p:nvPr>
            <p:ph type="title"/>
          </p:nvPr>
        </p:nvSpPr>
        <p:spPr/>
        <p:txBody>
          <a:bodyPr/>
          <a:lstStyle/>
          <a:p>
            <a:r>
              <a:rPr lang="en-US" dirty="0"/>
              <a:t>What is Josh doing today?</a:t>
            </a:r>
          </a:p>
        </p:txBody>
      </p:sp>
      <p:sp>
        <p:nvSpPr>
          <p:cNvPr id="3" name="Content Placeholder 2">
            <a:extLst>
              <a:ext uri="{FF2B5EF4-FFF2-40B4-BE49-F238E27FC236}">
                <a16:creationId xmlns:a16="http://schemas.microsoft.com/office/drawing/2014/main" id="{65C4F4E0-0883-44F5-87DF-60F371598D06}"/>
              </a:ext>
            </a:extLst>
          </p:cNvPr>
          <p:cNvSpPr>
            <a:spLocks noGrp="1"/>
          </p:cNvSpPr>
          <p:nvPr>
            <p:ph idx="1"/>
          </p:nvPr>
        </p:nvSpPr>
        <p:spPr/>
        <p:txBody>
          <a:bodyPr/>
          <a:lstStyle/>
          <a:p>
            <a:r>
              <a:rPr lang="en-US" dirty="0"/>
              <a:t>Josh is now a full time Juggler, using his skills for several things</a:t>
            </a:r>
          </a:p>
          <a:p>
            <a:r>
              <a:rPr lang="en-US" dirty="0"/>
              <a:t>Performs at halftime shows, camps, schools, and on the streets</a:t>
            </a:r>
          </a:p>
          <a:p>
            <a:r>
              <a:rPr lang="en-US" dirty="0"/>
              <a:t>Competes in competitions around the world </a:t>
            </a:r>
          </a:p>
          <a:p>
            <a:r>
              <a:rPr lang="en-US" dirty="0"/>
              <a:t>Runs several social media outlets, showcasing the endless set of tricks and props he has mastered over the years</a:t>
            </a:r>
          </a:p>
          <a:p>
            <a:r>
              <a:rPr lang="en-US" dirty="0"/>
              <a:t>Josh is likely the most versatile juggler to this date and has yet to show any signs of disinterest for the hobby, as he is still producing new material every day, only to challenge himself while entertaining and educating others</a:t>
            </a:r>
          </a:p>
          <a:p>
            <a:endParaRPr lang="en-US" dirty="0"/>
          </a:p>
        </p:txBody>
      </p:sp>
    </p:spTree>
    <p:extLst>
      <p:ext uri="{BB962C8B-B14F-4D97-AF65-F5344CB8AC3E}">
        <p14:creationId xmlns:p14="http://schemas.microsoft.com/office/powerpoint/2010/main" val="393616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EA4E56-780A-428A-8F09-E6A63B037D8C}"/>
              </a:ext>
            </a:extLst>
          </p:cNvPr>
          <p:cNvPicPr>
            <a:picLocks noChangeAspect="1"/>
          </p:cNvPicPr>
          <p:nvPr/>
        </p:nvPicPr>
        <p:blipFill>
          <a:blip r:embed="rId2"/>
          <a:stretch>
            <a:fillRect/>
          </a:stretch>
        </p:blipFill>
        <p:spPr>
          <a:xfrm>
            <a:off x="278794" y="3780155"/>
            <a:ext cx="3116805" cy="3077845"/>
          </a:xfrm>
          <a:prstGeom prst="rect">
            <a:avLst/>
          </a:prstGeom>
        </p:spPr>
      </p:pic>
      <p:pic>
        <p:nvPicPr>
          <p:cNvPr id="11" name="Picture 10">
            <a:extLst>
              <a:ext uri="{FF2B5EF4-FFF2-40B4-BE49-F238E27FC236}">
                <a16:creationId xmlns:a16="http://schemas.microsoft.com/office/drawing/2014/main" id="{BC087E4E-40E5-4B57-BAEC-E70447F1DC76}"/>
              </a:ext>
            </a:extLst>
          </p:cNvPr>
          <p:cNvPicPr>
            <a:picLocks noChangeAspect="1"/>
          </p:cNvPicPr>
          <p:nvPr/>
        </p:nvPicPr>
        <p:blipFill>
          <a:blip r:embed="rId3"/>
          <a:stretch>
            <a:fillRect/>
          </a:stretch>
        </p:blipFill>
        <p:spPr>
          <a:xfrm>
            <a:off x="6442041" y="3792547"/>
            <a:ext cx="5452418" cy="3065453"/>
          </a:xfrm>
          <a:prstGeom prst="rect">
            <a:avLst/>
          </a:prstGeom>
        </p:spPr>
      </p:pic>
      <p:pic>
        <p:nvPicPr>
          <p:cNvPr id="12" name="Picture 11">
            <a:extLst>
              <a:ext uri="{FF2B5EF4-FFF2-40B4-BE49-F238E27FC236}">
                <a16:creationId xmlns:a16="http://schemas.microsoft.com/office/drawing/2014/main" id="{5E3BEC00-26CA-4AFE-8BCA-8F9C1B227189}"/>
              </a:ext>
            </a:extLst>
          </p:cNvPr>
          <p:cNvPicPr>
            <a:picLocks noChangeAspect="1"/>
          </p:cNvPicPr>
          <p:nvPr/>
        </p:nvPicPr>
        <p:blipFill>
          <a:blip r:embed="rId4"/>
          <a:stretch>
            <a:fillRect/>
          </a:stretch>
        </p:blipFill>
        <p:spPr>
          <a:xfrm>
            <a:off x="3089422" y="3760552"/>
            <a:ext cx="4129930" cy="3097448"/>
          </a:xfrm>
          <a:prstGeom prst="rect">
            <a:avLst/>
          </a:prstGeom>
        </p:spPr>
      </p:pic>
      <p:pic>
        <p:nvPicPr>
          <p:cNvPr id="7" name="Picture 6">
            <a:extLst>
              <a:ext uri="{FF2B5EF4-FFF2-40B4-BE49-F238E27FC236}">
                <a16:creationId xmlns:a16="http://schemas.microsoft.com/office/drawing/2014/main" id="{32C22D41-96C7-4ABF-822C-6DE9B1793DC3}"/>
              </a:ext>
            </a:extLst>
          </p:cNvPr>
          <p:cNvPicPr>
            <a:picLocks noChangeAspect="1"/>
          </p:cNvPicPr>
          <p:nvPr/>
        </p:nvPicPr>
        <p:blipFill>
          <a:blip r:embed="rId5"/>
          <a:stretch>
            <a:fillRect/>
          </a:stretch>
        </p:blipFill>
        <p:spPr>
          <a:xfrm>
            <a:off x="278794" y="435428"/>
            <a:ext cx="5999240" cy="3374572"/>
          </a:xfrm>
          <a:prstGeom prst="rect">
            <a:avLst/>
          </a:prstGeom>
        </p:spPr>
      </p:pic>
      <p:pic>
        <p:nvPicPr>
          <p:cNvPr id="5" name="Picture 4">
            <a:extLst>
              <a:ext uri="{FF2B5EF4-FFF2-40B4-BE49-F238E27FC236}">
                <a16:creationId xmlns:a16="http://schemas.microsoft.com/office/drawing/2014/main" id="{BA3142BF-4065-456B-85CB-EA21C24F6CE1}"/>
              </a:ext>
            </a:extLst>
          </p:cNvPr>
          <p:cNvPicPr>
            <a:picLocks noChangeAspect="1"/>
          </p:cNvPicPr>
          <p:nvPr/>
        </p:nvPicPr>
        <p:blipFill>
          <a:blip r:embed="rId6"/>
          <a:stretch>
            <a:fillRect/>
          </a:stretch>
        </p:blipFill>
        <p:spPr>
          <a:xfrm>
            <a:off x="6278034" y="435427"/>
            <a:ext cx="2247295" cy="3370942"/>
          </a:xfrm>
          <a:prstGeom prst="rect">
            <a:avLst/>
          </a:prstGeom>
        </p:spPr>
      </p:pic>
      <p:pic>
        <p:nvPicPr>
          <p:cNvPr id="8" name="Picture 7">
            <a:extLst>
              <a:ext uri="{FF2B5EF4-FFF2-40B4-BE49-F238E27FC236}">
                <a16:creationId xmlns:a16="http://schemas.microsoft.com/office/drawing/2014/main" id="{ED1F0234-5714-489A-9909-12E505EC7947}"/>
              </a:ext>
            </a:extLst>
          </p:cNvPr>
          <p:cNvPicPr>
            <a:picLocks noChangeAspect="1"/>
          </p:cNvPicPr>
          <p:nvPr/>
        </p:nvPicPr>
        <p:blipFill>
          <a:blip r:embed="rId7"/>
          <a:stretch>
            <a:fillRect/>
          </a:stretch>
        </p:blipFill>
        <p:spPr>
          <a:xfrm>
            <a:off x="8525329" y="437240"/>
            <a:ext cx="3369129" cy="3369129"/>
          </a:xfrm>
          <a:prstGeom prst="rect">
            <a:avLst/>
          </a:prstGeom>
        </p:spPr>
      </p:pic>
    </p:spTree>
    <p:extLst>
      <p:ext uri="{BB962C8B-B14F-4D97-AF65-F5344CB8AC3E}">
        <p14:creationId xmlns:p14="http://schemas.microsoft.com/office/powerpoint/2010/main" val="702399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02A8A-35DA-4A4F-B57E-2257AF0F3391}"/>
              </a:ext>
            </a:extLst>
          </p:cNvPr>
          <p:cNvSpPr>
            <a:spLocks noGrp="1"/>
          </p:cNvSpPr>
          <p:nvPr>
            <p:ph type="title"/>
          </p:nvPr>
        </p:nvSpPr>
        <p:spPr/>
        <p:txBody>
          <a:bodyPr/>
          <a:lstStyle/>
          <a:p>
            <a:r>
              <a:rPr lang="en-US" dirty="0"/>
              <a:t>Media links</a:t>
            </a:r>
          </a:p>
        </p:txBody>
      </p:sp>
      <p:sp>
        <p:nvSpPr>
          <p:cNvPr id="3" name="Content Placeholder 2">
            <a:extLst>
              <a:ext uri="{FF2B5EF4-FFF2-40B4-BE49-F238E27FC236}">
                <a16:creationId xmlns:a16="http://schemas.microsoft.com/office/drawing/2014/main" id="{61A15BAF-155E-4C1E-B4D5-99FBEFDE153A}"/>
              </a:ext>
            </a:extLst>
          </p:cNvPr>
          <p:cNvSpPr>
            <a:spLocks noGrp="1"/>
          </p:cNvSpPr>
          <p:nvPr>
            <p:ph idx="1"/>
          </p:nvPr>
        </p:nvSpPr>
        <p:spPr/>
        <p:txBody>
          <a:bodyPr/>
          <a:lstStyle/>
          <a:p>
            <a:r>
              <a:rPr lang="en-US" dirty="0" err="1"/>
              <a:t>Facbook</a:t>
            </a:r>
            <a:r>
              <a:rPr lang="en-US" dirty="0"/>
              <a:t>: (Josh Horton – Juggler/ @</a:t>
            </a:r>
            <a:r>
              <a:rPr lang="en-US" dirty="0" err="1"/>
              <a:t>jugglinjosh</a:t>
            </a:r>
            <a:r>
              <a:rPr lang="en-US" dirty="0"/>
              <a:t>) </a:t>
            </a:r>
            <a:r>
              <a:rPr lang="en-US" dirty="0">
                <a:hlinkClick r:id="rId2"/>
              </a:rPr>
              <a:t>https://www.facebook.com/jugglinjosh/</a:t>
            </a:r>
            <a:endParaRPr lang="en-US" dirty="0"/>
          </a:p>
          <a:p>
            <a:r>
              <a:rPr lang="en-US" dirty="0"/>
              <a:t>Instagram: (@</a:t>
            </a:r>
            <a:r>
              <a:rPr lang="en-US" dirty="0" err="1"/>
              <a:t>jugglinjosh</a:t>
            </a:r>
            <a:r>
              <a:rPr lang="en-US" dirty="0"/>
              <a:t>) </a:t>
            </a:r>
            <a:r>
              <a:rPr lang="en-US" dirty="0">
                <a:hlinkClick r:id="rId3"/>
              </a:rPr>
              <a:t>https://www.instagram.com/jugglinjosh/?hl=en</a:t>
            </a:r>
            <a:endParaRPr lang="en-US" dirty="0"/>
          </a:p>
          <a:p>
            <a:r>
              <a:rPr lang="en-US" dirty="0"/>
              <a:t>YouTube: (Jake &amp; Josh) </a:t>
            </a:r>
            <a:r>
              <a:rPr lang="en-US" dirty="0">
                <a:hlinkClick r:id="rId4"/>
              </a:rPr>
              <a:t>https://www.youtube.com/user/jugglinjosh/featured</a:t>
            </a:r>
            <a:endParaRPr lang="en-US" dirty="0"/>
          </a:p>
          <a:p>
            <a:r>
              <a:rPr lang="en-US" dirty="0"/>
              <a:t>Twitter: (@</a:t>
            </a:r>
            <a:r>
              <a:rPr lang="en-US" dirty="0" err="1"/>
              <a:t>jugglinjosh</a:t>
            </a:r>
            <a:r>
              <a:rPr lang="en-US" dirty="0"/>
              <a:t>) </a:t>
            </a:r>
            <a:r>
              <a:rPr lang="en-US" dirty="0">
                <a:hlinkClick r:id="rId5"/>
              </a:rPr>
              <a:t>https://twitter.com/JugglinJosh?ref_src=twsrc%5Egoogle%7Ctwcamp%5Eserp%7Ctwgr%5Eauthor</a:t>
            </a:r>
            <a:endParaRPr lang="en-US" dirty="0"/>
          </a:p>
          <a:p>
            <a:r>
              <a:rPr lang="en-US" dirty="0"/>
              <a:t>Website:  </a:t>
            </a:r>
            <a:r>
              <a:rPr lang="en-US" dirty="0">
                <a:hlinkClick r:id="rId6"/>
              </a:rPr>
              <a:t>http://www.jugglerjoshhorton.com/home.html</a:t>
            </a:r>
            <a:endParaRPr lang="en-US" dirty="0"/>
          </a:p>
          <a:p>
            <a:endParaRPr lang="en-US" dirty="0"/>
          </a:p>
        </p:txBody>
      </p:sp>
    </p:spTree>
    <p:extLst>
      <p:ext uri="{BB962C8B-B14F-4D97-AF65-F5344CB8AC3E}">
        <p14:creationId xmlns:p14="http://schemas.microsoft.com/office/powerpoint/2010/main" val="40313551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38</TotalTime>
  <Words>358</Words>
  <Application>Microsoft Office PowerPoint</Application>
  <PresentationFormat>Widescreen</PresentationFormat>
  <Paragraphs>26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 Boardroom</vt:lpstr>
      <vt:lpstr>Josh Horton</vt:lpstr>
      <vt:lpstr>Start Of His Career </vt:lpstr>
      <vt:lpstr>Some Competitions</vt:lpstr>
      <vt:lpstr>What is Josh doing today?</vt:lpstr>
      <vt:lpstr>PowerPoint Presentation</vt:lpstr>
      <vt:lpstr>Media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Josh Horton</dc:title>
  <dc:creator>Sidney Marder</dc:creator>
  <cp:lastModifiedBy>Sidney Marder</cp:lastModifiedBy>
  <cp:revision>12</cp:revision>
  <dcterms:created xsi:type="dcterms:W3CDTF">2017-12-13T01:21:37Z</dcterms:created>
  <dcterms:modified xsi:type="dcterms:W3CDTF">2017-12-13T02:01:20Z</dcterms:modified>
</cp:coreProperties>
</file>