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822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02/02/2024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February 5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247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letters </a:t>
            </a:r>
            <a:r>
              <a:rPr lang="en-US" sz="1250" b="1" dirty="0" err="1"/>
              <a:t>Vv</a:t>
            </a:r>
            <a:r>
              <a:rPr lang="en-US" sz="1250" dirty="0"/>
              <a:t> and </a:t>
            </a:r>
            <a:r>
              <a:rPr lang="en-US" sz="1250" b="1" dirty="0" err="1"/>
              <a:t>Zz</a:t>
            </a:r>
            <a:r>
              <a:rPr lang="en-US" sz="1250" b="1" dirty="0"/>
              <a:t> </a:t>
            </a:r>
            <a:r>
              <a:rPr lang="en-US" sz="1250" i="1" dirty="0"/>
              <a:t>(identification, mouth placement to make sounds, blending/sounding out words containing these letters), </a:t>
            </a:r>
            <a:r>
              <a:rPr lang="en-US" sz="1250" dirty="0"/>
              <a:t>and sight words </a:t>
            </a:r>
            <a:r>
              <a:rPr lang="en-US" sz="1250" b="1" dirty="0"/>
              <a:t>what, have</a:t>
            </a:r>
            <a:r>
              <a:rPr lang="en-US" sz="1250" dirty="0"/>
              <a:t>. We will continue to discuss the types of stories we like best. </a:t>
            </a:r>
            <a:r>
              <a:rPr lang="en-US" sz="1250" b="1" i="1" dirty="0">
                <a:sym typeface="Wingdings" panose="05000000000000000000" pitchFamily="2" charset="2"/>
              </a:rPr>
              <a:t>Weekly Question: Why do we like certain types of stories?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to describe different topics using a 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finish </a:t>
            </a:r>
            <a:r>
              <a:rPr lang="en-US" sz="1250" b="1" i="1" dirty="0" err="1"/>
              <a:t>GoMath</a:t>
            </a:r>
            <a:r>
              <a:rPr lang="en-US" sz="1250" b="1" i="1" dirty="0"/>
              <a:t> Ch. 8: Count, Represent and Compare Numbers Through 20, </a:t>
            </a:r>
            <a:r>
              <a:rPr lang="en-US" sz="1250" dirty="0"/>
              <a:t>and begin </a:t>
            </a:r>
            <a:r>
              <a:rPr lang="en-US" sz="1250" b="1" i="1" dirty="0"/>
              <a:t>Ch. 9: Put Together and Take Apart Numbers to 5!</a:t>
            </a:r>
            <a:endParaRPr lang="en-US" sz="1250" b="1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finish </a:t>
            </a:r>
            <a:r>
              <a:rPr lang="en-US" sz="1250" b="1" i="1" dirty="0"/>
              <a:t>Unit 7: Force and Motion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Boldness</a:t>
            </a:r>
            <a:r>
              <a:rPr lang="en-US" sz="1250" dirty="0"/>
              <a:t>! We will dive into learning about important and impactful African Americans from the past and the present in honor of </a:t>
            </a:r>
            <a:r>
              <a:rPr lang="en-US" sz="1250" b="1" dirty="0"/>
              <a:t>Black History Month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14884"/>
            <a:ext cx="2590800" cy="26314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night/Record books on Reading Rally Logs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1-8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Behavior/Work Study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14: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Valentine’s Day Exchange</a:t>
            </a: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19: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Presidents Day</a:t>
            </a: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; No School</a:t>
            </a: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Calibri"/>
                <a:cs typeface="Calibri"/>
                <a:sym typeface="Wingdings" panose="05000000000000000000" pitchFamily="2" charset="2"/>
              </a:rPr>
              <a:t>February 20: </a:t>
            </a:r>
            <a:r>
              <a:rPr lang="en-US" sz="1600" dirty="0">
                <a:latin typeface="Calibri"/>
                <a:cs typeface="Calibri"/>
                <a:sym typeface="Wingdings" panose="05000000000000000000" pitchFamily="2" charset="2"/>
              </a:rPr>
              <a:t>Class Picture Day-Order forms to 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39e0da4a-82de-4426-9558-1fdbc4c26683"/>
    <ds:schemaRef ds:uri="edf0d076-2bb9-4b88-96f6-bf602d095c95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81214</TotalTime>
  <Words>311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197</cp:revision>
  <cp:lastPrinted>2024-01-26T17:45:36Z</cp:lastPrinted>
  <dcterms:created xsi:type="dcterms:W3CDTF">2015-07-01T02:16:27Z</dcterms:created>
  <dcterms:modified xsi:type="dcterms:W3CDTF">2024-02-02T20:13:33Z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