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Despedidas y </a:t>
            </a:r>
            <a:r>
              <a:rPr lang="en-US" dirty="0" err="1"/>
              <a:t>expresiones</a:t>
            </a:r>
            <a:r>
              <a:rPr lang="en-US" dirty="0"/>
              <a:t> de </a:t>
            </a:r>
            <a:r>
              <a:rPr lang="en-US" dirty="0" err="1"/>
              <a:t>cortesía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Crash Course 3 </a:t>
            </a:r>
            <a:br>
              <a:rPr lang="en-US" dirty="0"/>
            </a:br>
            <a:r>
              <a:rPr lang="en-US" sz="2400" dirty="0"/>
              <a:t>(Despedidas y </a:t>
            </a:r>
            <a:r>
              <a:rPr lang="en-US" sz="2400" dirty="0" err="1"/>
              <a:t>expresiones</a:t>
            </a:r>
            <a:r>
              <a:rPr lang="en-US" sz="2400" dirty="0"/>
              <a:t> de </a:t>
            </a:r>
            <a:r>
              <a:rPr lang="en-US" sz="2400" dirty="0" err="1"/>
              <a:t>cortesía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Goodbye…and other expressions used when leaving.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goodbye use: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adiós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goodbye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chao – goodbye (informal)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addition, you can use other phrases when leaving: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hasta pronto – see you soon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hasta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see you tomorrow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hasta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luego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see you later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hasta la vista – see you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Courteous expressions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be polite use these expressions: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por favor – please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siento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I’m sorry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gracias – thank you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 nada – you’re welcome</a:t>
            </a:r>
          </a:p>
        </p:txBody>
      </p:sp>
    </p:spTree>
    <p:extLst>
      <p:ext uri="{BB962C8B-B14F-4D97-AF65-F5344CB8AC3E}">
        <p14:creationId xmlns:p14="http://schemas.microsoft.com/office/powerpoint/2010/main" val="4107997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1652</TotalTime>
  <Words>96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Crash Course 3</vt:lpstr>
      <vt:lpstr>Crash Course 3  (Despedidas y expresiones de cortesía)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18</cp:revision>
  <dcterms:created xsi:type="dcterms:W3CDTF">2019-07-27T12:02:36Z</dcterms:created>
  <dcterms:modified xsi:type="dcterms:W3CDTF">2019-07-29T18:46:58Z</dcterms:modified>
</cp:coreProperties>
</file>