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8" r:id="rId2"/>
    <p:sldId id="260" r:id="rId3"/>
    <p:sldId id="258" r:id="rId4"/>
    <p:sldId id="259" r:id="rId5"/>
    <p:sldId id="261" r:id="rId6"/>
    <p:sldId id="263" r:id="rId7"/>
    <p:sldId id="271" r:id="rId8"/>
    <p:sldId id="265" r:id="rId9"/>
    <p:sldId id="266" r:id="rId10"/>
    <p:sldId id="268" r:id="rId11"/>
    <p:sldId id="267" r:id="rId12"/>
    <p:sldId id="269" r:id="rId13"/>
    <p:sldId id="270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64333-7414-49F1-8E64-AAEDF8EAAC6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A28FD-3121-4629-9ECD-A06F1416E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80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Google Shape;747;g72b19df5a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8" name="Google Shape;748;g72b19df5a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7503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g72b19df5ad_0_15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5" name="Google Shape;945;g72b19df5ad_0_15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3234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DCD-2BB5-4F3A-9511-CF6FD8EA807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CDF2-064D-4904-9E41-EA9E7C11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5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DCD-2BB5-4F3A-9511-CF6FD8EA807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CDF2-064D-4904-9E41-EA9E7C11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3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DCD-2BB5-4F3A-9511-CF6FD8EA807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CDF2-064D-4904-9E41-EA9E7C11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22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TITLE + THREE COLUMNS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10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139" name="Google Shape;139;p10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" name="Google Shape;140;p10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1" name="Google Shape;141;p10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2" name="Google Shape;142;p10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3" name="Google Shape;143;p10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4" name="Google Shape;144;p10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" name="Google Shape;145;p10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6" name="Google Shape;146;p10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7" name="Google Shape;147;p10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" name="Google Shape;148;p10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9" name="Google Shape;149;p10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" name="Google Shape;150;p10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51" name="Google Shape;151;p10"/>
          <p:cNvSpPr txBox="1">
            <a:spLocks noGrp="1"/>
          </p:cNvSpPr>
          <p:nvPr>
            <p:ph type="subTitle" idx="1"/>
          </p:nvPr>
        </p:nvSpPr>
        <p:spPr>
          <a:xfrm>
            <a:off x="1665233" y="3809733"/>
            <a:ext cx="2262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10"/>
          <p:cNvSpPr txBox="1">
            <a:spLocks noGrp="1"/>
          </p:cNvSpPr>
          <p:nvPr>
            <p:ph type="subTitle" idx="2"/>
          </p:nvPr>
        </p:nvSpPr>
        <p:spPr>
          <a:xfrm>
            <a:off x="4965000" y="3809733"/>
            <a:ext cx="2262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10"/>
          <p:cNvSpPr txBox="1">
            <a:spLocks noGrp="1"/>
          </p:cNvSpPr>
          <p:nvPr>
            <p:ph type="subTitle" idx="3"/>
          </p:nvPr>
        </p:nvSpPr>
        <p:spPr>
          <a:xfrm>
            <a:off x="8264767" y="3809733"/>
            <a:ext cx="2262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0"/>
          <p:cNvSpPr txBox="1">
            <a:spLocks noGrp="1"/>
          </p:cNvSpPr>
          <p:nvPr>
            <p:ph type="ctrTitle"/>
          </p:nvPr>
        </p:nvSpPr>
        <p:spPr>
          <a:xfrm>
            <a:off x="1800217" y="2365533"/>
            <a:ext cx="199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55" name="Google Shape;155;p10"/>
          <p:cNvSpPr txBox="1">
            <a:spLocks noGrp="1"/>
          </p:cNvSpPr>
          <p:nvPr>
            <p:ph type="ctrTitle" idx="4"/>
          </p:nvPr>
        </p:nvSpPr>
        <p:spPr>
          <a:xfrm>
            <a:off x="5099984" y="2365533"/>
            <a:ext cx="199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56" name="Google Shape;156;p10"/>
          <p:cNvSpPr txBox="1">
            <a:spLocks noGrp="1"/>
          </p:cNvSpPr>
          <p:nvPr>
            <p:ph type="ctrTitle" idx="5"/>
          </p:nvPr>
        </p:nvSpPr>
        <p:spPr>
          <a:xfrm>
            <a:off x="8399784" y="2365533"/>
            <a:ext cx="199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57" name="Google Shape;157;p10"/>
          <p:cNvSpPr txBox="1">
            <a:spLocks noGrp="1"/>
          </p:cNvSpPr>
          <p:nvPr>
            <p:ph type="ctrTitle" idx="6"/>
          </p:nvPr>
        </p:nvSpPr>
        <p:spPr>
          <a:xfrm>
            <a:off x="2678400" y="689133"/>
            <a:ext cx="68352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5337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TITLE + SIX COLUMNS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" name="Google Shape;245;p16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246" name="Google Shape;246;p16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7" name="Google Shape;247;p16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8" name="Google Shape;248;p16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9" name="Google Shape;249;p16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0" name="Google Shape;250;p16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1" name="Google Shape;251;p16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2" name="Google Shape;252;p16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3" name="Google Shape;253;p16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4" name="Google Shape;254;p16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5" name="Google Shape;255;p16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6" name="Google Shape;256;p16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7" name="Google Shape;257;p16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58" name="Google Shape;258;p16"/>
          <p:cNvSpPr txBox="1">
            <a:spLocks noGrp="1"/>
          </p:cNvSpPr>
          <p:nvPr>
            <p:ph type="subTitle" idx="1"/>
          </p:nvPr>
        </p:nvSpPr>
        <p:spPr>
          <a:xfrm>
            <a:off x="1974803" y="2844533"/>
            <a:ext cx="22524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16"/>
          <p:cNvSpPr txBox="1">
            <a:spLocks noGrp="1"/>
          </p:cNvSpPr>
          <p:nvPr>
            <p:ph type="subTitle" idx="2"/>
          </p:nvPr>
        </p:nvSpPr>
        <p:spPr>
          <a:xfrm>
            <a:off x="4969788" y="2844533"/>
            <a:ext cx="22524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0" name="Google Shape;260;p16"/>
          <p:cNvSpPr txBox="1">
            <a:spLocks noGrp="1"/>
          </p:cNvSpPr>
          <p:nvPr>
            <p:ph type="subTitle" idx="3"/>
          </p:nvPr>
        </p:nvSpPr>
        <p:spPr>
          <a:xfrm>
            <a:off x="7964777" y="2844533"/>
            <a:ext cx="22524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16"/>
          <p:cNvSpPr txBox="1">
            <a:spLocks noGrp="1"/>
          </p:cNvSpPr>
          <p:nvPr>
            <p:ph type="ctrTitle"/>
          </p:nvPr>
        </p:nvSpPr>
        <p:spPr>
          <a:xfrm>
            <a:off x="1885017" y="1765733"/>
            <a:ext cx="243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2" name="Google Shape;262;p16"/>
          <p:cNvSpPr txBox="1">
            <a:spLocks noGrp="1"/>
          </p:cNvSpPr>
          <p:nvPr>
            <p:ph type="ctrTitle" idx="4"/>
          </p:nvPr>
        </p:nvSpPr>
        <p:spPr>
          <a:xfrm>
            <a:off x="4880020" y="1765733"/>
            <a:ext cx="243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3" name="Google Shape;263;p16"/>
          <p:cNvSpPr txBox="1">
            <a:spLocks noGrp="1"/>
          </p:cNvSpPr>
          <p:nvPr>
            <p:ph type="ctrTitle" idx="5"/>
          </p:nvPr>
        </p:nvSpPr>
        <p:spPr>
          <a:xfrm>
            <a:off x="7874997" y="1765733"/>
            <a:ext cx="243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4" name="Google Shape;264;p16"/>
          <p:cNvSpPr txBox="1">
            <a:spLocks noGrp="1"/>
          </p:cNvSpPr>
          <p:nvPr>
            <p:ph type="subTitle" idx="6"/>
          </p:nvPr>
        </p:nvSpPr>
        <p:spPr>
          <a:xfrm>
            <a:off x="1974803" y="4990833"/>
            <a:ext cx="22524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5" name="Google Shape;265;p16"/>
          <p:cNvSpPr txBox="1">
            <a:spLocks noGrp="1"/>
          </p:cNvSpPr>
          <p:nvPr>
            <p:ph type="subTitle" idx="7"/>
          </p:nvPr>
        </p:nvSpPr>
        <p:spPr>
          <a:xfrm>
            <a:off x="4969788" y="4990833"/>
            <a:ext cx="22524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16"/>
          <p:cNvSpPr txBox="1">
            <a:spLocks noGrp="1"/>
          </p:cNvSpPr>
          <p:nvPr>
            <p:ph type="subTitle" idx="8"/>
          </p:nvPr>
        </p:nvSpPr>
        <p:spPr>
          <a:xfrm>
            <a:off x="7964760" y="4990833"/>
            <a:ext cx="22524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16"/>
          <p:cNvSpPr txBox="1">
            <a:spLocks noGrp="1"/>
          </p:cNvSpPr>
          <p:nvPr>
            <p:ph type="ctrTitle" idx="9"/>
          </p:nvPr>
        </p:nvSpPr>
        <p:spPr>
          <a:xfrm>
            <a:off x="1885000" y="3912033"/>
            <a:ext cx="243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8" name="Google Shape;268;p16"/>
          <p:cNvSpPr txBox="1">
            <a:spLocks noGrp="1"/>
          </p:cNvSpPr>
          <p:nvPr>
            <p:ph type="ctrTitle" idx="13"/>
          </p:nvPr>
        </p:nvSpPr>
        <p:spPr>
          <a:xfrm>
            <a:off x="4880004" y="3912033"/>
            <a:ext cx="243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9" name="Google Shape;269;p16"/>
          <p:cNvSpPr txBox="1">
            <a:spLocks noGrp="1"/>
          </p:cNvSpPr>
          <p:nvPr>
            <p:ph type="ctrTitle" idx="14"/>
          </p:nvPr>
        </p:nvSpPr>
        <p:spPr>
          <a:xfrm>
            <a:off x="7874981" y="3912033"/>
            <a:ext cx="243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70" name="Google Shape;270;p16"/>
          <p:cNvSpPr txBox="1">
            <a:spLocks noGrp="1"/>
          </p:cNvSpPr>
          <p:nvPr>
            <p:ph type="ctrTitle" idx="15"/>
          </p:nvPr>
        </p:nvSpPr>
        <p:spPr>
          <a:xfrm>
            <a:off x="2678400" y="689133"/>
            <a:ext cx="68352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414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DCD-2BB5-4F3A-9511-CF6FD8EA807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CDF2-064D-4904-9E41-EA9E7C11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2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DCD-2BB5-4F3A-9511-CF6FD8EA807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CDF2-064D-4904-9E41-EA9E7C11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3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DCD-2BB5-4F3A-9511-CF6FD8EA807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CDF2-064D-4904-9E41-EA9E7C11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7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DCD-2BB5-4F3A-9511-CF6FD8EA807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CDF2-064D-4904-9E41-EA9E7C11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0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DCD-2BB5-4F3A-9511-CF6FD8EA807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CDF2-064D-4904-9E41-EA9E7C11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6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DCD-2BB5-4F3A-9511-CF6FD8EA807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CDF2-064D-4904-9E41-EA9E7C11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6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DCD-2BB5-4F3A-9511-CF6FD8EA807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CDF2-064D-4904-9E41-EA9E7C11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1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DCD-2BB5-4F3A-9511-CF6FD8EA807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7CDF2-064D-4904-9E41-EA9E7C11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7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1DCD-2BB5-4F3A-9511-CF6FD8EA807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7CDF2-064D-4904-9E41-EA9E7C11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1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NWHc9MdkhWY" TargetMode="External"/><Relationship Id="rId13" Type="http://schemas.openxmlformats.org/officeDocument/2006/relationships/hyperlink" Target="https://www.leonschools.net/Domain/3010" TargetMode="External"/><Relationship Id="rId3" Type="http://schemas.openxmlformats.org/officeDocument/2006/relationships/hyperlink" Target="https://www.youtube.com/watch?v=13clYehVJHo" TargetMode="External"/><Relationship Id="rId7" Type="http://schemas.openxmlformats.org/officeDocument/2006/relationships/hyperlink" Target="https://www-k6.thinkcentral.com/content/hsp/math/gomath/common/video/video.html#videoId=ref:En_812" TargetMode="External"/><Relationship Id="rId12" Type="http://schemas.openxmlformats.org/officeDocument/2006/relationships/hyperlink" Target="https://www.leonschools.net/Domain/7870" TargetMode="External"/><Relationship Id="rId2" Type="http://schemas.openxmlformats.org/officeDocument/2006/relationships/hyperlink" Target="https://connected.mcgraw-hill.com/mhelibs/projects/ebook-reader/1.11.0/player-reflowable.html#/main?bookUrl=https:%2F%2Fcatalog.mcgraw-hill.com%2Fsecure%2FTYKYG732TZWFY2KGTSVN6SRY0Y;s%3D05DA5ABB971861A46A20125298219904&amp;readerType=new&amp;pageMode=double&amp;connectEDBaseUrl=https:%2F%2Fconnected.mcgraw-hill.com&amp;stateCode=FL&amp;mghApi=https:%2F%2Fconnected.mcgraw-hill.com%2Frd14t%2Fdynamic%2F1584128547%2FMGH_EBOOK_API.js&amp;mghCourseID=FSOBP19CFZHRDHPERR4N2HTZHO&amp;mghClassID=BFS2Z79Z5VYS3PF82LTC6SJO61&amp;page=Cove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-k6.thinkcentral.com/content/hsp/math/gomath/common/video/video.html#videoId=ref:En_811" TargetMode="External"/><Relationship Id="rId11" Type="http://schemas.openxmlformats.org/officeDocument/2006/relationships/hyperlink" Target="https://www.leonschools.net/Domain/7869" TargetMode="External"/><Relationship Id="rId5" Type="http://schemas.openxmlformats.org/officeDocument/2006/relationships/hyperlink" Target="Story-School%20is%20Fun" TargetMode="External"/><Relationship Id="rId10" Type="http://schemas.openxmlformats.org/officeDocument/2006/relationships/hyperlink" Target="https://www.youtube.com/watch?v=BEz7RPvQCAI" TargetMode="External"/><Relationship Id="rId4" Type="http://schemas.openxmlformats.org/officeDocument/2006/relationships/hyperlink" Target="https://www.youtube.com/watch?v=gIZjrcG9pW0" TargetMode="External"/><Relationship Id="rId9" Type="http://schemas.openxmlformats.org/officeDocument/2006/relationships/hyperlink" Target="https://www.youtube.com/watch?v=gAWcBSZ0klw" TargetMode="External"/><Relationship Id="rId1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video" Target="https://www.youtube.com/embed/LKpB8v3Ndz8?feature=oembed" TargetMode="External"/><Relationship Id="rId7" Type="http://schemas.openxmlformats.org/officeDocument/2006/relationships/image" Target="../media/image7.jpeg"/><Relationship Id="rId2" Type="http://schemas.openxmlformats.org/officeDocument/2006/relationships/video" Target="https://www.youtube.com/embed/3jPsradyuyI?feature=oembed" TargetMode="External"/><Relationship Id="rId1" Type="http://schemas.openxmlformats.org/officeDocument/2006/relationships/video" Target="https://www.youtube.com/embed/Xb29Js0wehg?feature=oembed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26096378-8A76-47F3-9B2F-5386EF9CFB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B89D2A-EEF6-483A-B8DC-C2B89648EC8C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4494467-6701-4F32-8F37-6A08213875C0}"/>
              </a:ext>
            </a:extLst>
          </p:cNvPr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CC2ED8E-69D1-4618-BAF1-1D5A23FB19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43ED909-4606-4DCC-ACC1-0588F7CC4510}"/>
              </a:ext>
            </a:extLst>
          </p:cNvPr>
          <p:cNvSpPr>
            <a:spLocks noGrp="1"/>
          </p:cNvSpPr>
          <p:nvPr>
            <p:ph type="ctrTitle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1AE939C-236A-4CE8-A92D-A3C9FB4DE900}"/>
              </a:ext>
            </a:extLst>
          </p:cNvPr>
          <p:cNvSpPr>
            <a:spLocks noGrp="1"/>
          </p:cNvSpPr>
          <p:nvPr>
            <p:ph type="ctrTitle" idx="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264E388-1B1F-4288-BA2B-A02B2A9487B7}"/>
              </a:ext>
            </a:extLst>
          </p:cNvPr>
          <p:cNvSpPr>
            <a:spLocks noGrp="1"/>
          </p:cNvSpPr>
          <p:nvPr>
            <p:ph type="ctrTitle" idx="6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7E16118-F8CB-42CF-A4B0-5EC29E1C2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224" y="0"/>
            <a:ext cx="105995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456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computer&#10;&#10;Description automatically generated">
            <a:extLst>
              <a:ext uri="{FF2B5EF4-FFF2-40B4-BE49-F238E27FC236}">
                <a16:creationId xmlns:a16="http://schemas.microsoft.com/office/drawing/2014/main" id="{7588FDD7-B633-4413-9BBD-4B5933791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087" y="-135925"/>
            <a:ext cx="9583417" cy="670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42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771E17F1-6A56-4D1D-8F74-5FD1FE653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504" y="1"/>
            <a:ext cx="9323496" cy="7046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09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B4460C4E-986D-4BD2-8946-11562C735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-95386"/>
            <a:ext cx="9208151" cy="6561519"/>
          </a:xfrm>
          <a:prstGeom prst="rect">
            <a:avLst/>
          </a:prstGeom>
        </p:spPr>
      </p:pic>
      <p:sp>
        <p:nvSpPr>
          <p:cNvPr id="4" name="Google Shape;1146;p47">
            <a:extLst>
              <a:ext uri="{FF2B5EF4-FFF2-40B4-BE49-F238E27FC236}">
                <a16:creationId xmlns:a16="http://schemas.microsoft.com/office/drawing/2014/main" id="{ACF310AC-0003-4E44-B36C-6C10AC360578}"/>
              </a:ext>
            </a:extLst>
          </p:cNvPr>
          <p:cNvSpPr/>
          <p:nvPr/>
        </p:nvSpPr>
        <p:spPr>
          <a:xfrm rot="9398551">
            <a:off x="38612" y="938037"/>
            <a:ext cx="1604745" cy="1240571"/>
          </a:xfrm>
          <a:custGeom>
            <a:avLst/>
            <a:gdLst/>
            <a:ahLst/>
            <a:cxnLst/>
            <a:rect l="l" t="t" r="r" b="b"/>
            <a:pathLst>
              <a:path w="47865" h="41338" extrusionOk="0">
                <a:moveTo>
                  <a:pt x="23947" y="1954"/>
                </a:moveTo>
                <a:cubicBezTo>
                  <a:pt x="24079" y="1954"/>
                  <a:pt x="24218" y="2007"/>
                  <a:pt x="24367" y="2112"/>
                </a:cubicBezTo>
                <a:cubicBezTo>
                  <a:pt x="24463" y="2179"/>
                  <a:pt x="24550" y="2258"/>
                  <a:pt x="24627" y="2347"/>
                </a:cubicBezTo>
                <a:cubicBezTo>
                  <a:pt x="25445" y="3331"/>
                  <a:pt x="26268" y="4313"/>
                  <a:pt x="27073" y="5308"/>
                </a:cubicBezTo>
                <a:cubicBezTo>
                  <a:pt x="27427" y="5747"/>
                  <a:pt x="27837" y="6125"/>
                  <a:pt x="28111" y="6652"/>
                </a:cubicBezTo>
                <a:cubicBezTo>
                  <a:pt x="28335" y="7080"/>
                  <a:pt x="28856" y="7346"/>
                  <a:pt x="29214" y="7715"/>
                </a:cubicBezTo>
                <a:cubicBezTo>
                  <a:pt x="29491" y="8002"/>
                  <a:pt x="29711" y="8345"/>
                  <a:pt x="29977" y="8647"/>
                </a:cubicBezTo>
                <a:cubicBezTo>
                  <a:pt x="30209" y="8912"/>
                  <a:pt x="30217" y="9210"/>
                  <a:pt x="30153" y="9488"/>
                </a:cubicBezTo>
                <a:lnTo>
                  <a:pt x="30152" y="9488"/>
                </a:lnTo>
                <a:cubicBezTo>
                  <a:pt x="30540" y="9885"/>
                  <a:pt x="30957" y="9852"/>
                  <a:pt x="31309" y="9983"/>
                </a:cubicBezTo>
                <a:cubicBezTo>
                  <a:pt x="31681" y="10119"/>
                  <a:pt x="32012" y="10136"/>
                  <a:pt x="32389" y="10155"/>
                </a:cubicBezTo>
                <a:cubicBezTo>
                  <a:pt x="33194" y="10197"/>
                  <a:pt x="34001" y="10281"/>
                  <a:pt x="34785" y="10507"/>
                </a:cubicBezTo>
                <a:cubicBezTo>
                  <a:pt x="35110" y="10601"/>
                  <a:pt x="35540" y="10551"/>
                  <a:pt x="35759" y="10749"/>
                </a:cubicBezTo>
                <a:cubicBezTo>
                  <a:pt x="36037" y="11002"/>
                  <a:pt x="36314" y="10917"/>
                  <a:pt x="36590" y="10984"/>
                </a:cubicBezTo>
                <a:cubicBezTo>
                  <a:pt x="36727" y="11020"/>
                  <a:pt x="36859" y="11070"/>
                  <a:pt x="36982" y="11135"/>
                </a:cubicBezTo>
                <a:cubicBezTo>
                  <a:pt x="37260" y="11278"/>
                  <a:pt x="37544" y="11412"/>
                  <a:pt x="37799" y="11587"/>
                </a:cubicBezTo>
                <a:cubicBezTo>
                  <a:pt x="38157" y="11832"/>
                  <a:pt x="38611" y="11843"/>
                  <a:pt x="38955" y="12153"/>
                </a:cubicBezTo>
                <a:cubicBezTo>
                  <a:pt x="39281" y="12449"/>
                  <a:pt x="39712" y="12623"/>
                  <a:pt x="40068" y="12890"/>
                </a:cubicBezTo>
                <a:cubicBezTo>
                  <a:pt x="40343" y="13095"/>
                  <a:pt x="40591" y="13343"/>
                  <a:pt x="40817" y="13603"/>
                </a:cubicBezTo>
                <a:cubicBezTo>
                  <a:pt x="41008" y="13823"/>
                  <a:pt x="41392" y="13792"/>
                  <a:pt x="41466" y="14179"/>
                </a:cubicBezTo>
                <a:cubicBezTo>
                  <a:pt x="41520" y="14467"/>
                  <a:pt x="42061" y="14305"/>
                  <a:pt x="42070" y="14710"/>
                </a:cubicBezTo>
                <a:cubicBezTo>
                  <a:pt x="42644" y="15000"/>
                  <a:pt x="42898" y="15597"/>
                  <a:pt x="43311" y="16039"/>
                </a:cubicBezTo>
                <a:cubicBezTo>
                  <a:pt x="43728" y="16489"/>
                  <a:pt x="44031" y="17048"/>
                  <a:pt x="44371" y="17567"/>
                </a:cubicBezTo>
                <a:cubicBezTo>
                  <a:pt x="44465" y="17709"/>
                  <a:pt x="44503" y="17887"/>
                  <a:pt x="44578" y="18041"/>
                </a:cubicBezTo>
                <a:cubicBezTo>
                  <a:pt x="44780" y="18449"/>
                  <a:pt x="45066" y="18833"/>
                  <a:pt x="45174" y="19264"/>
                </a:cubicBezTo>
                <a:cubicBezTo>
                  <a:pt x="45272" y="19653"/>
                  <a:pt x="45538" y="19941"/>
                  <a:pt x="45636" y="20318"/>
                </a:cubicBezTo>
                <a:cubicBezTo>
                  <a:pt x="45712" y="20613"/>
                  <a:pt x="45801" y="20946"/>
                  <a:pt x="45998" y="21156"/>
                </a:cubicBezTo>
                <a:cubicBezTo>
                  <a:pt x="46298" y="21475"/>
                  <a:pt x="46095" y="21788"/>
                  <a:pt x="46115" y="22103"/>
                </a:cubicBezTo>
                <a:cubicBezTo>
                  <a:pt x="46117" y="22132"/>
                  <a:pt x="46101" y="22173"/>
                  <a:pt x="46117" y="22188"/>
                </a:cubicBezTo>
                <a:cubicBezTo>
                  <a:pt x="46530" y="22631"/>
                  <a:pt x="46437" y="23225"/>
                  <a:pt x="46592" y="23744"/>
                </a:cubicBezTo>
                <a:cubicBezTo>
                  <a:pt x="46650" y="23932"/>
                  <a:pt x="46830" y="24071"/>
                  <a:pt x="46652" y="24289"/>
                </a:cubicBezTo>
                <a:cubicBezTo>
                  <a:pt x="46609" y="24341"/>
                  <a:pt x="46600" y="24478"/>
                  <a:pt x="46637" y="24533"/>
                </a:cubicBezTo>
                <a:cubicBezTo>
                  <a:pt x="46975" y="25010"/>
                  <a:pt x="46796" y="25517"/>
                  <a:pt x="46790" y="26034"/>
                </a:cubicBezTo>
                <a:cubicBezTo>
                  <a:pt x="46777" y="27268"/>
                  <a:pt x="46681" y="28487"/>
                  <a:pt x="46435" y="29696"/>
                </a:cubicBezTo>
                <a:cubicBezTo>
                  <a:pt x="46377" y="29982"/>
                  <a:pt x="46396" y="30290"/>
                  <a:pt x="46298" y="30560"/>
                </a:cubicBezTo>
                <a:cubicBezTo>
                  <a:pt x="46203" y="30822"/>
                  <a:pt x="46006" y="31048"/>
                  <a:pt x="45840" y="31311"/>
                </a:cubicBezTo>
                <a:cubicBezTo>
                  <a:pt x="46101" y="31507"/>
                  <a:pt x="46156" y="31843"/>
                  <a:pt x="45882" y="31980"/>
                </a:cubicBezTo>
                <a:cubicBezTo>
                  <a:pt x="45470" y="32185"/>
                  <a:pt x="45564" y="32637"/>
                  <a:pt x="45272" y="32901"/>
                </a:cubicBezTo>
                <a:cubicBezTo>
                  <a:pt x="45011" y="33137"/>
                  <a:pt x="44740" y="33529"/>
                  <a:pt x="44740" y="33852"/>
                </a:cubicBezTo>
                <a:cubicBezTo>
                  <a:pt x="44740" y="34309"/>
                  <a:pt x="44085" y="34277"/>
                  <a:pt x="44223" y="34734"/>
                </a:cubicBezTo>
                <a:cubicBezTo>
                  <a:pt x="44190" y="34728"/>
                  <a:pt x="44161" y="34725"/>
                  <a:pt x="44134" y="34725"/>
                </a:cubicBezTo>
                <a:cubicBezTo>
                  <a:pt x="43842" y="34725"/>
                  <a:pt x="43933" y="35068"/>
                  <a:pt x="43805" y="35215"/>
                </a:cubicBezTo>
                <a:cubicBezTo>
                  <a:pt x="43500" y="35563"/>
                  <a:pt x="43269" y="35939"/>
                  <a:pt x="42850" y="36227"/>
                </a:cubicBezTo>
                <a:cubicBezTo>
                  <a:pt x="42484" y="36482"/>
                  <a:pt x="42170" y="36899"/>
                  <a:pt x="41771" y="37154"/>
                </a:cubicBezTo>
                <a:cubicBezTo>
                  <a:pt x="41458" y="37355"/>
                  <a:pt x="41214" y="37637"/>
                  <a:pt x="40848" y="37783"/>
                </a:cubicBezTo>
                <a:cubicBezTo>
                  <a:pt x="40297" y="38006"/>
                  <a:pt x="39825" y="38370"/>
                  <a:pt x="39198" y="38472"/>
                </a:cubicBezTo>
                <a:cubicBezTo>
                  <a:pt x="38481" y="38589"/>
                  <a:pt x="37805" y="38956"/>
                  <a:pt x="37090" y="39089"/>
                </a:cubicBezTo>
                <a:cubicBezTo>
                  <a:pt x="35722" y="39343"/>
                  <a:pt x="34400" y="39875"/>
                  <a:pt x="32987" y="39875"/>
                </a:cubicBezTo>
                <a:cubicBezTo>
                  <a:pt x="32854" y="39875"/>
                  <a:pt x="32720" y="39871"/>
                  <a:pt x="32586" y="39861"/>
                </a:cubicBezTo>
                <a:cubicBezTo>
                  <a:pt x="32529" y="39856"/>
                  <a:pt x="32466" y="39851"/>
                  <a:pt x="32404" y="39851"/>
                </a:cubicBezTo>
                <a:cubicBezTo>
                  <a:pt x="32314" y="39851"/>
                  <a:pt x="32225" y="39862"/>
                  <a:pt x="32158" y="39902"/>
                </a:cubicBezTo>
                <a:cubicBezTo>
                  <a:pt x="31617" y="40233"/>
                  <a:pt x="31004" y="40104"/>
                  <a:pt x="30429" y="40179"/>
                </a:cubicBezTo>
                <a:cubicBezTo>
                  <a:pt x="29474" y="40305"/>
                  <a:pt x="28514" y="40341"/>
                  <a:pt x="27553" y="40341"/>
                </a:cubicBezTo>
                <a:cubicBezTo>
                  <a:pt x="26828" y="40341"/>
                  <a:pt x="26103" y="40321"/>
                  <a:pt x="25378" y="40304"/>
                </a:cubicBezTo>
                <a:cubicBezTo>
                  <a:pt x="25342" y="40303"/>
                  <a:pt x="25305" y="40303"/>
                  <a:pt x="25269" y="40303"/>
                </a:cubicBezTo>
                <a:cubicBezTo>
                  <a:pt x="24819" y="40303"/>
                  <a:pt x="24368" y="40362"/>
                  <a:pt x="23918" y="40380"/>
                </a:cubicBezTo>
                <a:cubicBezTo>
                  <a:pt x="23849" y="40382"/>
                  <a:pt x="23781" y="40384"/>
                  <a:pt x="23712" y="40384"/>
                </a:cubicBezTo>
                <a:cubicBezTo>
                  <a:pt x="23184" y="40384"/>
                  <a:pt x="22655" y="40314"/>
                  <a:pt x="22127" y="40314"/>
                </a:cubicBezTo>
                <a:cubicBezTo>
                  <a:pt x="21782" y="40314"/>
                  <a:pt x="21436" y="40344"/>
                  <a:pt x="21093" y="40443"/>
                </a:cubicBezTo>
                <a:cubicBezTo>
                  <a:pt x="20996" y="40350"/>
                  <a:pt x="20890" y="40320"/>
                  <a:pt x="20779" y="40320"/>
                </a:cubicBezTo>
                <a:cubicBezTo>
                  <a:pt x="20576" y="40320"/>
                  <a:pt x="20358" y="40420"/>
                  <a:pt x="20156" y="40420"/>
                </a:cubicBezTo>
                <a:cubicBezTo>
                  <a:pt x="20023" y="40420"/>
                  <a:pt x="19898" y="40377"/>
                  <a:pt x="19787" y="40237"/>
                </a:cubicBezTo>
                <a:cubicBezTo>
                  <a:pt x="19551" y="40320"/>
                  <a:pt x="19313" y="40349"/>
                  <a:pt x="19077" y="40349"/>
                </a:cubicBezTo>
                <a:cubicBezTo>
                  <a:pt x="18617" y="40349"/>
                  <a:pt x="18160" y="40239"/>
                  <a:pt x="17708" y="40199"/>
                </a:cubicBezTo>
                <a:cubicBezTo>
                  <a:pt x="17087" y="40144"/>
                  <a:pt x="16452" y="40192"/>
                  <a:pt x="15832" y="39940"/>
                </a:cubicBezTo>
                <a:cubicBezTo>
                  <a:pt x="15548" y="39826"/>
                  <a:pt x="15220" y="39820"/>
                  <a:pt x="14890" y="39820"/>
                </a:cubicBezTo>
                <a:cubicBezTo>
                  <a:pt x="14854" y="39820"/>
                  <a:pt x="14818" y="39821"/>
                  <a:pt x="14783" y="39821"/>
                </a:cubicBezTo>
                <a:cubicBezTo>
                  <a:pt x="14661" y="39821"/>
                  <a:pt x="14540" y="39820"/>
                  <a:pt x="14421" y="39813"/>
                </a:cubicBezTo>
                <a:cubicBezTo>
                  <a:pt x="13493" y="39761"/>
                  <a:pt x="12599" y="39564"/>
                  <a:pt x="11704" y="39312"/>
                </a:cubicBezTo>
                <a:cubicBezTo>
                  <a:pt x="11427" y="39234"/>
                  <a:pt x="11169" y="39193"/>
                  <a:pt x="10887" y="39068"/>
                </a:cubicBezTo>
                <a:cubicBezTo>
                  <a:pt x="10605" y="38945"/>
                  <a:pt x="10219" y="38914"/>
                  <a:pt x="9878" y="38837"/>
                </a:cubicBezTo>
                <a:cubicBezTo>
                  <a:pt x="9542" y="38762"/>
                  <a:pt x="9208" y="38683"/>
                  <a:pt x="8871" y="38615"/>
                </a:cubicBezTo>
                <a:cubicBezTo>
                  <a:pt x="8275" y="38495"/>
                  <a:pt x="7775" y="38151"/>
                  <a:pt x="7272" y="37857"/>
                </a:cubicBezTo>
                <a:cubicBezTo>
                  <a:pt x="6669" y="37504"/>
                  <a:pt x="6178" y="36958"/>
                  <a:pt x="5569" y="36623"/>
                </a:cubicBezTo>
                <a:cubicBezTo>
                  <a:pt x="5162" y="36400"/>
                  <a:pt x="4941" y="36039"/>
                  <a:pt x="4654" y="35743"/>
                </a:cubicBezTo>
                <a:cubicBezTo>
                  <a:pt x="4287" y="35369"/>
                  <a:pt x="3978" y="34943"/>
                  <a:pt x="3735" y="34479"/>
                </a:cubicBezTo>
                <a:cubicBezTo>
                  <a:pt x="3475" y="33978"/>
                  <a:pt x="3030" y="33574"/>
                  <a:pt x="2673" y="33123"/>
                </a:cubicBezTo>
                <a:cubicBezTo>
                  <a:pt x="2442" y="32832"/>
                  <a:pt x="2285" y="32539"/>
                  <a:pt x="2270" y="32125"/>
                </a:cubicBezTo>
                <a:cubicBezTo>
                  <a:pt x="2255" y="31766"/>
                  <a:pt x="1971" y="31426"/>
                  <a:pt x="1869" y="31059"/>
                </a:cubicBezTo>
                <a:cubicBezTo>
                  <a:pt x="1651" y="30264"/>
                  <a:pt x="1155" y="29534"/>
                  <a:pt x="1287" y="28653"/>
                </a:cubicBezTo>
                <a:cubicBezTo>
                  <a:pt x="762" y="27994"/>
                  <a:pt x="1316" y="27141"/>
                  <a:pt x="895" y="26464"/>
                </a:cubicBezTo>
                <a:cubicBezTo>
                  <a:pt x="1150" y="25829"/>
                  <a:pt x="1127" y="25167"/>
                  <a:pt x="1087" y="24504"/>
                </a:cubicBezTo>
                <a:cubicBezTo>
                  <a:pt x="1472" y="24344"/>
                  <a:pt x="1155" y="23999"/>
                  <a:pt x="1280" y="23757"/>
                </a:cubicBezTo>
                <a:cubicBezTo>
                  <a:pt x="1398" y="23528"/>
                  <a:pt x="1451" y="23262"/>
                  <a:pt x="1509" y="23006"/>
                </a:cubicBezTo>
                <a:cubicBezTo>
                  <a:pt x="1564" y="22766"/>
                  <a:pt x="1590" y="22518"/>
                  <a:pt x="1625" y="22274"/>
                </a:cubicBezTo>
                <a:cubicBezTo>
                  <a:pt x="1629" y="22248"/>
                  <a:pt x="1607" y="22198"/>
                  <a:pt x="1609" y="22198"/>
                </a:cubicBezTo>
                <a:cubicBezTo>
                  <a:pt x="2028" y="22051"/>
                  <a:pt x="1810" y="21637"/>
                  <a:pt x="1945" y="21367"/>
                </a:cubicBezTo>
                <a:cubicBezTo>
                  <a:pt x="2089" y="21077"/>
                  <a:pt x="2049" y="20698"/>
                  <a:pt x="2180" y="20397"/>
                </a:cubicBezTo>
                <a:cubicBezTo>
                  <a:pt x="2315" y="20080"/>
                  <a:pt x="2768" y="19929"/>
                  <a:pt x="2684" y="19479"/>
                </a:cubicBezTo>
                <a:cubicBezTo>
                  <a:pt x="3108" y="19294"/>
                  <a:pt x="2863" y="18869"/>
                  <a:pt x="3003" y="18594"/>
                </a:cubicBezTo>
                <a:cubicBezTo>
                  <a:pt x="3155" y="18294"/>
                  <a:pt x="3422" y="18052"/>
                  <a:pt x="3600" y="17762"/>
                </a:cubicBezTo>
                <a:cubicBezTo>
                  <a:pt x="3781" y="17468"/>
                  <a:pt x="3926" y="17149"/>
                  <a:pt x="4071" y="16833"/>
                </a:cubicBezTo>
                <a:cubicBezTo>
                  <a:pt x="4407" y="16103"/>
                  <a:pt x="4925" y="15485"/>
                  <a:pt x="5398" y="14853"/>
                </a:cubicBezTo>
                <a:cubicBezTo>
                  <a:pt x="5885" y="14204"/>
                  <a:pt x="6527" y="13672"/>
                  <a:pt x="7272" y="13294"/>
                </a:cubicBezTo>
                <a:cubicBezTo>
                  <a:pt x="7477" y="13189"/>
                  <a:pt x="7662" y="13035"/>
                  <a:pt x="7835" y="12881"/>
                </a:cubicBezTo>
                <a:cubicBezTo>
                  <a:pt x="8557" y="12242"/>
                  <a:pt x="9374" y="11770"/>
                  <a:pt x="10281" y="11445"/>
                </a:cubicBezTo>
                <a:cubicBezTo>
                  <a:pt x="10972" y="11197"/>
                  <a:pt x="11649" y="10900"/>
                  <a:pt x="12351" y="10690"/>
                </a:cubicBezTo>
                <a:cubicBezTo>
                  <a:pt x="13033" y="10485"/>
                  <a:pt x="13742" y="10222"/>
                  <a:pt x="14435" y="10222"/>
                </a:cubicBezTo>
                <a:cubicBezTo>
                  <a:pt x="14452" y="10222"/>
                  <a:pt x="14469" y="10222"/>
                  <a:pt x="14486" y="10222"/>
                </a:cubicBezTo>
                <a:cubicBezTo>
                  <a:pt x="14516" y="10223"/>
                  <a:pt x="14547" y="10223"/>
                  <a:pt x="14577" y="10223"/>
                </a:cubicBezTo>
                <a:cubicBezTo>
                  <a:pt x="15490" y="10223"/>
                  <a:pt x="16337" y="9963"/>
                  <a:pt x="17214" y="9827"/>
                </a:cubicBezTo>
                <a:cubicBezTo>
                  <a:pt x="17338" y="9807"/>
                  <a:pt x="17554" y="9640"/>
                  <a:pt x="17543" y="9611"/>
                </a:cubicBezTo>
                <a:cubicBezTo>
                  <a:pt x="17389" y="9205"/>
                  <a:pt x="17783" y="9145"/>
                  <a:pt x="17936" y="8938"/>
                </a:cubicBezTo>
                <a:cubicBezTo>
                  <a:pt x="18064" y="8762"/>
                  <a:pt x="18183" y="8577"/>
                  <a:pt x="18289" y="8388"/>
                </a:cubicBezTo>
                <a:cubicBezTo>
                  <a:pt x="18542" y="7936"/>
                  <a:pt x="18891" y="7484"/>
                  <a:pt x="19314" y="7195"/>
                </a:cubicBezTo>
                <a:cubicBezTo>
                  <a:pt x="19879" y="6807"/>
                  <a:pt x="20077" y="6164"/>
                  <a:pt x="20548" y="5723"/>
                </a:cubicBezTo>
                <a:cubicBezTo>
                  <a:pt x="20896" y="5397"/>
                  <a:pt x="21171" y="4991"/>
                  <a:pt x="21474" y="4617"/>
                </a:cubicBezTo>
                <a:cubicBezTo>
                  <a:pt x="21563" y="4507"/>
                  <a:pt x="21642" y="4387"/>
                  <a:pt x="21723" y="4270"/>
                </a:cubicBezTo>
                <a:cubicBezTo>
                  <a:pt x="22083" y="3747"/>
                  <a:pt x="22396" y="3192"/>
                  <a:pt x="22956" y="2829"/>
                </a:cubicBezTo>
                <a:cubicBezTo>
                  <a:pt x="23164" y="2695"/>
                  <a:pt x="23290" y="2437"/>
                  <a:pt x="23455" y="2237"/>
                </a:cubicBezTo>
                <a:cubicBezTo>
                  <a:pt x="23610" y="2048"/>
                  <a:pt x="23772" y="1954"/>
                  <a:pt x="23947" y="1954"/>
                </a:cubicBezTo>
                <a:close/>
                <a:moveTo>
                  <a:pt x="23833" y="1"/>
                </a:moveTo>
                <a:cubicBezTo>
                  <a:pt x="23493" y="360"/>
                  <a:pt x="23203" y="667"/>
                  <a:pt x="22909" y="970"/>
                </a:cubicBezTo>
                <a:cubicBezTo>
                  <a:pt x="22788" y="1094"/>
                  <a:pt x="22637" y="1193"/>
                  <a:pt x="22530" y="1326"/>
                </a:cubicBezTo>
                <a:cubicBezTo>
                  <a:pt x="21999" y="1986"/>
                  <a:pt x="21456" y="2639"/>
                  <a:pt x="20957" y="3324"/>
                </a:cubicBezTo>
                <a:cubicBezTo>
                  <a:pt x="20444" y="4030"/>
                  <a:pt x="20055" y="4826"/>
                  <a:pt x="19383" y="5414"/>
                </a:cubicBezTo>
                <a:cubicBezTo>
                  <a:pt x="19282" y="5505"/>
                  <a:pt x="19221" y="5654"/>
                  <a:pt x="19172" y="5787"/>
                </a:cubicBezTo>
                <a:cubicBezTo>
                  <a:pt x="18902" y="6520"/>
                  <a:pt x="18412" y="7120"/>
                  <a:pt x="17872" y="7636"/>
                </a:cubicBezTo>
                <a:cubicBezTo>
                  <a:pt x="17374" y="8111"/>
                  <a:pt x="17049" y="8634"/>
                  <a:pt x="16860" y="9315"/>
                </a:cubicBezTo>
                <a:cubicBezTo>
                  <a:pt x="16416" y="9164"/>
                  <a:pt x="15929" y="9335"/>
                  <a:pt x="15512" y="9020"/>
                </a:cubicBezTo>
                <a:cubicBezTo>
                  <a:pt x="15467" y="8986"/>
                  <a:pt x="15382" y="8970"/>
                  <a:pt x="15296" y="8970"/>
                </a:cubicBezTo>
                <a:cubicBezTo>
                  <a:pt x="15185" y="8970"/>
                  <a:pt x="15071" y="8996"/>
                  <a:pt x="15034" y="9045"/>
                </a:cubicBezTo>
                <a:cubicBezTo>
                  <a:pt x="14869" y="9262"/>
                  <a:pt x="14715" y="9337"/>
                  <a:pt x="14568" y="9337"/>
                </a:cubicBezTo>
                <a:cubicBezTo>
                  <a:pt x="14313" y="9337"/>
                  <a:pt x="14077" y="9109"/>
                  <a:pt x="13836" y="8996"/>
                </a:cubicBezTo>
                <a:cubicBezTo>
                  <a:pt x="13540" y="9226"/>
                  <a:pt x="13327" y="9459"/>
                  <a:pt x="13064" y="9574"/>
                </a:cubicBezTo>
                <a:cubicBezTo>
                  <a:pt x="12823" y="9679"/>
                  <a:pt x="12481" y="9579"/>
                  <a:pt x="12265" y="9707"/>
                </a:cubicBezTo>
                <a:cubicBezTo>
                  <a:pt x="12185" y="9754"/>
                  <a:pt x="12113" y="9772"/>
                  <a:pt x="12044" y="9772"/>
                </a:cubicBezTo>
                <a:cubicBezTo>
                  <a:pt x="11821" y="9772"/>
                  <a:pt x="11645" y="9578"/>
                  <a:pt x="11418" y="9565"/>
                </a:cubicBezTo>
                <a:cubicBezTo>
                  <a:pt x="11360" y="9763"/>
                  <a:pt x="11312" y="9921"/>
                  <a:pt x="11262" y="10091"/>
                </a:cubicBezTo>
                <a:cubicBezTo>
                  <a:pt x="11051" y="9920"/>
                  <a:pt x="10858" y="9858"/>
                  <a:pt x="10677" y="9858"/>
                </a:cubicBezTo>
                <a:cubicBezTo>
                  <a:pt x="10308" y="9858"/>
                  <a:pt x="9993" y="10113"/>
                  <a:pt x="9700" y="10221"/>
                </a:cubicBezTo>
                <a:lnTo>
                  <a:pt x="9536" y="10669"/>
                </a:lnTo>
                <a:cubicBezTo>
                  <a:pt x="9462" y="10618"/>
                  <a:pt x="9397" y="10595"/>
                  <a:pt x="9338" y="10595"/>
                </a:cubicBezTo>
                <a:cubicBezTo>
                  <a:pt x="9232" y="10595"/>
                  <a:pt x="9145" y="10671"/>
                  <a:pt x="9055" y="10794"/>
                </a:cubicBezTo>
                <a:cubicBezTo>
                  <a:pt x="8990" y="10882"/>
                  <a:pt x="8841" y="10976"/>
                  <a:pt x="8739" y="10976"/>
                </a:cubicBezTo>
                <a:cubicBezTo>
                  <a:pt x="8729" y="10976"/>
                  <a:pt x="8720" y="10975"/>
                  <a:pt x="8712" y="10973"/>
                </a:cubicBezTo>
                <a:cubicBezTo>
                  <a:pt x="8633" y="10958"/>
                  <a:pt x="8560" y="10951"/>
                  <a:pt x="8490" y="10951"/>
                </a:cubicBezTo>
                <a:cubicBezTo>
                  <a:pt x="8043" y="10951"/>
                  <a:pt x="7774" y="11255"/>
                  <a:pt x="7555" y="11624"/>
                </a:cubicBezTo>
                <a:cubicBezTo>
                  <a:pt x="7476" y="11759"/>
                  <a:pt x="7429" y="11853"/>
                  <a:pt x="7295" y="11853"/>
                </a:cubicBezTo>
                <a:cubicBezTo>
                  <a:pt x="7263" y="11853"/>
                  <a:pt x="7226" y="11847"/>
                  <a:pt x="7182" y="11836"/>
                </a:cubicBezTo>
                <a:cubicBezTo>
                  <a:pt x="7175" y="11834"/>
                  <a:pt x="7167" y="11833"/>
                  <a:pt x="7159" y="11833"/>
                </a:cubicBezTo>
                <a:cubicBezTo>
                  <a:pt x="7071" y="11833"/>
                  <a:pt x="6939" y="11941"/>
                  <a:pt x="6861" y="12023"/>
                </a:cubicBezTo>
                <a:cubicBezTo>
                  <a:pt x="6646" y="12247"/>
                  <a:pt x="6480" y="12528"/>
                  <a:pt x="6241" y="12722"/>
                </a:cubicBezTo>
                <a:cubicBezTo>
                  <a:pt x="5345" y="13454"/>
                  <a:pt x="4512" y="14227"/>
                  <a:pt x="3848" y="15199"/>
                </a:cubicBezTo>
                <a:cubicBezTo>
                  <a:pt x="3652" y="15484"/>
                  <a:pt x="3522" y="15852"/>
                  <a:pt x="3238" y="16067"/>
                </a:cubicBezTo>
                <a:cubicBezTo>
                  <a:pt x="2491" y="16636"/>
                  <a:pt x="2250" y="17525"/>
                  <a:pt x="1827" y="18291"/>
                </a:cubicBezTo>
                <a:cubicBezTo>
                  <a:pt x="1625" y="18654"/>
                  <a:pt x="1471" y="19042"/>
                  <a:pt x="1369" y="19446"/>
                </a:cubicBezTo>
                <a:cubicBezTo>
                  <a:pt x="1270" y="19849"/>
                  <a:pt x="1084" y="20239"/>
                  <a:pt x="979" y="20669"/>
                </a:cubicBezTo>
                <a:cubicBezTo>
                  <a:pt x="847" y="21207"/>
                  <a:pt x="509" y="21720"/>
                  <a:pt x="582" y="22293"/>
                </a:cubicBezTo>
                <a:cubicBezTo>
                  <a:pt x="657" y="22876"/>
                  <a:pt x="25" y="23336"/>
                  <a:pt x="358" y="23933"/>
                </a:cubicBezTo>
                <a:cubicBezTo>
                  <a:pt x="207" y="24911"/>
                  <a:pt x="152" y="25901"/>
                  <a:pt x="195" y="26890"/>
                </a:cubicBezTo>
                <a:cubicBezTo>
                  <a:pt x="207" y="27192"/>
                  <a:pt x="372" y="27557"/>
                  <a:pt x="231" y="27790"/>
                </a:cubicBezTo>
                <a:cubicBezTo>
                  <a:pt x="1" y="28166"/>
                  <a:pt x="554" y="28402"/>
                  <a:pt x="306" y="28724"/>
                </a:cubicBezTo>
                <a:cubicBezTo>
                  <a:pt x="45" y="29065"/>
                  <a:pt x="593" y="29232"/>
                  <a:pt x="488" y="29563"/>
                </a:cubicBezTo>
                <a:cubicBezTo>
                  <a:pt x="456" y="29663"/>
                  <a:pt x="717" y="29872"/>
                  <a:pt x="677" y="29952"/>
                </a:cubicBezTo>
                <a:cubicBezTo>
                  <a:pt x="422" y="30483"/>
                  <a:pt x="1188" y="30869"/>
                  <a:pt x="858" y="31390"/>
                </a:cubicBezTo>
                <a:cubicBezTo>
                  <a:pt x="1207" y="31568"/>
                  <a:pt x="1078" y="32011"/>
                  <a:pt x="1283" y="32219"/>
                </a:cubicBezTo>
                <a:cubicBezTo>
                  <a:pt x="1587" y="32526"/>
                  <a:pt x="1454" y="33016"/>
                  <a:pt x="1676" y="33226"/>
                </a:cubicBezTo>
                <a:cubicBezTo>
                  <a:pt x="2324" y="33839"/>
                  <a:pt x="2399" y="34822"/>
                  <a:pt x="3143" y="35354"/>
                </a:cubicBezTo>
                <a:cubicBezTo>
                  <a:pt x="3240" y="35424"/>
                  <a:pt x="3209" y="35651"/>
                  <a:pt x="3291" y="35766"/>
                </a:cubicBezTo>
                <a:cubicBezTo>
                  <a:pt x="3396" y="35914"/>
                  <a:pt x="3567" y="36014"/>
                  <a:pt x="3690" y="36151"/>
                </a:cubicBezTo>
                <a:cubicBezTo>
                  <a:pt x="4014" y="36514"/>
                  <a:pt x="4198" y="36983"/>
                  <a:pt x="4665" y="37246"/>
                </a:cubicBezTo>
                <a:cubicBezTo>
                  <a:pt x="5019" y="37446"/>
                  <a:pt x="5269" y="37827"/>
                  <a:pt x="5620" y="38036"/>
                </a:cubicBezTo>
                <a:cubicBezTo>
                  <a:pt x="6405" y="38505"/>
                  <a:pt x="7051" y="39234"/>
                  <a:pt x="8024" y="39361"/>
                </a:cubicBezTo>
                <a:cubicBezTo>
                  <a:pt x="8252" y="39693"/>
                  <a:pt x="8697" y="39461"/>
                  <a:pt x="8950" y="39717"/>
                </a:cubicBezTo>
                <a:cubicBezTo>
                  <a:pt x="9437" y="40209"/>
                  <a:pt x="10134" y="40048"/>
                  <a:pt x="10714" y="40273"/>
                </a:cubicBezTo>
                <a:cubicBezTo>
                  <a:pt x="11163" y="40449"/>
                  <a:pt x="11749" y="40283"/>
                  <a:pt x="12191" y="40468"/>
                </a:cubicBezTo>
                <a:cubicBezTo>
                  <a:pt x="12619" y="40646"/>
                  <a:pt x="13104" y="40447"/>
                  <a:pt x="13503" y="40801"/>
                </a:cubicBezTo>
                <a:cubicBezTo>
                  <a:pt x="13556" y="40849"/>
                  <a:pt x="13635" y="40863"/>
                  <a:pt x="13727" y="40863"/>
                </a:cubicBezTo>
                <a:cubicBezTo>
                  <a:pt x="13860" y="40863"/>
                  <a:pt x="14021" y="40833"/>
                  <a:pt x="14167" y="40833"/>
                </a:cubicBezTo>
                <a:cubicBezTo>
                  <a:pt x="14230" y="40833"/>
                  <a:pt x="14289" y="40838"/>
                  <a:pt x="14343" y="40854"/>
                </a:cubicBezTo>
                <a:cubicBezTo>
                  <a:pt x="15382" y="41154"/>
                  <a:pt x="16464" y="40987"/>
                  <a:pt x="17512" y="41180"/>
                </a:cubicBezTo>
                <a:cubicBezTo>
                  <a:pt x="17535" y="41184"/>
                  <a:pt x="17558" y="41185"/>
                  <a:pt x="17583" y="41185"/>
                </a:cubicBezTo>
                <a:cubicBezTo>
                  <a:pt x="17737" y="41185"/>
                  <a:pt x="17927" y="41115"/>
                  <a:pt x="18057" y="41115"/>
                </a:cubicBezTo>
                <a:cubicBezTo>
                  <a:pt x="18103" y="41115"/>
                  <a:pt x="18142" y="41125"/>
                  <a:pt x="18168" y="41149"/>
                </a:cubicBezTo>
                <a:cubicBezTo>
                  <a:pt x="18269" y="41242"/>
                  <a:pt x="18365" y="41272"/>
                  <a:pt x="18458" y="41272"/>
                </a:cubicBezTo>
                <a:cubicBezTo>
                  <a:pt x="18639" y="41272"/>
                  <a:pt x="18809" y="41157"/>
                  <a:pt x="18983" y="41157"/>
                </a:cubicBezTo>
                <a:cubicBezTo>
                  <a:pt x="19009" y="41157"/>
                  <a:pt x="19035" y="41159"/>
                  <a:pt x="19061" y="41165"/>
                </a:cubicBezTo>
                <a:cubicBezTo>
                  <a:pt x="19360" y="41232"/>
                  <a:pt x="19670" y="41261"/>
                  <a:pt x="19978" y="41281"/>
                </a:cubicBezTo>
                <a:cubicBezTo>
                  <a:pt x="20018" y="41284"/>
                  <a:pt x="20058" y="41285"/>
                  <a:pt x="20099" y="41285"/>
                </a:cubicBezTo>
                <a:cubicBezTo>
                  <a:pt x="20520" y="41285"/>
                  <a:pt x="20944" y="41150"/>
                  <a:pt x="21366" y="41150"/>
                </a:cubicBezTo>
                <a:cubicBezTo>
                  <a:pt x="21597" y="41150"/>
                  <a:pt x="21827" y="41190"/>
                  <a:pt x="22055" y="41315"/>
                </a:cubicBezTo>
                <a:cubicBezTo>
                  <a:pt x="22062" y="41319"/>
                  <a:pt x="22069" y="41320"/>
                  <a:pt x="22078" y="41320"/>
                </a:cubicBezTo>
                <a:cubicBezTo>
                  <a:pt x="22097" y="41320"/>
                  <a:pt x="22120" y="41314"/>
                  <a:pt x="22139" y="41313"/>
                </a:cubicBezTo>
                <a:cubicBezTo>
                  <a:pt x="22378" y="41298"/>
                  <a:pt x="22617" y="41296"/>
                  <a:pt x="22856" y="41296"/>
                </a:cubicBezTo>
                <a:cubicBezTo>
                  <a:pt x="23010" y="41296"/>
                  <a:pt x="23164" y="41297"/>
                  <a:pt x="23318" y="41297"/>
                </a:cubicBezTo>
                <a:cubicBezTo>
                  <a:pt x="23574" y="41297"/>
                  <a:pt x="23829" y="41293"/>
                  <a:pt x="24080" y="41276"/>
                </a:cubicBezTo>
                <a:cubicBezTo>
                  <a:pt x="24120" y="41273"/>
                  <a:pt x="24160" y="41272"/>
                  <a:pt x="24200" y="41272"/>
                </a:cubicBezTo>
                <a:cubicBezTo>
                  <a:pt x="24492" y="41272"/>
                  <a:pt x="24781" y="41338"/>
                  <a:pt x="25060" y="41338"/>
                </a:cubicBezTo>
                <a:cubicBezTo>
                  <a:pt x="25175" y="41338"/>
                  <a:pt x="25289" y="41326"/>
                  <a:pt x="25400" y="41294"/>
                </a:cubicBezTo>
                <a:cubicBezTo>
                  <a:pt x="25996" y="41123"/>
                  <a:pt x="26592" y="41170"/>
                  <a:pt x="27188" y="41138"/>
                </a:cubicBezTo>
                <a:cubicBezTo>
                  <a:pt x="27551" y="41119"/>
                  <a:pt x="27915" y="41130"/>
                  <a:pt x="28277" y="41119"/>
                </a:cubicBezTo>
                <a:cubicBezTo>
                  <a:pt x="28498" y="41112"/>
                  <a:pt x="28719" y="41109"/>
                  <a:pt x="28939" y="41109"/>
                </a:cubicBezTo>
                <a:cubicBezTo>
                  <a:pt x="29677" y="41109"/>
                  <a:pt x="30415" y="41138"/>
                  <a:pt x="31152" y="41139"/>
                </a:cubicBezTo>
                <a:cubicBezTo>
                  <a:pt x="31156" y="41139"/>
                  <a:pt x="31161" y="41139"/>
                  <a:pt x="31165" y="41139"/>
                </a:cubicBezTo>
                <a:cubicBezTo>
                  <a:pt x="32038" y="41139"/>
                  <a:pt x="32915" y="41014"/>
                  <a:pt x="33783" y="40889"/>
                </a:cubicBezTo>
                <a:cubicBezTo>
                  <a:pt x="34451" y="40794"/>
                  <a:pt x="35102" y="40571"/>
                  <a:pt x="35771" y="40482"/>
                </a:cubicBezTo>
                <a:cubicBezTo>
                  <a:pt x="36350" y="40404"/>
                  <a:pt x="36894" y="40206"/>
                  <a:pt x="37492" y="40159"/>
                </a:cubicBezTo>
                <a:cubicBezTo>
                  <a:pt x="38124" y="40109"/>
                  <a:pt x="38706" y="39579"/>
                  <a:pt x="39347" y="39445"/>
                </a:cubicBezTo>
                <a:cubicBezTo>
                  <a:pt x="40045" y="39301"/>
                  <a:pt x="40619" y="38961"/>
                  <a:pt x="41233" y="38659"/>
                </a:cubicBezTo>
                <a:cubicBezTo>
                  <a:pt x="42104" y="38230"/>
                  <a:pt x="42841" y="37633"/>
                  <a:pt x="43531" y="36968"/>
                </a:cubicBezTo>
                <a:cubicBezTo>
                  <a:pt x="43625" y="36875"/>
                  <a:pt x="43708" y="36772"/>
                  <a:pt x="43777" y="36660"/>
                </a:cubicBezTo>
                <a:cubicBezTo>
                  <a:pt x="44175" y="36011"/>
                  <a:pt x="44902" y="35632"/>
                  <a:pt x="45207" y="34907"/>
                </a:cubicBezTo>
                <a:cubicBezTo>
                  <a:pt x="45297" y="34697"/>
                  <a:pt x="45355" y="34464"/>
                  <a:pt x="45487" y="34285"/>
                </a:cubicBezTo>
                <a:cubicBezTo>
                  <a:pt x="45612" y="34116"/>
                  <a:pt x="45912" y="34035"/>
                  <a:pt x="45966" y="33863"/>
                </a:cubicBezTo>
                <a:cubicBezTo>
                  <a:pt x="46247" y="32964"/>
                  <a:pt x="46887" y="32244"/>
                  <a:pt x="47062" y="31267"/>
                </a:cubicBezTo>
                <a:cubicBezTo>
                  <a:pt x="47216" y="30408"/>
                  <a:pt x="47445" y="29545"/>
                  <a:pt x="47614" y="28684"/>
                </a:cubicBezTo>
                <a:cubicBezTo>
                  <a:pt x="47760" y="27952"/>
                  <a:pt x="47567" y="27184"/>
                  <a:pt x="47738" y="26433"/>
                </a:cubicBezTo>
                <a:cubicBezTo>
                  <a:pt x="47829" y="26033"/>
                  <a:pt x="47865" y="25605"/>
                  <a:pt x="47673" y="25184"/>
                </a:cubicBezTo>
                <a:cubicBezTo>
                  <a:pt x="47603" y="25034"/>
                  <a:pt x="47735" y="24789"/>
                  <a:pt x="47772" y="24609"/>
                </a:cubicBezTo>
                <a:lnTo>
                  <a:pt x="47507" y="24355"/>
                </a:lnTo>
                <a:cubicBezTo>
                  <a:pt x="47568" y="23992"/>
                  <a:pt x="47767" y="23599"/>
                  <a:pt x="47645" y="23402"/>
                </a:cubicBezTo>
                <a:cubicBezTo>
                  <a:pt x="47231" y="22734"/>
                  <a:pt x="47398" y="21893"/>
                  <a:pt x="46917" y="21260"/>
                </a:cubicBezTo>
                <a:cubicBezTo>
                  <a:pt x="46718" y="20996"/>
                  <a:pt x="47202" y="21082"/>
                  <a:pt x="47153" y="20811"/>
                </a:cubicBezTo>
                <a:cubicBezTo>
                  <a:pt x="46723" y="20621"/>
                  <a:pt x="46567" y="20218"/>
                  <a:pt x="46502" y="19733"/>
                </a:cubicBezTo>
                <a:cubicBezTo>
                  <a:pt x="46427" y="19172"/>
                  <a:pt x="46300" y="18644"/>
                  <a:pt x="45827" y="18215"/>
                </a:cubicBezTo>
                <a:cubicBezTo>
                  <a:pt x="45557" y="17969"/>
                  <a:pt x="45464" y="17522"/>
                  <a:pt x="45306" y="17159"/>
                </a:cubicBezTo>
                <a:cubicBezTo>
                  <a:pt x="45217" y="16951"/>
                  <a:pt x="45212" y="16688"/>
                  <a:pt x="45079" y="16523"/>
                </a:cubicBezTo>
                <a:cubicBezTo>
                  <a:pt x="44693" y="16040"/>
                  <a:pt x="44254" y="15601"/>
                  <a:pt x="43851" y="15132"/>
                </a:cubicBezTo>
                <a:cubicBezTo>
                  <a:pt x="43484" y="14702"/>
                  <a:pt x="43126" y="14262"/>
                  <a:pt x="42787" y="13812"/>
                </a:cubicBezTo>
                <a:cubicBezTo>
                  <a:pt x="42594" y="13554"/>
                  <a:pt x="42386" y="13385"/>
                  <a:pt x="42072" y="13249"/>
                </a:cubicBezTo>
                <a:cubicBezTo>
                  <a:pt x="41679" y="13078"/>
                  <a:pt x="41257" y="12838"/>
                  <a:pt x="41100" y="12350"/>
                </a:cubicBezTo>
                <a:cubicBezTo>
                  <a:pt x="41064" y="12236"/>
                  <a:pt x="40937" y="12140"/>
                  <a:pt x="40832" y="12064"/>
                </a:cubicBezTo>
                <a:cubicBezTo>
                  <a:pt x="40420" y="11765"/>
                  <a:pt x="39755" y="11811"/>
                  <a:pt x="39603" y="11152"/>
                </a:cubicBezTo>
                <a:cubicBezTo>
                  <a:pt x="39597" y="11125"/>
                  <a:pt x="39446" y="11146"/>
                  <a:pt x="39370" y="11119"/>
                </a:cubicBezTo>
                <a:cubicBezTo>
                  <a:pt x="38897" y="10954"/>
                  <a:pt x="38388" y="10846"/>
                  <a:pt x="37962" y="10597"/>
                </a:cubicBezTo>
                <a:cubicBezTo>
                  <a:pt x="37155" y="10124"/>
                  <a:pt x="36324" y="9834"/>
                  <a:pt x="35389" y="9673"/>
                </a:cubicBezTo>
                <a:cubicBezTo>
                  <a:pt x="34181" y="9465"/>
                  <a:pt x="32971" y="9286"/>
                  <a:pt x="31759" y="9106"/>
                </a:cubicBezTo>
                <a:cubicBezTo>
                  <a:pt x="31467" y="9063"/>
                  <a:pt x="31185" y="8902"/>
                  <a:pt x="30916" y="8762"/>
                </a:cubicBezTo>
                <a:cubicBezTo>
                  <a:pt x="30554" y="8571"/>
                  <a:pt x="30551" y="8140"/>
                  <a:pt x="30354" y="7836"/>
                </a:cubicBezTo>
                <a:cubicBezTo>
                  <a:pt x="30139" y="7505"/>
                  <a:pt x="29690" y="7466"/>
                  <a:pt x="29516" y="7029"/>
                </a:cubicBezTo>
                <a:cubicBezTo>
                  <a:pt x="29279" y="6438"/>
                  <a:pt x="28889" y="5897"/>
                  <a:pt x="28516" y="5383"/>
                </a:cubicBezTo>
                <a:cubicBezTo>
                  <a:pt x="28202" y="4950"/>
                  <a:pt x="27841" y="4531"/>
                  <a:pt x="27490" y="4126"/>
                </a:cubicBezTo>
                <a:cubicBezTo>
                  <a:pt x="27133" y="3714"/>
                  <a:pt x="27023" y="3123"/>
                  <a:pt x="26501" y="2836"/>
                </a:cubicBezTo>
                <a:cubicBezTo>
                  <a:pt x="26375" y="2768"/>
                  <a:pt x="26338" y="2541"/>
                  <a:pt x="26255" y="2388"/>
                </a:cubicBezTo>
                <a:cubicBezTo>
                  <a:pt x="26190" y="2267"/>
                  <a:pt x="26135" y="2067"/>
                  <a:pt x="26044" y="2046"/>
                </a:cubicBezTo>
                <a:cubicBezTo>
                  <a:pt x="25719" y="1971"/>
                  <a:pt x="25732" y="1653"/>
                  <a:pt x="25564" y="1478"/>
                </a:cubicBezTo>
                <a:cubicBezTo>
                  <a:pt x="25405" y="1313"/>
                  <a:pt x="25007" y="1173"/>
                  <a:pt x="25024" y="1077"/>
                </a:cubicBezTo>
                <a:cubicBezTo>
                  <a:pt x="25101" y="632"/>
                  <a:pt x="24606" y="840"/>
                  <a:pt x="24571" y="630"/>
                </a:cubicBezTo>
                <a:cubicBezTo>
                  <a:pt x="24488" y="133"/>
                  <a:pt x="24123" y="62"/>
                  <a:pt x="23833" y="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65EBB725-D2BA-4A13-B2A3-E64C7A0F4D0F}"/>
              </a:ext>
            </a:extLst>
          </p:cNvPr>
          <p:cNvSpPr txBox="1">
            <a:spLocks/>
          </p:cNvSpPr>
          <p:nvPr/>
        </p:nvSpPr>
        <p:spPr>
          <a:xfrm rot="20075414">
            <a:off x="-166724" y="1186031"/>
            <a:ext cx="1956909" cy="5965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>
                <a:latin typeface="Comic Sans MS" panose="030F0702030302020204" pitchFamily="66" charset="0"/>
              </a:rPr>
              <a:t>Make Flash </a:t>
            </a:r>
          </a:p>
          <a:p>
            <a:pPr algn="ctr"/>
            <a:r>
              <a:rPr lang="en-US" sz="2000" b="1" dirty="0">
                <a:latin typeface="Comic Sans MS" panose="030F0702030302020204" pitchFamily="66" charset="0"/>
              </a:rPr>
              <a:t>Cards</a:t>
            </a:r>
          </a:p>
        </p:txBody>
      </p:sp>
    </p:spTree>
    <p:extLst>
      <p:ext uri="{BB962C8B-B14F-4D97-AF65-F5344CB8AC3E}">
        <p14:creationId xmlns:p14="http://schemas.microsoft.com/office/powerpoint/2010/main" val="3851959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D184E940-AEDB-4054-9807-37D151B48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10" y="-98854"/>
            <a:ext cx="9181407" cy="637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236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46787B6-5D04-4C80-9677-02C3AC704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256" y="3756100"/>
            <a:ext cx="2819007" cy="1516743"/>
          </a:xfrm>
        </p:spPr>
        <p:txBody>
          <a:bodyPr/>
          <a:lstStyle/>
          <a:p>
            <a:pPr algn="l"/>
            <a:r>
              <a:rPr lang="en-US" dirty="0">
                <a:latin typeface="Comic Sans MS" panose="030F0702030302020204" pitchFamily="66" charset="0"/>
              </a:rPr>
              <a:t> Monday-Friday</a:t>
            </a:r>
          </a:p>
          <a:p>
            <a:pPr algn="l"/>
            <a:r>
              <a:rPr lang="en-US" dirty="0">
                <a:latin typeface="Comic Sans MS" panose="030F0702030302020204" pitchFamily="66" charset="0"/>
              </a:rPr>
              <a:t>   9:00-10:00</a:t>
            </a:r>
          </a:p>
          <a:p>
            <a:pPr algn="l"/>
            <a:r>
              <a:rPr lang="en-US" dirty="0">
                <a:latin typeface="Comic Sans MS" panose="030F0702030302020204" pitchFamily="66" charset="0"/>
              </a:rPr>
              <a:t>    2:00-3:00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8C3914-9EA5-4700-8DA3-EC6B3B51CF38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4863818" y="3756100"/>
            <a:ext cx="2262000" cy="1939734"/>
          </a:xfrm>
        </p:spPr>
        <p:txBody>
          <a:bodyPr/>
          <a:lstStyle/>
          <a:p>
            <a:pPr algn="l"/>
            <a:r>
              <a:rPr lang="en-US" sz="2400" dirty="0">
                <a:latin typeface="Comic Sans MS" panose="030F0702030302020204" pitchFamily="66" charset="0"/>
              </a:rPr>
              <a:t>Questions or</a:t>
            </a:r>
          </a:p>
          <a:p>
            <a:pPr algn="l"/>
            <a:r>
              <a:rPr lang="en-US" sz="2400" dirty="0">
                <a:latin typeface="Comic Sans MS" panose="030F0702030302020204" pitchFamily="66" charset="0"/>
              </a:rPr>
              <a:t>additional </a:t>
            </a:r>
          </a:p>
          <a:p>
            <a:pPr algn="l"/>
            <a:r>
              <a:rPr lang="en-US" sz="2400" dirty="0">
                <a:latin typeface="Comic Sans MS" panose="030F0702030302020204" pitchFamily="66" charset="0"/>
              </a:rPr>
              <a:t>Help, text me </a:t>
            </a:r>
          </a:p>
          <a:p>
            <a:pPr algn="l"/>
            <a:r>
              <a:rPr lang="en-US" sz="2400" dirty="0">
                <a:latin typeface="Comic Sans MS" panose="030F0702030302020204" pitchFamily="66" charset="0"/>
              </a:rPr>
              <a:t>on remind as</a:t>
            </a:r>
          </a:p>
          <a:p>
            <a:pPr algn="l"/>
            <a:r>
              <a:rPr lang="en-US" sz="2400" dirty="0">
                <a:latin typeface="Comic Sans MS" panose="030F0702030302020204" pitchFamily="66" charset="0"/>
              </a:rPr>
              <a:t>needed.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CC59B45-B62A-4442-9206-F5397F600AA0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8448760" y="3756100"/>
            <a:ext cx="2262000" cy="1939734"/>
          </a:xfrm>
        </p:spPr>
        <p:txBody>
          <a:bodyPr/>
          <a:lstStyle/>
          <a:p>
            <a:pPr algn="l"/>
            <a:r>
              <a:rPr lang="en-US" sz="2400" dirty="0">
                <a:latin typeface="Comic Sans MS" panose="030F0702030302020204" pitchFamily="66" charset="0"/>
              </a:rPr>
              <a:t>-Live Lessons</a:t>
            </a:r>
          </a:p>
          <a:p>
            <a:pPr algn="l"/>
            <a:r>
              <a:rPr lang="en-US" sz="2400" dirty="0">
                <a:latin typeface="Comic Sans MS" panose="030F0702030302020204" pitchFamily="66" charset="0"/>
              </a:rPr>
              <a:t>-Student help </a:t>
            </a:r>
          </a:p>
          <a:p>
            <a:pPr algn="l"/>
            <a:r>
              <a:rPr lang="en-US" sz="2400" dirty="0">
                <a:latin typeface="Comic Sans MS" panose="030F0702030302020204" pitchFamily="66" charset="0"/>
              </a:rPr>
              <a:t>-Parent</a:t>
            </a:r>
          </a:p>
          <a:p>
            <a:pPr algn="l"/>
            <a:r>
              <a:rPr lang="en-US" sz="2400" dirty="0">
                <a:latin typeface="Comic Sans MS" panose="030F0702030302020204" pitchFamily="66" charset="0"/>
              </a:rPr>
              <a:t>conference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7C52589-9536-4C2B-9358-98E4BE1FB3B4}"/>
              </a:ext>
            </a:extLst>
          </p:cNvPr>
          <p:cNvSpPr>
            <a:spLocks noGrp="1"/>
          </p:cNvSpPr>
          <p:nvPr>
            <p:ph type="ctrTitle" idx="6"/>
          </p:nvPr>
        </p:nvSpPr>
        <p:spPr>
          <a:xfrm>
            <a:off x="2678384" y="501074"/>
            <a:ext cx="6835200" cy="977200"/>
          </a:xfrm>
        </p:spPr>
        <p:txBody>
          <a:bodyPr/>
          <a:lstStyle/>
          <a:p>
            <a:r>
              <a:rPr lang="en-US" dirty="0"/>
              <a:t>Ways of Communication</a:t>
            </a:r>
          </a:p>
        </p:txBody>
      </p:sp>
      <p:sp>
        <p:nvSpPr>
          <p:cNvPr id="9" name="Google Shape;782;p33">
            <a:extLst>
              <a:ext uri="{FF2B5EF4-FFF2-40B4-BE49-F238E27FC236}">
                <a16:creationId xmlns:a16="http://schemas.microsoft.com/office/drawing/2014/main" id="{A9F3BB6E-9A06-42A1-8F62-0B423362614A}"/>
              </a:ext>
            </a:extLst>
          </p:cNvPr>
          <p:cNvSpPr/>
          <p:nvPr/>
        </p:nvSpPr>
        <p:spPr>
          <a:xfrm>
            <a:off x="2678384" y="357515"/>
            <a:ext cx="6632868" cy="1774518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50" name="Picture 2" descr="Classic Mickey Mouse and Friends Clip Art 2 | Disney Clip Art Galore">
            <a:extLst>
              <a:ext uri="{FF2B5EF4-FFF2-40B4-BE49-F238E27FC236}">
                <a16:creationId xmlns:a16="http://schemas.microsoft.com/office/drawing/2014/main" id="{DE210EC7-4A5D-447E-9498-E1C718CF6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40316">
            <a:off x="436263" y="724441"/>
            <a:ext cx="1992000" cy="148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oogle Shape;952;p38">
            <a:extLst>
              <a:ext uri="{FF2B5EF4-FFF2-40B4-BE49-F238E27FC236}">
                <a16:creationId xmlns:a16="http://schemas.microsoft.com/office/drawing/2014/main" id="{2B890162-0CF4-4CC3-B791-B63907ED2FEC}"/>
              </a:ext>
            </a:extLst>
          </p:cNvPr>
          <p:cNvGrpSpPr/>
          <p:nvPr/>
        </p:nvGrpSpPr>
        <p:grpSpPr>
          <a:xfrm>
            <a:off x="894735" y="2774434"/>
            <a:ext cx="2576051" cy="911556"/>
            <a:chOff x="1690075" y="1628700"/>
            <a:chExt cx="1309500" cy="457075"/>
          </a:xfrm>
          <a:solidFill>
            <a:srgbClr val="FFFF00"/>
          </a:solidFill>
        </p:grpSpPr>
        <p:sp>
          <p:nvSpPr>
            <p:cNvPr id="12" name="Google Shape;953;p38">
              <a:extLst>
                <a:ext uri="{FF2B5EF4-FFF2-40B4-BE49-F238E27FC236}">
                  <a16:creationId xmlns:a16="http://schemas.microsoft.com/office/drawing/2014/main" id="{1F3E1AD1-42F0-459B-98CA-2F98360B2103}"/>
                </a:ext>
              </a:extLst>
            </p:cNvPr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954;p38">
              <a:extLst>
                <a:ext uri="{FF2B5EF4-FFF2-40B4-BE49-F238E27FC236}">
                  <a16:creationId xmlns:a16="http://schemas.microsoft.com/office/drawing/2014/main" id="{5B853510-7B69-4A0D-A2CE-44BE70229FA1}"/>
                </a:ext>
              </a:extLst>
            </p:cNvPr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6A1E7696-8F22-412E-9E44-EE381319B2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3140" y="2913394"/>
            <a:ext cx="1992000" cy="596580"/>
          </a:xfrm>
        </p:spPr>
        <p:txBody>
          <a:bodyPr/>
          <a:lstStyle/>
          <a:p>
            <a:r>
              <a:rPr lang="en-US" sz="2000" b="1" dirty="0">
                <a:latin typeface="Comic Sans MS" panose="030F0702030302020204" pitchFamily="66" charset="0"/>
              </a:rPr>
              <a:t>Office Hours</a:t>
            </a:r>
          </a:p>
        </p:txBody>
      </p:sp>
      <p:grpSp>
        <p:nvGrpSpPr>
          <p:cNvPr id="14" name="Google Shape;952;p38">
            <a:extLst>
              <a:ext uri="{FF2B5EF4-FFF2-40B4-BE49-F238E27FC236}">
                <a16:creationId xmlns:a16="http://schemas.microsoft.com/office/drawing/2014/main" id="{02A7031E-7860-4CD4-BB64-42255539067E}"/>
              </a:ext>
            </a:extLst>
          </p:cNvPr>
          <p:cNvGrpSpPr/>
          <p:nvPr/>
        </p:nvGrpSpPr>
        <p:grpSpPr>
          <a:xfrm>
            <a:off x="8275040" y="2774434"/>
            <a:ext cx="2435720" cy="883267"/>
            <a:chOff x="1690075" y="1628700"/>
            <a:chExt cx="1309500" cy="457075"/>
          </a:xfrm>
          <a:solidFill>
            <a:srgbClr val="FFFF00"/>
          </a:solidFill>
        </p:grpSpPr>
        <p:sp>
          <p:nvSpPr>
            <p:cNvPr id="15" name="Google Shape;953;p38">
              <a:extLst>
                <a:ext uri="{FF2B5EF4-FFF2-40B4-BE49-F238E27FC236}">
                  <a16:creationId xmlns:a16="http://schemas.microsoft.com/office/drawing/2014/main" id="{AA7F2C49-B7EA-4DC2-8A9C-7DD6FD4939C6}"/>
                </a:ext>
              </a:extLst>
            </p:cNvPr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Google Shape;954;p38">
              <a:extLst>
                <a:ext uri="{FF2B5EF4-FFF2-40B4-BE49-F238E27FC236}">
                  <a16:creationId xmlns:a16="http://schemas.microsoft.com/office/drawing/2014/main" id="{70834B37-99CA-44FF-95F4-CE080980B96A}"/>
                </a:ext>
              </a:extLst>
            </p:cNvPr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7" name="Google Shape;952;p38">
            <a:extLst>
              <a:ext uri="{FF2B5EF4-FFF2-40B4-BE49-F238E27FC236}">
                <a16:creationId xmlns:a16="http://schemas.microsoft.com/office/drawing/2014/main" id="{5D9519A2-6C59-4503-BFDF-805636D4CFC6}"/>
              </a:ext>
            </a:extLst>
          </p:cNvPr>
          <p:cNvGrpSpPr/>
          <p:nvPr/>
        </p:nvGrpSpPr>
        <p:grpSpPr>
          <a:xfrm>
            <a:off x="4660490" y="2774435"/>
            <a:ext cx="2497605" cy="815830"/>
            <a:chOff x="1690075" y="1628700"/>
            <a:chExt cx="1309500" cy="457075"/>
          </a:xfrm>
          <a:solidFill>
            <a:srgbClr val="FF0000"/>
          </a:solidFill>
        </p:grpSpPr>
        <p:sp>
          <p:nvSpPr>
            <p:cNvPr id="18" name="Google Shape;953;p38">
              <a:extLst>
                <a:ext uri="{FF2B5EF4-FFF2-40B4-BE49-F238E27FC236}">
                  <a16:creationId xmlns:a16="http://schemas.microsoft.com/office/drawing/2014/main" id="{D057BBCB-D7A3-4B1E-A68A-450AA5860EC4}"/>
                </a:ext>
              </a:extLst>
            </p:cNvPr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" name="Google Shape;954;p38">
              <a:extLst>
                <a:ext uri="{FF2B5EF4-FFF2-40B4-BE49-F238E27FC236}">
                  <a16:creationId xmlns:a16="http://schemas.microsoft.com/office/drawing/2014/main" id="{81C733F4-EE70-47B8-BE49-68E3D7467D0C}"/>
                </a:ext>
              </a:extLst>
            </p:cNvPr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97F8959C-2EC9-4226-A141-5BD91686AE72}"/>
              </a:ext>
            </a:extLst>
          </p:cNvPr>
          <p:cNvSpPr>
            <a:spLocks noGrp="1"/>
          </p:cNvSpPr>
          <p:nvPr>
            <p:ph type="ctrTitle" idx="4"/>
          </p:nvPr>
        </p:nvSpPr>
        <p:spPr>
          <a:xfrm>
            <a:off x="4906007" y="2857684"/>
            <a:ext cx="1956909" cy="596580"/>
          </a:xfrm>
        </p:spPr>
        <p:txBody>
          <a:bodyPr/>
          <a:lstStyle/>
          <a:p>
            <a:r>
              <a:rPr lang="en-US" sz="2000" b="1" dirty="0">
                <a:latin typeface="Comic Sans MS" panose="030F0702030302020204" pitchFamily="66" charset="0"/>
              </a:rPr>
              <a:t>Remind App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EDA835-E0D4-4AE8-B7DC-98FD5852992E}"/>
              </a:ext>
            </a:extLst>
          </p:cNvPr>
          <p:cNvSpPr>
            <a:spLocks noGrp="1"/>
          </p:cNvSpPr>
          <p:nvPr>
            <p:ph type="ctrTitle" idx="5"/>
          </p:nvPr>
        </p:nvSpPr>
        <p:spPr>
          <a:xfrm>
            <a:off x="8275040" y="2845958"/>
            <a:ext cx="2359952" cy="744306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2000" b="1" dirty="0">
                <a:latin typeface="Comic Sans MS" panose="030F0702030302020204" pitchFamily="66" charset="0"/>
              </a:rPr>
              <a:t>Zoom and</a:t>
            </a:r>
            <a:br>
              <a:rPr lang="en-US" sz="2000" b="1" dirty="0">
                <a:latin typeface="Comic Sans MS" panose="030F0702030302020204" pitchFamily="66" charset="0"/>
              </a:rPr>
            </a:br>
            <a:r>
              <a:rPr lang="en-US" sz="2000" b="1" dirty="0">
                <a:latin typeface="Comic Sans MS" panose="030F0702030302020204" pitchFamily="66" charset="0"/>
              </a:rPr>
              <a:t>Teams Meetings</a:t>
            </a:r>
          </a:p>
        </p:txBody>
      </p:sp>
    </p:spTree>
    <p:extLst>
      <p:ext uri="{BB962C8B-B14F-4D97-AF65-F5344CB8AC3E}">
        <p14:creationId xmlns:p14="http://schemas.microsoft.com/office/powerpoint/2010/main" val="3198906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146;p47"/>
          <p:cNvSpPr/>
          <p:nvPr/>
        </p:nvSpPr>
        <p:spPr>
          <a:xfrm rot="9365218">
            <a:off x="559462" y="1637048"/>
            <a:ext cx="1585505" cy="1137967"/>
          </a:xfrm>
          <a:custGeom>
            <a:avLst/>
            <a:gdLst/>
            <a:ahLst/>
            <a:cxnLst/>
            <a:rect l="l" t="t" r="r" b="b"/>
            <a:pathLst>
              <a:path w="47865" h="41338" extrusionOk="0">
                <a:moveTo>
                  <a:pt x="23947" y="1954"/>
                </a:moveTo>
                <a:cubicBezTo>
                  <a:pt x="24079" y="1954"/>
                  <a:pt x="24218" y="2007"/>
                  <a:pt x="24367" y="2112"/>
                </a:cubicBezTo>
                <a:cubicBezTo>
                  <a:pt x="24463" y="2179"/>
                  <a:pt x="24550" y="2258"/>
                  <a:pt x="24627" y="2347"/>
                </a:cubicBezTo>
                <a:cubicBezTo>
                  <a:pt x="25445" y="3331"/>
                  <a:pt x="26268" y="4313"/>
                  <a:pt x="27073" y="5308"/>
                </a:cubicBezTo>
                <a:cubicBezTo>
                  <a:pt x="27427" y="5747"/>
                  <a:pt x="27837" y="6125"/>
                  <a:pt x="28111" y="6652"/>
                </a:cubicBezTo>
                <a:cubicBezTo>
                  <a:pt x="28335" y="7080"/>
                  <a:pt x="28856" y="7346"/>
                  <a:pt x="29214" y="7715"/>
                </a:cubicBezTo>
                <a:cubicBezTo>
                  <a:pt x="29491" y="8002"/>
                  <a:pt x="29711" y="8345"/>
                  <a:pt x="29977" y="8647"/>
                </a:cubicBezTo>
                <a:cubicBezTo>
                  <a:pt x="30209" y="8912"/>
                  <a:pt x="30217" y="9210"/>
                  <a:pt x="30153" y="9488"/>
                </a:cubicBezTo>
                <a:lnTo>
                  <a:pt x="30152" y="9488"/>
                </a:lnTo>
                <a:cubicBezTo>
                  <a:pt x="30540" y="9885"/>
                  <a:pt x="30957" y="9852"/>
                  <a:pt x="31309" y="9983"/>
                </a:cubicBezTo>
                <a:cubicBezTo>
                  <a:pt x="31681" y="10119"/>
                  <a:pt x="32012" y="10136"/>
                  <a:pt x="32389" y="10155"/>
                </a:cubicBezTo>
                <a:cubicBezTo>
                  <a:pt x="33194" y="10197"/>
                  <a:pt x="34001" y="10281"/>
                  <a:pt x="34785" y="10507"/>
                </a:cubicBezTo>
                <a:cubicBezTo>
                  <a:pt x="35110" y="10601"/>
                  <a:pt x="35540" y="10551"/>
                  <a:pt x="35759" y="10749"/>
                </a:cubicBezTo>
                <a:cubicBezTo>
                  <a:pt x="36037" y="11002"/>
                  <a:pt x="36314" y="10917"/>
                  <a:pt x="36590" y="10984"/>
                </a:cubicBezTo>
                <a:cubicBezTo>
                  <a:pt x="36727" y="11020"/>
                  <a:pt x="36859" y="11070"/>
                  <a:pt x="36982" y="11135"/>
                </a:cubicBezTo>
                <a:cubicBezTo>
                  <a:pt x="37260" y="11278"/>
                  <a:pt x="37544" y="11412"/>
                  <a:pt x="37799" y="11587"/>
                </a:cubicBezTo>
                <a:cubicBezTo>
                  <a:pt x="38157" y="11832"/>
                  <a:pt x="38611" y="11843"/>
                  <a:pt x="38955" y="12153"/>
                </a:cubicBezTo>
                <a:cubicBezTo>
                  <a:pt x="39281" y="12449"/>
                  <a:pt x="39712" y="12623"/>
                  <a:pt x="40068" y="12890"/>
                </a:cubicBezTo>
                <a:cubicBezTo>
                  <a:pt x="40343" y="13095"/>
                  <a:pt x="40591" y="13343"/>
                  <a:pt x="40817" y="13603"/>
                </a:cubicBezTo>
                <a:cubicBezTo>
                  <a:pt x="41008" y="13823"/>
                  <a:pt x="41392" y="13792"/>
                  <a:pt x="41466" y="14179"/>
                </a:cubicBezTo>
                <a:cubicBezTo>
                  <a:pt x="41520" y="14467"/>
                  <a:pt x="42061" y="14305"/>
                  <a:pt x="42070" y="14710"/>
                </a:cubicBezTo>
                <a:cubicBezTo>
                  <a:pt x="42644" y="15000"/>
                  <a:pt x="42898" y="15597"/>
                  <a:pt x="43311" y="16039"/>
                </a:cubicBezTo>
                <a:cubicBezTo>
                  <a:pt x="43728" y="16489"/>
                  <a:pt x="44031" y="17048"/>
                  <a:pt x="44371" y="17567"/>
                </a:cubicBezTo>
                <a:cubicBezTo>
                  <a:pt x="44465" y="17709"/>
                  <a:pt x="44503" y="17887"/>
                  <a:pt x="44578" y="18041"/>
                </a:cubicBezTo>
                <a:cubicBezTo>
                  <a:pt x="44780" y="18449"/>
                  <a:pt x="45066" y="18833"/>
                  <a:pt x="45174" y="19264"/>
                </a:cubicBezTo>
                <a:cubicBezTo>
                  <a:pt x="45272" y="19653"/>
                  <a:pt x="45538" y="19941"/>
                  <a:pt x="45636" y="20318"/>
                </a:cubicBezTo>
                <a:cubicBezTo>
                  <a:pt x="45712" y="20613"/>
                  <a:pt x="45801" y="20946"/>
                  <a:pt x="45998" y="21156"/>
                </a:cubicBezTo>
                <a:cubicBezTo>
                  <a:pt x="46298" y="21475"/>
                  <a:pt x="46095" y="21788"/>
                  <a:pt x="46115" y="22103"/>
                </a:cubicBezTo>
                <a:cubicBezTo>
                  <a:pt x="46117" y="22132"/>
                  <a:pt x="46101" y="22173"/>
                  <a:pt x="46117" y="22188"/>
                </a:cubicBezTo>
                <a:cubicBezTo>
                  <a:pt x="46530" y="22631"/>
                  <a:pt x="46437" y="23225"/>
                  <a:pt x="46592" y="23744"/>
                </a:cubicBezTo>
                <a:cubicBezTo>
                  <a:pt x="46650" y="23932"/>
                  <a:pt x="46830" y="24071"/>
                  <a:pt x="46652" y="24289"/>
                </a:cubicBezTo>
                <a:cubicBezTo>
                  <a:pt x="46609" y="24341"/>
                  <a:pt x="46600" y="24478"/>
                  <a:pt x="46637" y="24533"/>
                </a:cubicBezTo>
                <a:cubicBezTo>
                  <a:pt x="46975" y="25010"/>
                  <a:pt x="46796" y="25517"/>
                  <a:pt x="46790" y="26034"/>
                </a:cubicBezTo>
                <a:cubicBezTo>
                  <a:pt x="46777" y="27268"/>
                  <a:pt x="46681" y="28487"/>
                  <a:pt x="46435" y="29696"/>
                </a:cubicBezTo>
                <a:cubicBezTo>
                  <a:pt x="46377" y="29982"/>
                  <a:pt x="46396" y="30290"/>
                  <a:pt x="46298" y="30560"/>
                </a:cubicBezTo>
                <a:cubicBezTo>
                  <a:pt x="46203" y="30822"/>
                  <a:pt x="46006" y="31048"/>
                  <a:pt x="45840" y="31311"/>
                </a:cubicBezTo>
                <a:cubicBezTo>
                  <a:pt x="46101" y="31507"/>
                  <a:pt x="46156" y="31843"/>
                  <a:pt x="45882" y="31980"/>
                </a:cubicBezTo>
                <a:cubicBezTo>
                  <a:pt x="45470" y="32185"/>
                  <a:pt x="45564" y="32637"/>
                  <a:pt x="45272" y="32901"/>
                </a:cubicBezTo>
                <a:cubicBezTo>
                  <a:pt x="45011" y="33137"/>
                  <a:pt x="44740" y="33529"/>
                  <a:pt x="44740" y="33852"/>
                </a:cubicBezTo>
                <a:cubicBezTo>
                  <a:pt x="44740" y="34309"/>
                  <a:pt x="44085" y="34277"/>
                  <a:pt x="44223" y="34734"/>
                </a:cubicBezTo>
                <a:cubicBezTo>
                  <a:pt x="44190" y="34728"/>
                  <a:pt x="44161" y="34725"/>
                  <a:pt x="44134" y="34725"/>
                </a:cubicBezTo>
                <a:cubicBezTo>
                  <a:pt x="43842" y="34725"/>
                  <a:pt x="43933" y="35068"/>
                  <a:pt x="43805" y="35215"/>
                </a:cubicBezTo>
                <a:cubicBezTo>
                  <a:pt x="43500" y="35563"/>
                  <a:pt x="43269" y="35939"/>
                  <a:pt x="42850" y="36227"/>
                </a:cubicBezTo>
                <a:cubicBezTo>
                  <a:pt x="42484" y="36482"/>
                  <a:pt x="42170" y="36899"/>
                  <a:pt x="41771" y="37154"/>
                </a:cubicBezTo>
                <a:cubicBezTo>
                  <a:pt x="41458" y="37355"/>
                  <a:pt x="41214" y="37637"/>
                  <a:pt x="40848" y="37783"/>
                </a:cubicBezTo>
                <a:cubicBezTo>
                  <a:pt x="40297" y="38006"/>
                  <a:pt x="39825" y="38370"/>
                  <a:pt x="39198" y="38472"/>
                </a:cubicBezTo>
                <a:cubicBezTo>
                  <a:pt x="38481" y="38589"/>
                  <a:pt x="37805" y="38956"/>
                  <a:pt x="37090" y="39089"/>
                </a:cubicBezTo>
                <a:cubicBezTo>
                  <a:pt x="35722" y="39343"/>
                  <a:pt x="34400" y="39875"/>
                  <a:pt x="32987" y="39875"/>
                </a:cubicBezTo>
                <a:cubicBezTo>
                  <a:pt x="32854" y="39875"/>
                  <a:pt x="32720" y="39871"/>
                  <a:pt x="32586" y="39861"/>
                </a:cubicBezTo>
                <a:cubicBezTo>
                  <a:pt x="32529" y="39856"/>
                  <a:pt x="32466" y="39851"/>
                  <a:pt x="32404" y="39851"/>
                </a:cubicBezTo>
                <a:cubicBezTo>
                  <a:pt x="32314" y="39851"/>
                  <a:pt x="32225" y="39862"/>
                  <a:pt x="32158" y="39902"/>
                </a:cubicBezTo>
                <a:cubicBezTo>
                  <a:pt x="31617" y="40233"/>
                  <a:pt x="31004" y="40104"/>
                  <a:pt x="30429" y="40179"/>
                </a:cubicBezTo>
                <a:cubicBezTo>
                  <a:pt x="29474" y="40305"/>
                  <a:pt x="28514" y="40341"/>
                  <a:pt x="27553" y="40341"/>
                </a:cubicBezTo>
                <a:cubicBezTo>
                  <a:pt x="26828" y="40341"/>
                  <a:pt x="26103" y="40321"/>
                  <a:pt x="25378" y="40304"/>
                </a:cubicBezTo>
                <a:cubicBezTo>
                  <a:pt x="25342" y="40303"/>
                  <a:pt x="25305" y="40303"/>
                  <a:pt x="25269" y="40303"/>
                </a:cubicBezTo>
                <a:cubicBezTo>
                  <a:pt x="24819" y="40303"/>
                  <a:pt x="24368" y="40362"/>
                  <a:pt x="23918" y="40380"/>
                </a:cubicBezTo>
                <a:cubicBezTo>
                  <a:pt x="23849" y="40382"/>
                  <a:pt x="23781" y="40384"/>
                  <a:pt x="23712" y="40384"/>
                </a:cubicBezTo>
                <a:cubicBezTo>
                  <a:pt x="23184" y="40384"/>
                  <a:pt x="22655" y="40314"/>
                  <a:pt x="22127" y="40314"/>
                </a:cubicBezTo>
                <a:cubicBezTo>
                  <a:pt x="21782" y="40314"/>
                  <a:pt x="21436" y="40344"/>
                  <a:pt x="21093" y="40443"/>
                </a:cubicBezTo>
                <a:cubicBezTo>
                  <a:pt x="20996" y="40350"/>
                  <a:pt x="20890" y="40320"/>
                  <a:pt x="20779" y="40320"/>
                </a:cubicBezTo>
                <a:cubicBezTo>
                  <a:pt x="20576" y="40320"/>
                  <a:pt x="20358" y="40420"/>
                  <a:pt x="20156" y="40420"/>
                </a:cubicBezTo>
                <a:cubicBezTo>
                  <a:pt x="20023" y="40420"/>
                  <a:pt x="19898" y="40377"/>
                  <a:pt x="19787" y="40237"/>
                </a:cubicBezTo>
                <a:cubicBezTo>
                  <a:pt x="19551" y="40320"/>
                  <a:pt x="19313" y="40349"/>
                  <a:pt x="19077" y="40349"/>
                </a:cubicBezTo>
                <a:cubicBezTo>
                  <a:pt x="18617" y="40349"/>
                  <a:pt x="18160" y="40239"/>
                  <a:pt x="17708" y="40199"/>
                </a:cubicBezTo>
                <a:cubicBezTo>
                  <a:pt x="17087" y="40144"/>
                  <a:pt x="16452" y="40192"/>
                  <a:pt x="15832" y="39940"/>
                </a:cubicBezTo>
                <a:cubicBezTo>
                  <a:pt x="15548" y="39826"/>
                  <a:pt x="15220" y="39820"/>
                  <a:pt x="14890" y="39820"/>
                </a:cubicBezTo>
                <a:cubicBezTo>
                  <a:pt x="14854" y="39820"/>
                  <a:pt x="14818" y="39821"/>
                  <a:pt x="14783" y="39821"/>
                </a:cubicBezTo>
                <a:cubicBezTo>
                  <a:pt x="14661" y="39821"/>
                  <a:pt x="14540" y="39820"/>
                  <a:pt x="14421" y="39813"/>
                </a:cubicBezTo>
                <a:cubicBezTo>
                  <a:pt x="13493" y="39761"/>
                  <a:pt x="12599" y="39564"/>
                  <a:pt x="11704" y="39312"/>
                </a:cubicBezTo>
                <a:cubicBezTo>
                  <a:pt x="11427" y="39234"/>
                  <a:pt x="11169" y="39193"/>
                  <a:pt x="10887" y="39068"/>
                </a:cubicBezTo>
                <a:cubicBezTo>
                  <a:pt x="10605" y="38945"/>
                  <a:pt x="10219" y="38914"/>
                  <a:pt x="9878" y="38837"/>
                </a:cubicBezTo>
                <a:cubicBezTo>
                  <a:pt x="9542" y="38762"/>
                  <a:pt x="9208" y="38683"/>
                  <a:pt x="8871" y="38615"/>
                </a:cubicBezTo>
                <a:cubicBezTo>
                  <a:pt x="8275" y="38495"/>
                  <a:pt x="7775" y="38151"/>
                  <a:pt x="7272" y="37857"/>
                </a:cubicBezTo>
                <a:cubicBezTo>
                  <a:pt x="6669" y="37504"/>
                  <a:pt x="6178" y="36958"/>
                  <a:pt x="5569" y="36623"/>
                </a:cubicBezTo>
                <a:cubicBezTo>
                  <a:pt x="5162" y="36400"/>
                  <a:pt x="4941" y="36039"/>
                  <a:pt x="4654" y="35743"/>
                </a:cubicBezTo>
                <a:cubicBezTo>
                  <a:pt x="4287" y="35369"/>
                  <a:pt x="3978" y="34943"/>
                  <a:pt x="3735" y="34479"/>
                </a:cubicBezTo>
                <a:cubicBezTo>
                  <a:pt x="3475" y="33978"/>
                  <a:pt x="3030" y="33574"/>
                  <a:pt x="2673" y="33123"/>
                </a:cubicBezTo>
                <a:cubicBezTo>
                  <a:pt x="2442" y="32832"/>
                  <a:pt x="2285" y="32539"/>
                  <a:pt x="2270" y="32125"/>
                </a:cubicBezTo>
                <a:cubicBezTo>
                  <a:pt x="2255" y="31766"/>
                  <a:pt x="1971" y="31426"/>
                  <a:pt x="1869" y="31059"/>
                </a:cubicBezTo>
                <a:cubicBezTo>
                  <a:pt x="1651" y="30264"/>
                  <a:pt x="1155" y="29534"/>
                  <a:pt x="1287" y="28653"/>
                </a:cubicBezTo>
                <a:cubicBezTo>
                  <a:pt x="762" y="27994"/>
                  <a:pt x="1316" y="27141"/>
                  <a:pt x="895" y="26464"/>
                </a:cubicBezTo>
                <a:cubicBezTo>
                  <a:pt x="1150" y="25829"/>
                  <a:pt x="1127" y="25167"/>
                  <a:pt x="1087" y="24504"/>
                </a:cubicBezTo>
                <a:cubicBezTo>
                  <a:pt x="1472" y="24344"/>
                  <a:pt x="1155" y="23999"/>
                  <a:pt x="1280" y="23757"/>
                </a:cubicBezTo>
                <a:cubicBezTo>
                  <a:pt x="1398" y="23528"/>
                  <a:pt x="1451" y="23262"/>
                  <a:pt x="1509" y="23006"/>
                </a:cubicBezTo>
                <a:cubicBezTo>
                  <a:pt x="1564" y="22766"/>
                  <a:pt x="1590" y="22518"/>
                  <a:pt x="1625" y="22274"/>
                </a:cubicBezTo>
                <a:cubicBezTo>
                  <a:pt x="1629" y="22248"/>
                  <a:pt x="1607" y="22198"/>
                  <a:pt x="1609" y="22198"/>
                </a:cubicBezTo>
                <a:cubicBezTo>
                  <a:pt x="2028" y="22051"/>
                  <a:pt x="1810" y="21637"/>
                  <a:pt x="1945" y="21367"/>
                </a:cubicBezTo>
                <a:cubicBezTo>
                  <a:pt x="2089" y="21077"/>
                  <a:pt x="2049" y="20698"/>
                  <a:pt x="2180" y="20397"/>
                </a:cubicBezTo>
                <a:cubicBezTo>
                  <a:pt x="2315" y="20080"/>
                  <a:pt x="2768" y="19929"/>
                  <a:pt x="2684" y="19479"/>
                </a:cubicBezTo>
                <a:cubicBezTo>
                  <a:pt x="3108" y="19294"/>
                  <a:pt x="2863" y="18869"/>
                  <a:pt x="3003" y="18594"/>
                </a:cubicBezTo>
                <a:cubicBezTo>
                  <a:pt x="3155" y="18294"/>
                  <a:pt x="3422" y="18052"/>
                  <a:pt x="3600" y="17762"/>
                </a:cubicBezTo>
                <a:cubicBezTo>
                  <a:pt x="3781" y="17468"/>
                  <a:pt x="3926" y="17149"/>
                  <a:pt x="4071" y="16833"/>
                </a:cubicBezTo>
                <a:cubicBezTo>
                  <a:pt x="4407" y="16103"/>
                  <a:pt x="4925" y="15485"/>
                  <a:pt x="5398" y="14853"/>
                </a:cubicBezTo>
                <a:cubicBezTo>
                  <a:pt x="5885" y="14204"/>
                  <a:pt x="6527" y="13672"/>
                  <a:pt x="7272" y="13294"/>
                </a:cubicBezTo>
                <a:cubicBezTo>
                  <a:pt x="7477" y="13189"/>
                  <a:pt x="7662" y="13035"/>
                  <a:pt x="7835" y="12881"/>
                </a:cubicBezTo>
                <a:cubicBezTo>
                  <a:pt x="8557" y="12242"/>
                  <a:pt x="9374" y="11770"/>
                  <a:pt x="10281" y="11445"/>
                </a:cubicBezTo>
                <a:cubicBezTo>
                  <a:pt x="10972" y="11197"/>
                  <a:pt x="11649" y="10900"/>
                  <a:pt x="12351" y="10690"/>
                </a:cubicBezTo>
                <a:cubicBezTo>
                  <a:pt x="13033" y="10485"/>
                  <a:pt x="13742" y="10222"/>
                  <a:pt x="14435" y="10222"/>
                </a:cubicBezTo>
                <a:cubicBezTo>
                  <a:pt x="14452" y="10222"/>
                  <a:pt x="14469" y="10222"/>
                  <a:pt x="14486" y="10222"/>
                </a:cubicBezTo>
                <a:cubicBezTo>
                  <a:pt x="14516" y="10223"/>
                  <a:pt x="14547" y="10223"/>
                  <a:pt x="14577" y="10223"/>
                </a:cubicBezTo>
                <a:cubicBezTo>
                  <a:pt x="15490" y="10223"/>
                  <a:pt x="16337" y="9963"/>
                  <a:pt x="17214" y="9827"/>
                </a:cubicBezTo>
                <a:cubicBezTo>
                  <a:pt x="17338" y="9807"/>
                  <a:pt x="17554" y="9640"/>
                  <a:pt x="17543" y="9611"/>
                </a:cubicBezTo>
                <a:cubicBezTo>
                  <a:pt x="17389" y="9205"/>
                  <a:pt x="17783" y="9145"/>
                  <a:pt x="17936" y="8938"/>
                </a:cubicBezTo>
                <a:cubicBezTo>
                  <a:pt x="18064" y="8762"/>
                  <a:pt x="18183" y="8577"/>
                  <a:pt x="18289" y="8388"/>
                </a:cubicBezTo>
                <a:cubicBezTo>
                  <a:pt x="18542" y="7936"/>
                  <a:pt x="18891" y="7484"/>
                  <a:pt x="19314" y="7195"/>
                </a:cubicBezTo>
                <a:cubicBezTo>
                  <a:pt x="19879" y="6807"/>
                  <a:pt x="20077" y="6164"/>
                  <a:pt x="20548" y="5723"/>
                </a:cubicBezTo>
                <a:cubicBezTo>
                  <a:pt x="20896" y="5397"/>
                  <a:pt x="21171" y="4991"/>
                  <a:pt x="21474" y="4617"/>
                </a:cubicBezTo>
                <a:cubicBezTo>
                  <a:pt x="21563" y="4507"/>
                  <a:pt x="21642" y="4387"/>
                  <a:pt x="21723" y="4270"/>
                </a:cubicBezTo>
                <a:cubicBezTo>
                  <a:pt x="22083" y="3747"/>
                  <a:pt x="22396" y="3192"/>
                  <a:pt x="22956" y="2829"/>
                </a:cubicBezTo>
                <a:cubicBezTo>
                  <a:pt x="23164" y="2695"/>
                  <a:pt x="23290" y="2437"/>
                  <a:pt x="23455" y="2237"/>
                </a:cubicBezTo>
                <a:cubicBezTo>
                  <a:pt x="23610" y="2048"/>
                  <a:pt x="23772" y="1954"/>
                  <a:pt x="23947" y="1954"/>
                </a:cubicBezTo>
                <a:close/>
                <a:moveTo>
                  <a:pt x="23833" y="1"/>
                </a:moveTo>
                <a:cubicBezTo>
                  <a:pt x="23493" y="360"/>
                  <a:pt x="23203" y="667"/>
                  <a:pt x="22909" y="970"/>
                </a:cubicBezTo>
                <a:cubicBezTo>
                  <a:pt x="22788" y="1094"/>
                  <a:pt x="22637" y="1193"/>
                  <a:pt x="22530" y="1326"/>
                </a:cubicBezTo>
                <a:cubicBezTo>
                  <a:pt x="21999" y="1986"/>
                  <a:pt x="21456" y="2639"/>
                  <a:pt x="20957" y="3324"/>
                </a:cubicBezTo>
                <a:cubicBezTo>
                  <a:pt x="20444" y="4030"/>
                  <a:pt x="20055" y="4826"/>
                  <a:pt x="19383" y="5414"/>
                </a:cubicBezTo>
                <a:cubicBezTo>
                  <a:pt x="19282" y="5505"/>
                  <a:pt x="19221" y="5654"/>
                  <a:pt x="19172" y="5787"/>
                </a:cubicBezTo>
                <a:cubicBezTo>
                  <a:pt x="18902" y="6520"/>
                  <a:pt x="18412" y="7120"/>
                  <a:pt x="17872" y="7636"/>
                </a:cubicBezTo>
                <a:cubicBezTo>
                  <a:pt x="17374" y="8111"/>
                  <a:pt x="17049" y="8634"/>
                  <a:pt x="16860" y="9315"/>
                </a:cubicBezTo>
                <a:cubicBezTo>
                  <a:pt x="16416" y="9164"/>
                  <a:pt x="15929" y="9335"/>
                  <a:pt x="15512" y="9020"/>
                </a:cubicBezTo>
                <a:cubicBezTo>
                  <a:pt x="15467" y="8986"/>
                  <a:pt x="15382" y="8970"/>
                  <a:pt x="15296" y="8970"/>
                </a:cubicBezTo>
                <a:cubicBezTo>
                  <a:pt x="15185" y="8970"/>
                  <a:pt x="15071" y="8996"/>
                  <a:pt x="15034" y="9045"/>
                </a:cubicBezTo>
                <a:cubicBezTo>
                  <a:pt x="14869" y="9262"/>
                  <a:pt x="14715" y="9337"/>
                  <a:pt x="14568" y="9337"/>
                </a:cubicBezTo>
                <a:cubicBezTo>
                  <a:pt x="14313" y="9337"/>
                  <a:pt x="14077" y="9109"/>
                  <a:pt x="13836" y="8996"/>
                </a:cubicBezTo>
                <a:cubicBezTo>
                  <a:pt x="13540" y="9226"/>
                  <a:pt x="13327" y="9459"/>
                  <a:pt x="13064" y="9574"/>
                </a:cubicBezTo>
                <a:cubicBezTo>
                  <a:pt x="12823" y="9679"/>
                  <a:pt x="12481" y="9579"/>
                  <a:pt x="12265" y="9707"/>
                </a:cubicBezTo>
                <a:cubicBezTo>
                  <a:pt x="12185" y="9754"/>
                  <a:pt x="12113" y="9772"/>
                  <a:pt x="12044" y="9772"/>
                </a:cubicBezTo>
                <a:cubicBezTo>
                  <a:pt x="11821" y="9772"/>
                  <a:pt x="11645" y="9578"/>
                  <a:pt x="11418" y="9565"/>
                </a:cubicBezTo>
                <a:cubicBezTo>
                  <a:pt x="11360" y="9763"/>
                  <a:pt x="11312" y="9921"/>
                  <a:pt x="11262" y="10091"/>
                </a:cubicBezTo>
                <a:cubicBezTo>
                  <a:pt x="11051" y="9920"/>
                  <a:pt x="10858" y="9858"/>
                  <a:pt x="10677" y="9858"/>
                </a:cubicBezTo>
                <a:cubicBezTo>
                  <a:pt x="10308" y="9858"/>
                  <a:pt x="9993" y="10113"/>
                  <a:pt x="9700" y="10221"/>
                </a:cubicBezTo>
                <a:lnTo>
                  <a:pt x="9536" y="10669"/>
                </a:lnTo>
                <a:cubicBezTo>
                  <a:pt x="9462" y="10618"/>
                  <a:pt x="9397" y="10595"/>
                  <a:pt x="9338" y="10595"/>
                </a:cubicBezTo>
                <a:cubicBezTo>
                  <a:pt x="9232" y="10595"/>
                  <a:pt x="9145" y="10671"/>
                  <a:pt x="9055" y="10794"/>
                </a:cubicBezTo>
                <a:cubicBezTo>
                  <a:pt x="8990" y="10882"/>
                  <a:pt x="8841" y="10976"/>
                  <a:pt x="8739" y="10976"/>
                </a:cubicBezTo>
                <a:cubicBezTo>
                  <a:pt x="8729" y="10976"/>
                  <a:pt x="8720" y="10975"/>
                  <a:pt x="8712" y="10973"/>
                </a:cubicBezTo>
                <a:cubicBezTo>
                  <a:pt x="8633" y="10958"/>
                  <a:pt x="8560" y="10951"/>
                  <a:pt x="8490" y="10951"/>
                </a:cubicBezTo>
                <a:cubicBezTo>
                  <a:pt x="8043" y="10951"/>
                  <a:pt x="7774" y="11255"/>
                  <a:pt x="7555" y="11624"/>
                </a:cubicBezTo>
                <a:cubicBezTo>
                  <a:pt x="7476" y="11759"/>
                  <a:pt x="7429" y="11853"/>
                  <a:pt x="7295" y="11853"/>
                </a:cubicBezTo>
                <a:cubicBezTo>
                  <a:pt x="7263" y="11853"/>
                  <a:pt x="7226" y="11847"/>
                  <a:pt x="7182" y="11836"/>
                </a:cubicBezTo>
                <a:cubicBezTo>
                  <a:pt x="7175" y="11834"/>
                  <a:pt x="7167" y="11833"/>
                  <a:pt x="7159" y="11833"/>
                </a:cubicBezTo>
                <a:cubicBezTo>
                  <a:pt x="7071" y="11833"/>
                  <a:pt x="6939" y="11941"/>
                  <a:pt x="6861" y="12023"/>
                </a:cubicBezTo>
                <a:cubicBezTo>
                  <a:pt x="6646" y="12247"/>
                  <a:pt x="6480" y="12528"/>
                  <a:pt x="6241" y="12722"/>
                </a:cubicBezTo>
                <a:cubicBezTo>
                  <a:pt x="5345" y="13454"/>
                  <a:pt x="4512" y="14227"/>
                  <a:pt x="3848" y="15199"/>
                </a:cubicBezTo>
                <a:cubicBezTo>
                  <a:pt x="3652" y="15484"/>
                  <a:pt x="3522" y="15852"/>
                  <a:pt x="3238" y="16067"/>
                </a:cubicBezTo>
                <a:cubicBezTo>
                  <a:pt x="2491" y="16636"/>
                  <a:pt x="2250" y="17525"/>
                  <a:pt x="1827" y="18291"/>
                </a:cubicBezTo>
                <a:cubicBezTo>
                  <a:pt x="1625" y="18654"/>
                  <a:pt x="1471" y="19042"/>
                  <a:pt x="1369" y="19446"/>
                </a:cubicBezTo>
                <a:cubicBezTo>
                  <a:pt x="1270" y="19849"/>
                  <a:pt x="1084" y="20239"/>
                  <a:pt x="979" y="20669"/>
                </a:cubicBezTo>
                <a:cubicBezTo>
                  <a:pt x="847" y="21207"/>
                  <a:pt x="509" y="21720"/>
                  <a:pt x="582" y="22293"/>
                </a:cubicBezTo>
                <a:cubicBezTo>
                  <a:pt x="657" y="22876"/>
                  <a:pt x="25" y="23336"/>
                  <a:pt x="358" y="23933"/>
                </a:cubicBezTo>
                <a:cubicBezTo>
                  <a:pt x="207" y="24911"/>
                  <a:pt x="152" y="25901"/>
                  <a:pt x="195" y="26890"/>
                </a:cubicBezTo>
                <a:cubicBezTo>
                  <a:pt x="207" y="27192"/>
                  <a:pt x="372" y="27557"/>
                  <a:pt x="231" y="27790"/>
                </a:cubicBezTo>
                <a:cubicBezTo>
                  <a:pt x="1" y="28166"/>
                  <a:pt x="554" y="28402"/>
                  <a:pt x="306" y="28724"/>
                </a:cubicBezTo>
                <a:cubicBezTo>
                  <a:pt x="45" y="29065"/>
                  <a:pt x="593" y="29232"/>
                  <a:pt x="488" y="29563"/>
                </a:cubicBezTo>
                <a:cubicBezTo>
                  <a:pt x="456" y="29663"/>
                  <a:pt x="717" y="29872"/>
                  <a:pt x="677" y="29952"/>
                </a:cubicBezTo>
                <a:cubicBezTo>
                  <a:pt x="422" y="30483"/>
                  <a:pt x="1188" y="30869"/>
                  <a:pt x="858" y="31390"/>
                </a:cubicBezTo>
                <a:cubicBezTo>
                  <a:pt x="1207" y="31568"/>
                  <a:pt x="1078" y="32011"/>
                  <a:pt x="1283" y="32219"/>
                </a:cubicBezTo>
                <a:cubicBezTo>
                  <a:pt x="1587" y="32526"/>
                  <a:pt x="1454" y="33016"/>
                  <a:pt x="1676" y="33226"/>
                </a:cubicBezTo>
                <a:cubicBezTo>
                  <a:pt x="2324" y="33839"/>
                  <a:pt x="2399" y="34822"/>
                  <a:pt x="3143" y="35354"/>
                </a:cubicBezTo>
                <a:cubicBezTo>
                  <a:pt x="3240" y="35424"/>
                  <a:pt x="3209" y="35651"/>
                  <a:pt x="3291" y="35766"/>
                </a:cubicBezTo>
                <a:cubicBezTo>
                  <a:pt x="3396" y="35914"/>
                  <a:pt x="3567" y="36014"/>
                  <a:pt x="3690" y="36151"/>
                </a:cubicBezTo>
                <a:cubicBezTo>
                  <a:pt x="4014" y="36514"/>
                  <a:pt x="4198" y="36983"/>
                  <a:pt x="4665" y="37246"/>
                </a:cubicBezTo>
                <a:cubicBezTo>
                  <a:pt x="5019" y="37446"/>
                  <a:pt x="5269" y="37827"/>
                  <a:pt x="5620" y="38036"/>
                </a:cubicBezTo>
                <a:cubicBezTo>
                  <a:pt x="6405" y="38505"/>
                  <a:pt x="7051" y="39234"/>
                  <a:pt x="8024" y="39361"/>
                </a:cubicBezTo>
                <a:cubicBezTo>
                  <a:pt x="8252" y="39693"/>
                  <a:pt x="8697" y="39461"/>
                  <a:pt x="8950" y="39717"/>
                </a:cubicBezTo>
                <a:cubicBezTo>
                  <a:pt x="9437" y="40209"/>
                  <a:pt x="10134" y="40048"/>
                  <a:pt x="10714" y="40273"/>
                </a:cubicBezTo>
                <a:cubicBezTo>
                  <a:pt x="11163" y="40449"/>
                  <a:pt x="11749" y="40283"/>
                  <a:pt x="12191" y="40468"/>
                </a:cubicBezTo>
                <a:cubicBezTo>
                  <a:pt x="12619" y="40646"/>
                  <a:pt x="13104" y="40447"/>
                  <a:pt x="13503" y="40801"/>
                </a:cubicBezTo>
                <a:cubicBezTo>
                  <a:pt x="13556" y="40849"/>
                  <a:pt x="13635" y="40863"/>
                  <a:pt x="13727" y="40863"/>
                </a:cubicBezTo>
                <a:cubicBezTo>
                  <a:pt x="13860" y="40863"/>
                  <a:pt x="14021" y="40833"/>
                  <a:pt x="14167" y="40833"/>
                </a:cubicBezTo>
                <a:cubicBezTo>
                  <a:pt x="14230" y="40833"/>
                  <a:pt x="14289" y="40838"/>
                  <a:pt x="14343" y="40854"/>
                </a:cubicBezTo>
                <a:cubicBezTo>
                  <a:pt x="15382" y="41154"/>
                  <a:pt x="16464" y="40987"/>
                  <a:pt x="17512" y="41180"/>
                </a:cubicBezTo>
                <a:cubicBezTo>
                  <a:pt x="17535" y="41184"/>
                  <a:pt x="17558" y="41185"/>
                  <a:pt x="17583" y="41185"/>
                </a:cubicBezTo>
                <a:cubicBezTo>
                  <a:pt x="17737" y="41185"/>
                  <a:pt x="17927" y="41115"/>
                  <a:pt x="18057" y="41115"/>
                </a:cubicBezTo>
                <a:cubicBezTo>
                  <a:pt x="18103" y="41115"/>
                  <a:pt x="18142" y="41125"/>
                  <a:pt x="18168" y="41149"/>
                </a:cubicBezTo>
                <a:cubicBezTo>
                  <a:pt x="18269" y="41242"/>
                  <a:pt x="18365" y="41272"/>
                  <a:pt x="18458" y="41272"/>
                </a:cubicBezTo>
                <a:cubicBezTo>
                  <a:pt x="18639" y="41272"/>
                  <a:pt x="18809" y="41157"/>
                  <a:pt x="18983" y="41157"/>
                </a:cubicBezTo>
                <a:cubicBezTo>
                  <a:pt x="19009" y="41157"/>
                  <a:pt x="19035" y="41159"/>
                  <a:pt x="19061" y="41165"/>
                </a:cubicBezTo>
                <a:cubicBezTo>
                  <a:pt x="19360" y="41232"/>
                  <a:pt x="19670" y="41261"/>
                  <a:pt x="19978" y="41281"/>
                </a:cubicBezTo>
                <a:cubicBezTo>
                  <a:pt x="20018" y="41284"/>
                  <a:pt x="20058" y="41285"/>
                  <a:pt x="20099" y="41285"/>
                </a:cubicBezTo>
                <a:cubicBezTo>
                  <a:pt x="20520" y="41285"/>
                  <a:pt x="20944" y="41150"/>
                  <a:pt x="21366" y="41150"/>
                </a:cubicBezTo>
                <a:cubicBezTo>
                  <a:pt x="21597" y="41150"/>
                  <a:pt x="21827" y="41190"/>
                  <a:pt x="22055" y="41315"/>
                </a:cubicBezTo>
                <a:cubicBezTo>
                  <a:pt x="22062" y="41319"/>
                  <a:pt x="22069" y="41320"/>
                  <a:pt x="22078" y="41320"/>
                </a:cubicBezTo>
                <a:cubicBezTo>
                  <a:pt x="22097" y="41320"/>
                  <a:pt x="22120" y="41314"/>
                  <a:pt x="22139" y="41313"/>
                </a:cubicBezTo>
                <a:cubicBezTo>
                  <a:pt x="22378" y="41298"/>
                  <a:pt x="22617" y="41296"/>
                  <a:pt x="22856" y="41296"/>
                </a:cubicBezTo>
                <a:cubicBezTo>
                  <a:pt x="23010" y="41296"/>
                  <a:pt x="23164" y="41297"/>
                  <a:pt x="23318" y="41297"/>
                </a:cubicBezTo>
                <a:cubicBezTo>
                  <a:pt x="23574" y="41297"/>
                  <a:pt x="23829" y="41293"/>
                  <a:pt x="24080" y="41276"/>
                </a:cubicBezTo>
                <a:cubicBezTo>
                  <a:pt x="24120" y="41273"/>
                  <a:pt x="24160" y="41272"/>
                  <a:pt x="24200" y="41272"/>
                </a:cubicBezTo>
                <a:cubicBezTo>
                  <a:pt x="24492" y="41272"/>
                  <a:pt x="24781" y="41338"/>
                  <a:pt x="25060" y="41338"/>
                </a:cubicBezTo>
                <a:cubicBezTo>
                  <a:pt x="25175" y="41338"/>
                  <a:pt x="25289" y="41326"/>
                  <a:pt x="25400" y="41294"/>
                </a:cubicBezTo>
                <a:cubicBezTo>
                  <a:pt x="25996" y="41123"/>
                  <a:pt x="26592" y="41170"/>
                  <a:pt x="27188" y="41138"/>
                </a:cubicBezTo>
                <a:cubicBezTo>
                  <a:pt x="27551" y="41119"/>
                  <a:pt x="27915" y="41130"/>
                  <a:pt x="28277" y="41119"/>
                </a:cubicBezTo>
                <a:cubicBezTo>
                  <a:pt x="28498" y="41112"/>
                  <a:pt x="28719" y="41109"/>
                  <a:pt x="28939" y="41109"/>
                </a:cubicBezTo>
                <a:cubicBezTo>
                  <a:pt x="29677" y="41109"/>
                  <a:pt x="30415" y="41138"/>
                  <a:pt x="31152" y="41139"/>
                </a:cubicBezTo>
                <a:cubicBezTo>
                  <a:pt x="31156" y="41139"/>
                  <a:pt x="31161" y="41139"/>
                  <a:pt x="31165" y="41139"/>
                </a:cubicBezTo>
                <a:cubicBezTo>
                  <a:pt x="32038" y="41139"/>
                  <a:pt x="32915" y="41014"/>
                  <a:pt x="33783" y="40889"/>
                </a:cubicBezTo>
                <a:cubicBezTo>
                  <a:pt x="34451" y="40794"/>
                  <a:pt x="35102" y="40571"/>
                  <a:pt x="35771" y="40482"/>
                </a:cubicBezTo>
                <a:cubicBezTo>
                  <a:pt x="36350" y="40404"/>
                  <a:pt x="36894" y="40206"/>
                  <a:pt x="37492" y="40159"/>
                </a:cubicBezTo>
                <a:cubicBezTo>
                  <a:pt x="38124" y="40109"/>
                  <a:pt x="38706" y="39579"/>
                  <a:pt x="39347" y="39445"/>
                </a:cubicBezTo>
                <a:cubicBezTo>
                  <a:pt x="40045" y="39301"/>
                  <a:pt x="40619" y="38961"/>
                  <a:pt x="41233" y="38659"/>
                </a:cubicBezTo>
                <a:cubicBezTo>
                  <a:pt x="42104" y="38230"/>
                  <a:pt x="42841" y="37633"/>
                  <a:pt x="43531" y="36968"/>
                </a:cubicBezTo>
                <a:cubicBezTo>
                  <a:pt x="43625" y="36875"/>
                  <a:pt x="43708" y="36772"/>
                  <a:pt x="43777" y="36660"/>
                </a:cubicBezTo>
                <a:cubicBezTo>
                  <a:pt x="44175" y="36011"/>
                  <a:pt x="44902" y="35632"/>
                  <a:pt x="45207" y="34907"/>
                </a:cubicBezTo>
                <a:cubicBezTo>
                  <a:pt x="45297" y="34697"/>
                  <a:pt x="45355" y="34464"/>
                  <a:pt x="45487" y="34285"/>
                </a:cubicBezTo>
                <a:cubicBezTo>
                  <a:pt x="45612" y="34116"/>
                  <a:pt x="45912" y="34035"/>
                  <a:pt x="45966" y="33863"/>
                </a:cubicBezTo>
                <a:cubicBezTo>
                  <a:pt x="46247" y="32964"/>
                  <a:pt x="46887" y="32244"/>
                  <a:pt x="47062" y="31267"/>
                </a:cubicBezTo>
                <a:cubicBezTo>
                  <a:pt x="47216" y="30408"/>
                  <a:pt x="47445" y="29545"/>
                  <a:pt x="47614" y="28684"/>
                </a:cubicBezTo>
                <a:cubicBezTo>
                  <a:pt x="47760" y="27952"/>
                  <a:pt x="47567" y="27184"/>
                  <a:pt x="47738" y="26433"/>
                </a:cubicBezTo>
                <a:cubicBezTo>
                  <a:pt x="47829" y="26033"/>
                  <a:pt x="47865" y="25605"/>
                  <a:pt x="47673" y="25184"/>
                </a:cubicBezTo>
                <a:cubicBezTo>
                  <a:pt x="47603" y="25034"/>
                  <a:pt x="47735" y="24789"/>
                  <a:pt x="47772" y="24609"/>
                </a:cubicBezTo>
                <a:lnTo>
                  <a:pt x="47507" y="24355"/>
                </a:lnTo>
                <a:cubicBezTo>
                  <a:pt x="47568" y="23992"/>
                  <a:pt x="47767" y="23599"/>
                  <a:pt x="47645" y="23402"/>
                </a:cubicBezTo>
                <a:cubicBezTo>
                  <a:pt x="47231" y="22734"/>
                  <a:pt x="47398" y="21893"/>
                  <a:pt x="46917" y="21260"/>
                </a:cubicBezTo>
                <a:cubicBezTo>
                  <a:pt x="46718" y="20996"/>
                  <a:pt x="47202" y="21082"/>
                  <a:pt x="47153" y="20811"/>
                </a:cubicBezTo>
                <a:cubicBezTo>
                  <a:pt x="46723" y="20621"/>
                  <a:pt x="46567" y="20218"/>
                  <a:pt x="46502" y="19733"/>
                </a:cubicBezTo>
                <a:cubicBezTo>
                  <a:pt x="46427" y="19172"/>
                  <a:pt x="46300" y="18644"/>
                  <a:pt x="45827" y="18215"/>
                </a:cubicBezTo>
                <a:cubicBezTo>
                  <a:pt x="45557" y="17969"/>
                  <a:pt x="45464" y="17522"/>
                  <a:pt x="45306" y="17159"/>
                </a:cubicBezTo>
                <a:cubicBezTo>
                  <a:pt x="45217" y="16951"/>
                  <a:pt x="45212" y="16688"/>
                  <a:pt x="45079" y="16523"/>
                </a:cubicBezTo>
                <a:cubicBezTo>
                  <a:pt x="44693" y="16040"/>
                  <a:pt x="44254" y="15601"/>
                  <a:pt x="43851" y="15132"/>
                </a:cubicBezTo>
                <a:cubicBezTo>
                  <a:pt x="43484" y="14702"/>
                  <a:pt x="43126" y="14262"/>
                  <a:pt x="42787" y="13812"/>
                </a:cubicBezTo>
                <a:cubicBezTo>
                  <a:pt x="42594" y="13554"/>
                  <a:pt x="42386" y="13385"/>
                  <a:pt x="42072" y="13249"/>
                </a:cubicBezTo>
                <a:cubicBezTo>
                  <a:pt x="41679" y="13078"/>
                  <a:pt x="41257" y="12838"/>
                  <a:pt x="41100" y="12350"/>
                </a:cubicBezTo>
                <a:cubicBezTo>
                  <a:pt x="41064" y="12236"/>
                  <a:pt x="40937" y="12140"/>
                  <a:pt x="40832" y="12064"/>
                </a:cubicBezTo>
                <a:cubicBezTo>
                  <a:pt x="40420" y="11765"/>
                  <a:pt x="39755" y="11811"/>
                  <a:pt x="39603" y="11152"/>
                </a:cubicBezTo>
                <a:cubicBezTo>
                  <a:pt x="39597" y="11125"/>
                  <a:pt x="39446" y="11146"/>
                  <a:pt x="39370" y="11119"/>
                </a:cubicBezTo>
                <a:cubicBezTo>
                  <a:pt x="38897" y="10954"/>
                  <a:pt x="38388" y="10846"/>
                  <a:pt x="37962" y="10597"/>
                </a:cubicBezTo>
                <a:cubicBezTo>
                  <a:pt x="37155" y="10124"/>
                  <a:pt x="36324" y="9834"/>
                  <a:pt x="35389" y="9673"/>
                </a:cubicBezTo>
                <a:cubicBezTo>
                  <a:pt x="34181" y="9465"/>
                  <a:pt x="32971" y="9286"/>
                  <a:pt x="31759" y="9106"/>
                </a:cubicBezTo>
                <a:cubicBezTo>
                  <a:pt x="31467" y="9063"/>
                  <a:pt x="31185" y="8902"/>
                  <a:pt x="30916" y="8762"/>
                </a:cubicBezTo>
                <a:cubicBezTo>
                  <a:pt x="30554" y="8571"/>
                  <a:pt x="30551" y="8140"/>
                  <a:pt x="30354" y="7836"/>
                </a:cubicBezTo>
                <a:cubicBezTo>
                  <a:pt x="30139" y="7505"/>
                  <a:pt x="29690" y="7466"/>
                  <a:pt x="29516" y="7029"/>
                </a:cubicBezTo>
                <a:cubicBezTo>
                  <a:pt x="29279" y="6438"/>
                  <a:pt x="28889" y="5897"/>
                  <a:pt x="28516" y="5383"/>
                </a:cubicBezTo>
                <a:cubicBezTo>
                  <a:pt x="28202" y="4950"/>
                  <a:pt x="27841" y="4531"/>
                  <a:pt x="27490" y="4126"/>
                </a:cubicBezTo>
                <a:cubicBezTo>
                  <a:pt x="27133" y="3714"/>
                  <a:pt x="27023" y="3123"/>
                  <a:pt x="26501" y="2836"/>
                </a:cubicBezTo>
                <a:cubicBezTo>
                  <a:pt x="26375" y="2768"/>
                  <a:pt x="26338" y="2541"/>
                  <a:pt x="26255" y="2388"/>
                </a:cubicBezTo>
                <a:cubicBezTo>
                  <a:pt x="26190" y="2267"/>
                  <a:pt x="26135" y="2067"/>
                  <a:pt x="26044" y="2046"/>
                </a:cubicBezTo>
                <a:cubicBezTo>
                  <a:pt x="25719" y="1971"/>
                  <a:pt x="25732" y="1653"/>
                  <a:pt x="25564" y="1478"/>
                </a:cubicBezTo>
                <a:cubicBezTo>
                  <a:pt x="25405" y="1313"/>
                  <a:pt x="25007" y="1173"/>
                  <a:pt x="25024" y="1077"/>
                </a:cubicBezTo>
                <a:cubicBezTo>
                  <a:pt x="25101" y="632"/>
                  <a:pt x="24606" y="840"/>
                  <a:pt x="24571" y="630"/>
                </a:cubicBezTo>
                <a:cubicBezTo>
                  <a:pt x="24488" y="133"/>
                  <a:pt x="24123" y="62"/>
                  <a:pt x="23833" y="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" name="Google Shape;1146;p47"/>
          <p:cNvSpPr/>
          <p:nvPr/>
        </p:nvSpPr>
        <p:spPr>
          <a:xfrm rot="9398551">
            <a:off x="476033" y="2949396"/>
            <a:ext cx="1604745" cy="1118401"/>
          </a:xfrm>
          <a:custGeom>
            <a:avLst/>
            <a:gdLst/>
            <a:ahLst/>
            <a:cxnLst/>
            <a:rect l="l" t="t" r="r" b="b"/>
            <a:pathLst>
              <a:path w="47865" h="41338" extrusionOk="0">
                <a:moveTo>
                  <a:pt x="23947" y="1954"/>
                </a:moveTo>
                <a:cubicBezTo>
                  <a:pt x="24079" y="1954"/>
                  <a:pt x="24218" y="2007"/>
                  <a:pt x="24367" y="2112"/>
                </a:cubicBezTo>
                <a:cubicBezTo>
                  <a:pt x="24463" y="2179"/>
                  <a:pt x="24550" y="2258"/>
                  <a:pt x="24627" y="2347"/>
                </a:cubicBezTo>
                <a:cubicBezTo>
                  <a:pt x="25445" y="3331"/>
                  <a:pt x="26268" y="4313"/>
                  <a:pt x="27073" y="5308"/>
                </a:cubicBezTo>
                <a:cubicBezTo>
                  <a:pt x="27427" y="5747"/>
                  <a:pt x="27837" y="6125"/>
                  <a:pt x="28111" y="6652"/>
                </a:cubicBezTo>
                <a:cubicBezTo>
                  <a:pt x="28335" y="7080"/>
                  <a:pt x="28856" y="7346"/>
                  <a:pt x="29214" y="7715"/>
                </a:cubicBezTo>
                <a:cubicBezTo>
                  <a:pt x="29491" y="8002"/>
                  <a:pt x="29711" y="8345"/>
                  <a:pt x="29977" y="8647"/>
                </a:cubicBezTo>
                <a:cubicBezTo>
                  <a:pt x="30209" y="8912"/>
                  <a:pt x="30217" y="9210"/>
                  <a:pt x="30153" y="9488"/>
                </a:cubicBezTo>
                <a:lnTo>
                  <a:pt x="30152" y="9488"/>
                </a:lnTo>
                <a:cubicBezTo>
                  <a:pt x="30540" y="9885"/>
                  <a:pt x="30957" y="9852"/>
                  <a:pt x="31309" y="9983"/>
                </a:cubicBezTo>
                <a:cubicBezTo>
                  <a:pt x="31681" y="10119"/>
                  <a:pt x="32012" y="10136"/>
                  <a:pt x="32389" y="10155"/>
                </a:cubicBezTo>
                <a:cubicBezTo>
                  <a:pt x="33194" y="10197"/>
                  <a:pt x="34001" y="10281"/>
                  <a:pt x="34785" y="10507"/>
                </a:cubicBezTo>
                <a:cubicBezTo>
                  <a:pt x="35110" y="10601"/>
                  <a:pt x="35540" y="10551"/>
                  <a:pt x="35759" y="10749"/>
                </a:cubicBezTo>
                <a:cubicBezTo>
                  <a:pt x="36037" y="11002"/>
                  <a:pt x="36314" y="10917"/>
                  <a:pt x="36590" y="10984"/>
                </a:cubicBezTo>
                <a:cubicBezTo>
                  <a:pt x="36727" y="11020"/>
                  <a:pt x="36859" y="11070"/>
                  <a:pt x="36982" y="11135"/>
                </a:cubicBezTo>
                <a:cubicBezTo>
                  <a:pt x="37260" y="11278"/>
                  <a:pt x="37544" y="11412"/>
                  <a:pt x="37799" y="11587"/>
                </a:cubicBezTo>
                <a:cubicBezTo>
                  <a:pt x="38157" y="11832"/>
                  <a:pt x="38611" y="11843"/>
                  <a:pt x="38955" y="12153"/>
                </a:cubicBezTo>
                <a:cubicBezTo>
                  <a:pt x="39281" y="12449"/>
                  <a:pt x="39712" y="12623"/>
                  <a:pt x="40068" y="12890"/>
                </a:cubicBezTo>
                <a:cubicBezTo>
                  <a:pt x="40343" y="13095"/>
                  <a:pt x="40591" y="13343"/>
                  <a:pt x="40817" y="13603"/>
                </a:cubicBezTo>
                <a:cubicBezTo>
                  <a:pt x="41008" y="13823"/>
                  <a:pt x="41392" y="13792"/>
                  <a:pt x="41466" y="14179"/>
                </a:cubicBezTo>
                <a:cubicBezTo>
                  <a:pt x="41520" y="14467"/>
                  <a:pt x="42061" y="14305"/>
                  <a:pt x="42070" y="14710"/>
                </a:cubicBezTo>
                <a:cubicBezTo>
                  <a:pt x="42644" y="15000"/>
                  <a:pt x="42898" y="15597"/>
                  <a:pt x="43311" y="16039"/>
                </a:cubicBezTo>
                <a:cubicBezTo>
                  <a:pt x="43728" y="16489"/>
                  <a:pt x="44031" y="17048"/>
                  <a:pt x="44371" y="17567"/>
                </a:cubicBezTo>
                <a:cubicBezTo>
                  <a:pt x="44465" y="17709"/>
                  <a:pt x="44503" y="17887"/>
                  <a:pt x="44578" y="18041"/>
                </a:cubicBezTo>
                <a:cubicBezTo>
                  <a:pt x="44780" y="18449"/>
                  <a:pt x="45066" y="18833"/>
                  <a:pt x="45174" y="19264"/>
                </a:cubicBezTo>
                <a:cubicBezTo>
                  <a:pt x="45272" y="19653"/>
                  <a:pt x="45538" y="19941"/>
                  <a:pt x="45636" y="20318"/>
                </a:cubicBezTo>
                <a:cubicBezTo>
                  <a:pt x="45712" y="20613"/>
                  <a:pt x="45801" y="20946"/>
                  <a:pt x="45998" y="21156"/>
                </a:cubicBezTo>
                <a:cubicBezTo>
                  <a:pt x="46298" y="21475"/>
                  <a:pt x="46095" y="21788"/>
                  <a:pt x="46115" y="22103"/>
                </a:cubicBezTo>
                <a:cubicBezTo>
                  <a:pt x="46117" y="22132"/>
                  <a:pt x="46101" y="22173"/>
                  <a:pt x="46117" y="22188"/>
                </a:cubicBezTo>
                <a:cubicBezTo>
                  <a:pt x="46530" y="22631"/>
                  <a:pt x="46437" y="23225"/>
                  <a:pt x="46592" y="23744"/>
                </a:cubicBezTo>
                <a:cubicBezTo>
                  <a:pt x="46650" y="23932"/>
                  <a:pt x="46830" y="24071"/>
                  <a:pt x="46652" y="24289"/>
                </a:cubicBezTo>
                <a:cubicBezTo>
                  <a:pt x="46609" y="24341"/>
                  <a:pt x="46600" y="24478"/>
                  <a:pt x="46637" y="24533"/>
                </a:cubicBezTo>
                <a:cubicBezTo>
                  <a:pt x="46975" y="25010"/>
                  <a:pt x="46796" y="25517"/>
                  <a:pt x="46790" y="26034"/>
                </a:cubicBezTo>
                <a:cubicBezTo>
                  <a:pt x="46777" y="27268"/>
                  <a:pt x="46681" y="28487"/>
                  <a:pt x="46435" y="29696"/>
                </a:cubicBezTo>
                <a:cubicBezTo>
                  <a:pt x="46377" y="29982"/>
                  <a:pt x="46396" y="30290"/>
                  <a:pt x="46298" y="30560"/>
                </a:cubicBezTo>
                <a:cubicBezTo>
                  <a:pt x="46203" y="30822"/>
                  <a:pt x="46006" y="31048"/>
                  <a:pt x="45840" y="31311"/>
                </a:cubicBezTo>
                <a:cubicBezTo>
                  <a:pt x="46101" y="31507"/>
                  <a:pt x="46156" y="31843"/>
                  <a:pt x="45882" y="31980"/>
                </a:cubicBezTo>
                <a:cubicBezTo>
                  <a:pt x="45470" y="32185"/>
                  <a:pt x="45564" y="32637"/>
                  <a:pt x="45272" y="32901"/>
                </a:cubicBezTo>
                <a:cubicBezTo>
                  <a:pt x="45011" y="33137"/>
                  <a:pt x="44740" y="33529"/>
                  <a:pt x="44740" y="33852"/>
                </a:cubicBezTo>
                <a:cubicBezTo>
                  <a:pt x="44740" y="34309"/>
                  <a:pt x="44085" y="34277"/>
                  <a:pt x="44223" y="34734"/>
                </a:cubicBezTo>
                <a:cubicBezTo>
                  <a:pt x="44190" y="34728"/>
                  <a:pt x="44161" y="34725"/>
                  <a:pt x="44134" y="34725"/>
                </a:cubicBezTo>
                <a:cubicBezTo>
                  <a:pt x="43842" y="34725"/>
                  <a:pt x="43933" y="35068"/>
                  <a:pt x="43805" y="35215"/>
                </a:cubicBezTo>
                <a:cubicBezTo>
                  <a:pt x="43500" y="35563"/>
                  <a:pt x="43269" y="35939"/>
                  <a:pt x="42850" y="36227"/>
                </a:cubicBezTo>
                <a:cubicBezTo>
                  <a:pt x="42484" y="36482"/>
                  <a:pt x="42170" y="36899"/>
                  <a:pt x="41771" y="37154"/>
                </a:cubicBezTo>
                <a:cubicBezTo>
                  <a:pt x="41458" y="37355"/>
                  <a:pt x="41214" y="37637"/>
                  <a:pt x="40848" y="37783"/>
                </a:cubicBezTo>
                <a:cubicBezTo>
                  <a:pt x="40297" y="38006"/>
                  <a:pt x="39825" y="38370"/>
                  <a:pt x="39198" y="38472"/>
                </a:cubicBezTo>
                <a:cubicBezTo>
                  <a:pt x="38481" y="38589"/>
                  <a:pt x="37805" y="38956"/>
                  <a:pt x="37090" y="39089"/>
                </a:cubicBezTo>
                <a:cubicBezTo>
                  <a:pt x="35722" y="39343"/>
                  <a:pt x="34400" y="39875"/>
                  <a:pt x="32987" y="39875"/>
                </a:cubicBezTo>
                <a:cubicBezTo>
                  <a:pt x="32854" y="39875"/>
                  <a:pt x="32720" y="39871"/>
                  <a:pt x="32586" y="39861"/>
                </a:cubicBezTo>
                <a:cubicBezTo>
                  <a:pt x="32529" y="39856"/>
                  <a:pt x="32466" y="39851"/>
                  <a:pt x="32404" y="39851"/>
                </a:cubicBezTo>
                <a:cubicBezTo>
                  <a:pt x="32314" y="39851"/>
                  <a:pt x="32225" y="39862"/>
                  <a:pt x="32158" y="39902"/>
                </a:cubicBezTo>
                <a:cubicBezTo>
                  <a:pt x="31617" y="40233"/>
                  <a:pt x="31004" y="40104"/>
                  <a:pt x="30429" y="40179"/>
                </a:cubicBezTo>
                <a:cubicBezTo>
                  <a:pt x="29474" y="40305"/>
                  <a:pt x="28514" y="40341"/>
                  <a:pt x="27553" y="40341"/>
                </a:cubicBezTo>
                <a:cubicBezTo>
                  <a:pt x="26828" y="40341"/>
                  <a:pt x="26103" y="40321"/>
                  <a:pt x="25378" y="40304"/>
                </a:cubicBezTo>
                <a:cubicBezTo>
                  <a:pt x="25342" y="40303"/>
                  <a:pt x="25305" y="40303"/>
                  <a:pt x="25269" y="40303"/>
                </a:cubicBezTo>
                <a:cubicBezTo>
                  <a:pt x="24819" y="40303"/>
                  <a:pt x="24368" y="40362"/>
                  <a:pt x="23918" y="40380"/>
                </a:cubicBezTo>
                <a:cubicBezTo>
                  <a:pt x="23849" y="40382"/>
                  <a:pt x="23781" y="40384"/>
                  <a:pt x="23712" y="40384"/>
                </a:cubicBezTo>
                <a:cubicBezTo>
                  <a:pt x="23184" y="40384"/>
                  <a:pt x="22655" y="40314"/>
                  <a:pt x="22127" y="40314"/>
                </a:cubicBezTo>
                <a:cubicBezTo>
                  <a:pt x="21782" y="40314"/>
                  <a:pt x="21436" y="40344"/>
                  <a:pt x="21093" y="40443"/>
                </a:cubicBezTo>
                <a:cubicBezTo>
                  <a:pt x="20996" y="40350"/>
                  <a:pt x="20890" y="40320"/>
                  <a:pt x="20779" y="40320"/>
                </a:cubicBezTo>
                <a:cubicBezTo>
                  <a:pt x="20576" y="40320"/>
                  <a:pt x="20358" y="40420"/>
                  <a:pt x="20156" y="40420"/>
                </a:cubicBezTo>
                <a:cubicBezTo>
                  <a:pt x="20023" y="40420"/>
                  <a:pt x="19898" y="40377"/>
                  <a:pt x="19787" y="40237"/>
                </a:cubicBezTo>
                <a:cubicBezTo>
                  <a:pt x="19551" y="40320"/>
                  <a:pt x="19313" y="40349"/>
                  <a:pt x="19077" y="40349"/>
                </a:cubicBezTo>
                <a:cubicBezTo>
                  <a:pt x="18617" y="40349"/>
                  <a:pt x="18160" y="40239"/>
                  <a:pt x="17708" y="40199"/>
                </a:cubicBezTo>
                <a:cubicBezTo>
                  <a:pt x="17087" y="40144"/>
                  <a:pt x="16452" y="40192"/>
                  <a:pt x="15832" y="39940"/>
                </a:cubicBezTo>
                <a:cubicBezTo>
                  <a:pt x="15548" y="39826"/>
                  <a:pt x="15220" y="39820"/>
                  <a:pt x="14890" y="39820"/>
                </a:cubicBezTo>
                <a:cubicBezTo>
                  <a:pt x="14854" y="39820"/>
                  <a:pt x="14818" y="39821"/>
                  <a:pt x="14783" y="39821"/>
                </a:cubicBezTo>
                <a:cubicBezTo>
                  <a:pt x="14661" y="39821"/>
                  <a:pt x="14540" y="39820"/>
                  <a:pt x="14421" y="39813"/>
                </a:cubicBezTo>
                <a:cubicBezTo>
                  <a:pt x="13493" y="39761"/>
                  <a:pt x="12599" y="39564"/>
                  <a:pt x="11704" y="39312"/>
                </a:cubicBezTo>
                <a:cubicBezTo>
                  <a:pt x="11427" y="39234"/>
                  <a:pt x="11169" y="39193"/>
                  <a:pt x="10887" y="39068"/>
                </a:cubicBezTo>
                <a:cubicBezTo>
                  <a:pt x="10605" y="38945"/>
                  <a:pt x="10219" y="38914"/>
                  <a:pt x="9878" y="38837"/>
                </a:cubicBezTo>
                <a:cubicBezTo>
                  <a:pt x="9542" y="38762"/>
                  <a:pt x="9208" y="38683"/>
                  <a:pt x="8871" y="38615"/>
                </a:cubicBezTo>
                <a:cubicBezTo>
                  <a:pt x="8275" y="38495"/>
                  <a:pt x="7775" y="38151"/>
                  <a:pt x="7272" y="37857"/>
                </a:cubicBezTo>
                <a:cubicBezTo>
                  <a:pt x="6669" y="37504"/>
                  <a:pt x="6178" y="36958"/>
                  <a:pt x="5569" y="36623"/>
                </a:cubicBezTo>
                <a:cubicBezTo>
                  <a:pt x="5162" y="36400"/>
                  <a:pt x="4941" y="36039"/>
                  <a:pt x="4654" y="35743"/>
                </a:cubicBezTo>
                <a:cubicBezTo>
                  <a:pt x="4287" y="35369"/>
                  <a:pt x="3978" y="34943"/>
                  <a:pt x="3735" y="34479"/>
                </a:cubicBezTo>
                <a:cubicBezTo>
                  <a:pt x="3475" y="33978"/>
                  <a:pt x="3030" y="33574"/>
                  <a:pt x="2673" y="33123"/>
                </a:cubicBezTo>
                <a:cubicBezTo>
                  <a:pt x="2442" y="32832"/>
                  <a:pt x="2285" y="32539"/>
                  <a:pt x="2270" y="32125"/>
                </a:cubicBezTo>
                <a:cubicBezTo>
                  <a:pt x="2255" y="31766"/>
                  <a:pt x="1971" y="31426"/>
                  <a:pt x="1869" y="31059"/>
                </a:cubicBezTo>
                <a:cubicBezTo>
                  <a:pt x="1651" y="30264"/>
                  <a:pt x="1155" y="29534"/>
                  <a:pt x="1287" y="28653"/>
                </a:cubicBezTo>
                <a:cubicBezTo>
                  <a:pt x="762" y="27994"/>
                  <a:pt x="1316" y="27141"/>
                  <a:pt x="895" y="26464"/>
                </a:cubicBezTo>
                <a:cubicBezTo>
                  <a:pt x="1150" y="25829"/>
                  <a:pt x="1127" y="25167"/>
                  <a:pt x="1087" y="24504"/>
                </a:cubicBezTo>
                <a:cubicBezTo>
                  <a:pt x="1472" y="24344"/>
                  <a:pt x="1155" y="23999"/>
                  <a:pt x="1280" y="23757"/>
                </a:cubicBezTo>
                <a:cubicBezTo>
                  <a:pt x="1398" y="23528"/>
                  <a:pt x="1451" y="23262"/>
                  <a:pt x="1509" y="23006"/>
                </a:cubicBezTo>
                <a:cubicBezTo>
                  <a:pt x="1564" y="22766"/>
                  <a:pt x="1590" y="22518"/>
                  <a:pt x="1625" y="22274"/>
                </a:cubicBezTo>
                <a:cubicBezTo>
                  <a:pt x="1629" y="22248"/>
                  <a:pt x="1607" y="22198"/>
                  <a:pt x="1609" y="22198"/>
                </a:cubicBezTo>
                <a:cubicBezTo>
                  <a:pt x="2028" y="22051"/>
                  <a:pt x="1810" y="21637"/>
                  <a:pt x="1945" y="21367"/>
                </a:cubicBezTo>
                <a:cubicBezTo>
                  <a:pt x="2089" y="21077"/>
                  <a:pt x="2049" y="20698"/>
                  <a:pt x="2180" y="20397"/>
                </a:cubicBezTo>
                <a:cubicBezTo>
                  <a:pt x="2315" y="20080"/>
                  <a:pt x="2768" y="19929"/>
                  <a:pt x="2684" y="19479"/>
                </a:cubicBezTo>
                <a:cubicBezTo>
                  <a:pt x="3108" y="19294"/>
                  <a:pt x="2863" y="18869"/>
                  <a:pt x="3003" y="18594"/>
                </a:cubicBezTo>
                <a:cubicBezTo>
                  <a:pt x="3155" y="18294"/>
                  <a:pt x="3422" y="18052"/>
                  <a:pt x="3600" y="17762"/>
                </a:cubicBezTo>
                <a:cubicBezTo>
                  <a:pt x="3781" y="17468"/>
                  <a:pt x="3926" y="17149"/>
                  <a:pt x="4071" y="16833"/>
                </a:cubicBezTo>
                <a:cubicBezTo>
                  <a:pt x="4407" y="16103"/>
                  <a:pt x="4925" y="15485"/>
                  <a:pt x="5398" y="14853"/>
                </a:cubicBezTo>
                <a:cubicBezTo>
                  <a:pt x="5885" y="14204"/>
                  <a:pt x="6527" y="13672"/>
                  <a:pt x="7272" y="13294"/>
                </a:cubicBezTo>
                <a:cubicBezTo>
                  <a:pt x="7477" y="13189"/>
                  <a:pt x="7662" y="13035"/>
                  <a:pt x="7835" y="12881"/>
                </a:cubicBezTo>
                <a:cubicBezTo>
                  <a:pt x="8557" y="12242"/>
                  <a:pt x="9374" y="11770"/>
                  <a:pt x="10281" y="11445"/>
                </a:cubicBezTo>
                <a:cubicBezTo>
                  <a:pt x="10972" y="11197"/>
                  <a:pt x="11649" y="10900"/>
                  <a:pt x="12351" y="10690"/>
                </a:cubicBezTo>
                <a:cubicBezTo>
                  <a:pt x="13033" y="10485"/>
                  <a:pt x="13742" y="10222"/>
                  <a:pt x="14435" y="10222"/>
                </a:cubicBezTo>
                <a:cubicBezTo>
                  <a:pt x="14452" y="10222"/>
                  <a:pt x="14469" y="10222"/>
                  <a:pt x="14486" y="10222"/>
                </a:cubicBezTo>
                <a:cubicBezTo>
                  <a:pt x="14516" y="10223"/>
                  <a:pt x="14547" y="10223"/>
                  <a:pt x="14577" y="10223"/>
                </a:cubicBezTo>
                <a:cubicBezTo>
                  <a:pt x="15490" y="10223"/>
                  <a:pt x="16337" y="9963"/>
                  <a:pt x="17214" y="9827"/>
                </a:cubicBezTo>
                <a:cubicBezTo>
                  <a:pt x="17338" y="9807"/>
                  <a:pt x="17554" y="9640"/>
                  <a:pt x="17543" y="9611"/>
                </a:cubicBezTo>
                <a:cubicBezTo>
                  <a:pt x="17389" y="9205"/>
                  <a:pt x="17783" y="9145"/>
                  <a:pt x="17936" y="8938"/>
                </a:cubicBezTo>
                <a:cubicBezTo>
                  <a:pt x="18064" y="8762"/>
                  <a:pt x="18183" y="8577"/>
                  <a:pt x="18289" y="8388"/>
                </a:cubicBezTo>
                <a:cubicBezTo>
                  <a:pt x="18542" y="7936"/>
                  <a:pt x="18891" y="7484"/>
                  <a:pt x="19314" y="7195"/>
                </a:cubicBezTo>
                <a:cubicBezTo>
                  <a:pt x="19879" y="6807"/>
                  <a:pt x="20077" y="6164"/>
                  <a:pt x="20548" y="5723"/>
                </a:cubicBezTo>
                <a:cubicBezTo>
                  <a:pt x="20896" y="5397"/>
                  <a:pt x="21171" y="4991"/>
                  <a:pt x="21474" y="4617"/>
                </a:cubicBezTo>
                <a:cubicBezTo>
                  <a:pt x="21563" y="4507"/>
                  <a:pt x="21642" y="4387"/>
                  <a:pt x="21723" y="4270"/>
                </a:cubicBezTo>
                <a:cubicBezTo>
                  <a:pt x="22083" y="3747"/>
                  <a:pt x="22396" y="3192"/>
                  <a:pt x="22956" y="2829"/>
                </a:cubicBezTo>
                <a:cubicBezTo>
                  <a:pt x="23164" y="2695"/>
                  <a:pt x="23290" y="2437"/>
                  <a:pt x="23455" y="2237"/>
                </a:cubicBezTo>
                <a:cubicBezTo>
                  <a:pt x="23610" y="2048"/>
                  <a:pt x="23772" y="1954"/>
                  <a:pt x="23947" y="1954"/>
                </a:cubicBezTo>
                <a:close/>
                <a:moveTo>
                  <a:pt x="23833" y="1"/>
                </a:moveTo>
                <a:cubicBezTo>
                  <a:pt x="23493" y="360"/>
                  <a:pt x="23203" y="667"/>
                  <a:pt x="22909" y="970"/>
                </a:cubicBezTo>
                <a:cubicBezTo>
                  <a:pt x="22788" y="1094"/>
                  <a:pt x="22637" y="1193"/>
                  <a:pt x="22530" y="1326"/>
                </a:cubicBezTo>
                <a:cubicBezTo>
                  <a:pt x="21999" y="1986"/>
                  <a:pt x="21456" y="2639"/>
                  <a:pt x="20957" y="3324"/>
                </a:cubicBezTo>
                <a:cubicBezTo>
                  <a:pt x="20444" y="4030"/>
                  <a:pt x="20055" y="4826"/>
                  <a:pt x="19383" y="5414"/>
                </a:cubicBezTo>
                <a:cubicBezTo>
                  <a:pt x="19282" y="5505"/>
                  <a:pt x="19221" y="5654"/>
                  <a:pt x="19172" y="5787"/>
                </a:cubicBezTo>
                <a:cubicBezTo>
                  <a:pt x="18902" y="6520"/>
                  <a:pt x="18412" y="7120"/>
                  <a:pt x="17872" y="7636"/>
                </a:cubicBezTo>
                <a:cubicBezTo>
                  <a:pt x="17374" y="8111"/>
                  <a:pt x="17049" y="8634"/>
                  <a:pt x="16860" y="9315"/>
                </a:cubicBezTo>
                <a:cubicBezTo>
                  <a:pt x="16416" y="9164"/>
                  <a:pt x="15929" y="9335"/>
                  <a:pt x="15512" y="9020"/>
                </a:cubicBezTo>
                <a:cubicBezTo>
                  <a:pt x="15467" y="8986"/>
                  <a:pt x="15382" y="8970"/>
                  <a:pt x="15296" y="8970"/>
                </a:cubicBezTo>
                <a:cubicBezTo>
                  <a:pt x="15185" y="8970"/>
                  <a:pt x="15071" y="8996"/>
                  <a:pt x="15034" y="9045"/>
                </a:cubicBezTo>
                <a:cubicBezTo>
                  <a:pt x="14869" y="9262"/>
                  <a:pt x="14715" y="9337"/>
                  <a:pt x="14568" y="9337"/>
                </a:cubicBezTo>
                <a:cubicBezTo>
                  <a:pt x="14313" y="9337"/>
                  <a:pt x="14077" y="9109"/>
                  <a:pt x="13836" y="8996"/>
                </a:cubicBezTo>
                <a:cubicBezTo>
                  <a:pt x="13540" y="9226"/>
                  <a:pt x="13327" y="9459"/>
                  <a:pt x="13064" y="9574"/>
                </a:cubicBezTo>
                <a:cubicBezTo>
                  <a:pt x="12823" y="9679"/>
                  <a:pt x="12481" y="9579"/>
                  <a:pt x="12265" y="9707"/>
                </a:cubicBezTo>
                <a:cubicBezTo>
                  <a:pt x="12185" y="9754"/>
                  <a:pt x="12113" y="9772"/>
                  <a:pt x="12044" y="9772"/>
                </a:cubicBezTo>
                <a:cubicBezTo>
                  <a:pt x="11821" y="9772"/>
                  <a:pt x="11645" y="9578"/>
                  <a:pt x="11418" y="9565"/>
                </a:cubicBezTo>
                <a:cubicBezTo>
                  <a:pt x="11360" y="9763"/>
                  <a:pt x="11312" y="9921"/>
                  <a:pt x="11262" y="10091"/>
                </a:cubicBezTo>
                <a:cubicBezTo>
                  <a:pt x="11051" y="9920"/>
                  <a:pt x="10858" y="9858"/>
                  <a:pt x="10677" y="9858"/>
                </a:cubicBezTo>
                <a:cubicBezTo>
                  <a:pt x="10308" y="9858"/>
                  <a:pt x="9993" y="10113"/>
                  <a:pt x="9700" y="10221"/>
                </a:cubicBezTo>
                <a:lnTo>
                  <a:pt x="9536" y="10669"/>
                </a:lnTo>
                <a:cubicBezTo>
                  <a:pt x="9462" y="10618"/>
                  <a:pt x="9397" y="10595"/>
                  <a:pt x="9338" y="10595"/>
                </a:cubicBezTo>
                <a:cubicBezTo>
                  <a:pt x="9232" y="10595"/>
                  <a:pt x="9145" y="10671"/>
                  <a:pt x="9055" y="10794"/>
                </a:cubicBezTo>
                <a:cubicBezTo>
                  <a:pt x="8990" y="10882"/>
                  <a:pt x="8841" y="10976"/>
                  <a:pt x="8739" y="10976"/>
                </a:cubicBezTo>
                <a:cubicBezTo>
                  <a:pt x="8729" y="10976"/>
                  <a:pt x="8720" y="10975"/>
                  <a:pt x="8712" y="10973"/>
                </a:cubicBezTo>
                <a:cubicBezTo>
                  <a:pt x="8633" y="10958"/>
                  <a:pt x="8560" y="10951"/>
                  <a:pt x="8490" y="10951"/>
                </a:cubicBezTo>
                <a:cubicBezTo>
                  <a:pt x="8043" y="10951"/>
                  <a:pt x="7774" y="11255"/>
                  <a:pt x="7555" y="11624"/>
                </a:cubicBezTo>
                <a:cubicBezTo>
                  <a:pt x="7476" y="11759"/>
                  <a:pt x="7429" y="11853"/>
                  <a:pt x="7295" y="11853"/>
                </a:cubicBezTo>
                <a:cubicBezTo>
                  <a:pt x="7263" y="11853"/>
                  <a:pt x="7226" y="11847"/>
                  <a:pt x="7182" y="11836"/>
                </a:cubicBezTo>
                <a:cubicBezTo>
                  <a:pt x="7175" y="11834"/>
                  <a:pt x="7167" y="11833"/>
                  <a:pt x="7159" y="11833"/>
                </a:cubicBezTo>
                <a:cubicBezTo>
                  <a:pt x="7071" y="11833"/>
                  <a:pt x="6939" y="11941"/>
                  <a:pt x="6861" y="12023"/>
                </a:cubicBezTo>
                <a:cubicBezTo>
                  <a:pt x="6646" y="12247"/>
                  <a:pt x="6480" y="12528"/>
                  <a:pt x="6241" y="12722"/>
                </a:cubicBezTo>
                <a:cubicBezTo>
                  <a:pt x="5345" y="13454"/>
                  <a:pt x="4512" y="14227"/>
                  <a:pt x="3848" y="15199"/>
                </a:cubicBezTo>
                <a:cubicBezTo>
                  <a:pt x="3652" y="15484"/>
                  <a:pt x="3522" y="15852"/>
                  <a:pt x="3238" y="16067"/>
                </a:cubicBezTo>
                <a:cubicBezTo>
                  <a:pt x="2491" y="16636"/>
                  <a:pt x="2250" y="17525"/>
                  <a:pt x="1827" y="18291"/>
                </a:cubicBezTo>
                <a:cubicBezTo>
                  <a:pt x="1625" y="18654"/>
                  <a:pt x="1471" y="19042"/>
                  <a:pt x="1369" y="19446"/>
                </a:cubicBezTo>
                <a:cubicBezTo>
                  <a:pt x="1270" y="19849"/>
                  <a:pt x="1084" y="20239"/>
                  <a:pt x="979" y="20669"/>
                </a:cubicBezTo>
                <a:cubicBezTo>
                  <a:pt x="847" y="21207"/>
                  <a:pt x="509" y="21720"/>
                  <a:pt x="582" y="22293"/>
                </a:cubicBezTo>
                <a:cubicBezTo>
                  <a:pt x="657" y="22876"/>
                  <a:pt x="25" y="23336"/>
                  <a:pt x="358" y="23933"/>
                </a:cubicBezTo>
                <a:cubicBezTo>
                  <a:pt x="207" y="24911"/>
                  <a:pt x="152" y="25901"/>
                  <a:pt x="195" y="26890"/>
                </a:cubicBezTo>
                <a:cubicBezTo>
                  <a:pt x="207" y="27192"/>
                  <a:pt x="372" y="27557"/>
                  <a:pt x="231" y="27790"/>
                </a:cubicBezTo>
                <a:cubicBezTo>
                  <a:pt x="1" y="28166"/>
                  <a:pt x="554" y="28402"/>
                  <a:pt x="306" y="28724"/>
                </a:cubicBezTo>
                <a:cubicBezTo>
                  <a:pt x="45" y="29065"/>
                  <a:pt x="593" y="29232"/>
                  <a:pt x="488" y="29563"/>
                </a:cubicBezTo>
                <a:cubicBezTo>
                  <a:pt x="456" y="29663"/>
                  <a:pt x="717" y="29872"/>
                  <a:pt x="677" y="29952"/>
                </a:cubicBezTo>
                <a:cubicBezTo>
                  <a:pt x="422" y="30483"/>
                  <a:pt x="1188" y="30869"/>
                  <a:pt x="858" y="31390"/>
                </a:cubicBezTo>
                <a:cubicBezTo>
                  <a:pt x="1207" y="31568"/>
                  <a:pt x="1078" y="32011"/>
                  <a:pt x="1283" y="32219"/>
                </a:cubicBezTo>
                <a:cubicBezTo>
                  <a:pt x="1587" y="32526"/>
                  <a:pt x="1454" y="33016"/>
                  <a:pt x="1676" y="33226"/>
                </a:cubicBezTo>
                <a:cubicBezTo>
                  <a:pt x="2324" y="33839"/>
                  <a:pt x="2399" y="34822"/>
                  <a:pt x="3143" y="35354"/>
                </a:cubicBezTo>
                <a:cubicBezTo>
                  <a:pt x="3240" y="35424"/>
                  <a:pt x="3209" y="35651"/>
                  <a:pt x="3291" y="35766"/>
                </a:cubicBezTo>
                <a:cubicBezTo>
                  <a:pt x="3396" y="35914"/>
                  <a:pt x="3567" y="36014"/>
                  <a:pt x="3690" y="36151"/>
                </a:cubicBezTo>
                <a:cubicBezTo>
                  <a:pt x="4014" y="36514"/>
                  <a:pt x="4198" y="36983"/>
                  <a:pt x="4665" y="37246"/>
                </a:cubicBezTo>
                <a:cubicBezTo>
                  <a:pt x="5019" y="37446"/>
                  <a:pt x="5269" y="37827"/>
                  <a:pt x="5620" y="38036"/>
                </a:cubicBezTo>
                <a:cubicBezTo>
                  <a:pt x="6405" y="38505"/>
                  <a:pt x="7051" y="39234"/>
                  <a:pt x="8024" y="39361"/>
                </a:cubicBezTo>
                <a:cubicBezTo>
                  <a:pt x="8252" y="39693"/>
                  <a:pt x="8697" y="39461"/>
                  <a:pt x="8950" y="39717"/>
                </a:cubicBezTo>
                <a:cubicBezTo>
                  <a:pt x="9437" y="40209"/>
                  <a:pt x="10134" y="40048"/>
                  <a:pt x="10714" y="40273"/>
                </a:cubicBezTo>
                <a:cubicBezTo>
                  <a:pt x="11163" y="40449"/>
                  <a:pt x="11749" y="40283"/>
                  <a:pt x="12191" y="40468"/>
                </a:cubicBezTo>
                <a:cubicBezTo>
                  <a:pt x="12619" y="40646"/>
                  <a:pt x="13104" y="40447"/>
                  <a:pt x="13503" y="40801"/>
                </a:cubicBezTo>
                <a:cubicBezTo>
                  <a:pt x="13556" y="40849"/>
                  <a:pt x="13635" y="40863"/>
                  <a:pt x="13727" y="40863"/>
                </a:cubicBezTo>
                <a:cubicBezTo>
                  <a:pt x="13860" y="40863"/>
                  <a:pt x="14021" y="40833"/>
                  <a:pt x="14167" y="40833"/>
                </a:cubicBezTo>
                <a:cubicBezTo>
                  <a:pt x="14230" y="40833"/>
                  <a:pt x="14289" y="40838"/>
                  <a:pt x="14343" y="40854"/>
                </a:cubicBezTo>
                <a:cubicBezTo>
                  <a:pt x="15382" y="41154"/>
                  <a:pt x="16464" y="40987"/>
                  <a:pt x="17512" y="41180"/>
                </a:cubicBezTo>
                <a:cubicBezTo>
                  <a:pt x="17535" y="41184"/>
                  <a:pt x="17558" y="41185"/>
                  <a:pt x="17583" y="41185"/>
                </a:cubicBezTo>
                <a:cubicBezTo>
                  <a:pt x="17737" y="41185"/>
                  <a:pt x="17927" y="41115"/>
                  <a:pt x="18057" y="41115"/>
                </a:cubicBezTo>
                <a:cubicBezTo>
                  <a:pt x="18103" y="41115"/>
                  <a:pt x="18142" y="41125"/>
                  <a:pt x="18168" y="41149"/>
                </a:cubicBezTo>
                <a:cubicBezTo>
                  <a:pt x="18269" y="41242"/>
                  <a:pt x="18365" y="41272"/>
                  <a:pt x="18458" y="41272"/>
                </a:cubicBezTo>
                <a:cubicBezTo>
                  <a:pt x="18639" y="41272"/>
                  <a:pt x="18809" y="41157"/>
                  <a:pt x="18983" y="41157"/>
                </a:cubicBezTo>
                <a:cubicBezTo>
                  <a:pt x="19009" y="41157"/>
                  <a:pt x="19035" y="41159"/>
                  <a:pt x="19061" y="41165"/>
                </a:cubicBezTo>
                <a:cubicBezTo>
                  <a:pt x="19360" y="41232"/>
                  <a:pt x="19670" y="41261"/>
                  <a:pt x="19978" y="41281"/>
                </a:cubicBezTo>
                <a:cubicBezTo>
                  <a:pt x="20018" y="41284"/>
                  <a:pt x="20058" y="41285"/>
                  <a:pt x="20099" y="41285"/>
                </a:cubicBezTo>
                <a:cubicBezTo>
                  <a:pt x="20520" y="41285"/>
                  <a:pt x="20944" y="41150"/>
                  <a:pt x="21366" y="41150"/>
                </a:cubicBezTo>
                <a:cubicBezTo>
                  <a:pt x="21597" y="41150"/>
                  <a:pt x="21827" y="41190"/>
                  <a:pt x="22055" y="41315"/>
                </a:cubicBezTo>
                <a:cubicBezTo>
                  <a:pt x="22062" y="41319"/>
                  <a:pt x="22069" y="41320"/>
                  <a:pt x="22078" y="41320"/>
                </a:cubicBezTo>
                <a:cubicBezTo>
                  <a:pt x="22097" y="41320"/>
                  <a:pt x="22120" y="41314"/>
                  <a:pt x="22139" y="41313"/>
                </a:cubicBezTo>
                <a:cubicBezTo>
                  <a:pt x="22378" y="41298"/>
                  <a:pt x="22617" y="41296"/>
                  <a:pt x="22856" y="41296"/>
                </a:cubicBezTo>
                <a:cubicBezTo>
                  <a:pt x="23010" y="41296"/>
                  <a:pt x="23164" y="41297"/>
                  <a:pt x="23318" y="41297"/>
                </a:cubicBezTo>
                <a:cubicBezTo>
                  <a:pt x="23574" y="41297"/>
                  <a:pt x="23829" y="41293"/>
                  <a:pt x="24080" y="41276"/>
                </a:cubicBezTo>
                <a:cubicBezTo>
                  <a:pt x="24120" y="41273"/>
                  <a:pt x="24160" y="41272"/>
                  <a:pt x="24200" y="41272"/>
                </a:cubicBezTo>
                <a:cubicBezTo>
                  <a:pt x="24492" y="41272"/>
                  <a:pt x="24781" y="41338"/>
                  <a:pt x="25060" y="41338"/>
                </a:cubicBezTo>
                <a:cubicBezTo>
                  <a:pt x="25175" y="41338"/>
                  <a:pt x="25289" y="41326"/>
                  <a:pt x="25400" y="41294"/>
                </a:cubicBezTo>
                <a:cubicBezTo>
                  <a:pt x="25996" y="41123"/>
                  <a:pt x="26592" y="41170"/>
                  <a:pt x="27188" y="41138"/>
                </a:cubicBezTo>
                <a:cubicBezTo>
                  <a:pt x="27551" y="41119"/>
                  <a:pt x="27915" y="41130"/>
                  <a:pt x="28277" y="41119"/>
                </a:cubicBezTo>
                <a:cubicBezTo>
                  <a:pt x="28498" y="41112"/>
                  <a:pt x="28719" y="41109"/>
                  <a:pt x="28939" y="41109"/>
                </a:cubicBezTo>
                <a:cubicBezTo>
                  <a:pt x="29677" y="41109"/>
                  <a:pt x="30415" y="41138"/>
                  <a:pt x="31152" y="41139"/>
                </a:cubicBezTo>
                <a:cubicBezTo>
                  <a:pt x="31156" y="41139"/>
                  <a:pt x="31161" y="41139"/>
                  <a:pt x="31165" y="41139"/>
                </a:cubicBezTo>
                <a:cubicBezTo>
                  <a:pt x="32038" y="41139"/>
                  <a:pt x="32915" y="41014"/>
                  <a:pt x="33783" y="40889"/>
                </a:cubicBezTo>
                <a:cubicBezTo>
                  <a:pt x="34451" y="40794"/>
                  <a:pt x="35102" y="40571"/>
                  <a:pt x="35771" y="40482"/>
                </a:cubicBezTo>
                <a:cubicBezTo>
                  <a:pt x="36350" y="40404"/>
                  <a:pt x="36894" y="40206"/>
                  <a:pt x="37492" y="40159"/>
                </a:cubicBezTo>
                <a:cubicBezTo>
                  <a:pt x="38124" y="40109"/>
                  <a:pt x="38706" y="39579"/>
                  <a:pt x="39347" y="39445"/>
                </a:cubicBezTo>
                <a:cubicBezTo>
                  <a:pt x="40045" y="39301"/>
                  <a:pt x="40619" y="38961"/>
                  <a:pt x="41233" y="38659"/>
                </a:cubicBezTo>
                <a:cubicBezTo>
                  <a:pt x="42104" y="38230"/>
                  <a:pt x="42841" y="37633"/>
                  <a:pt x="43531" y="36968"/>
                </a:cubicBezTo>
                <a:cubicBezTo>
                  <a:pt x="43625" y="36875"/>
                  <a:pt x="43708" y="36772"/>
                  <a:pt x="43777" y="36660"/>
                </a:cubicBezTo>
                <a:cubicBezTo>
                  <a:pt x="44175" y="36011"/>
                  <a:pt x="44902" y="35632"/>
                  <a:pt x="45207" y="34907"/>
                </a:cubicBezTo>
                <a:cubicBezTo>
                  <a:pt x="45297" y="34697"/>
                  <a:pt x="45355" y="34464"/>
                  <a:pt x="45487" y="34285"/>
                </a:cubicBezTo>
                <a:cubicBezTo>
                  <a:pt x="45612" y="34116"/>
                  <a:pt x="45912" y="34035"/>
                  <a:pt x="45966" y="33863"/>
                </a:cubicBezTo>
                <a:cubicBezTo>
                  <a:pt x="46247" y="32964"/>
                  <a:pt x="46887" y="32244"/>
                  <a:pt x="47062" y="31267"/>
                </a:cubicBezTo>
                <a:cubicBezTo>
                  <a:pt x="47216" y="30408"/>
                  <a:pt x="47445" y="29545"/>
                  <a:pt x="47614" y="28684"/>
                </a:cubicBezTo>
                <a:cubicBezTo>
                  <a:pt x="47760" y="27952"/>
                  <a:pt x="47567" y="27184"/>
                  <a:pt x="47738" y="26433"/>
                </a:cubicBezTo>
                <a:cubicBezTo>
                  <a:pt x="47829" y="26033"/>
                  <a:pt x="47865" y="25605"/>
                  <a:pt x="47673" y="25184"/>
                </a:cubicBezTo>
                <a:cubicBezTo>
                  <a:pt x="47603" y="25034"/>
                  <a:pt x="47735" y="24789"/>
                  <a:pt x="47772" y="24609"/>
                </a:cubicBezTo>
                <a:lnTo>
                  <a:pt x="47507" y="24355"/>
                </a:lnTo>
                <a:cubicBezTo>
                  <a:pt x="47568" y="23992"/>
                  <a:pt x="47767" y="23599"/>
                  <a:pt x="47645" y="23402"/>
                </a:cubicBezTo>
                <a:cubicBezTo>
                  <a:pt x="47231" y="22734"/>
                  <a:pt x="47398" y="21893"/>
                  <a:pt x="46917" y="21260"/>
                </a:cubicBezTo>
                <a:cubicBezTo>
                  <a:pt x="46718" y="20996"/>
                  <a:pt x="47202" y="21082"/>
                  <a:pt x="47153" y="20811"/>
                </a:cubicBezTo>
                <a:cubicBezTo>
                  <a:pt x="46723" y="20621"/>
                  <a:pt x="46567" y="20218"/>
                  <a:pt x="46502" y="19733"/>
                </a:cubicBezTo>
                <a:cubicBezTo>
                  <a:pt x="46427" y="19172"/>
                  <a:pt x="46300" y="18644"/>
                  <a:pt x="45827" y="18215"/>
                </a:cubicBezTo>
                <a:cubicBezTo>
                  <a:pt x="45557" y="17969"/>
                  <a:pt x="45464" y="17522"/>
                  <a:pt x="45306" y="17159"/>
                </a:cubicBezTo>
                <a:cubicBezTo>
                  <a:pt x="45217" y="16951"/>
                  <a:pt x="45212" y="16688"/>
                  <a:pt x="45079" y="16523"/>
                </a:cubicBezTo>
                <a:cubicBezTo>
                  <a:pt x="44693" y="16040"/>
                  <a:pt x="44254" y="15601"/>
                  <a:pt x="43851" y="15132"/>
                </a:cubicBezTo>
                <a:cubicBezTo>
                  <a:pt x="43484" y="14702"/>
                  <a:pt x="43126" y="14262"/>
                  <a:pt x="42787" y="13812"/>
                </a:cubicBezTo>
                <a:cubicBezTo>
                  <a:pt x="42594" y="13554"/>
                  <a:pt x="42386" y="13385"/>
                  <a:pt x="42072" y="13249"/>
                </a:cubicBezTo>
                <a:cubicBezTo>
                  <a:pt x="41679" y="13078"/>
                  <a:pt x="41257" y="12838"/>
                  <a:pt x="41100" y="12350"/>
                </a:cubicBezTo>
                <a:cubicBezTo>
                  <a:pt x="41064" y="12236"/>
                  <a:pt x="40937" y="12140"/>
                  <a:pt x="40832" y="12064"/>
                </a:cubicBezTo>
                <a:cubicBezTo>
                  <a:pt x="40420" y="11765"/>
                  <a:pt x="39755" y="11811"/>
                  <a:pt x="39603" y="11152"/>
                </a:cubicBezTo>
                <a:cubicBezTo>
                  <a:pt x="39597" y="11125"/>
                  <a:pt x="39446" y="11146"/>
                  <a:pt x="39370" y="11119"/>
                </a:cubicBezTo>
                <a:cubicBezTo>
                  <a:pt x="38897" y="10954"/>
                  <a:pt x="38388" y="10846"/>
                  <a:pt x="37962" y="10597"/>
                </a:cubicBezTo>
                <a:cubicBezTo>
                  <a:pt x="37155" y="10124"/>
                  <a:pt x="36324" y="9834"/>
                  <a:pt x="35389" y="9673"/>
                </a:cubicBezTo>
                <a:cubicBezTo>
                  <a:pt x="34181" y="9465"/>
                  <a:pt x="32971" y="9286"/>
                  <a:pt x="31759" y="9106"/>
                </a:cubicBezTo>
                <a:cubicBezTo>
                  <a:pt x="31467" y="9063"/>
                  <a:pt x="31185" y="8902"/>
                  <a:pt x="30916" y="8762"/>
                </a:cubicBezTo>
                <a:cubicBezTo>
                  <a:pt x="30554" y="8571"/>
                  <a:pt x="30551" y="8140"/>
                  <a:pt x="30354" y="7836"/>
                </a:cubicBezTo>
                <a:cubicBezTo>
                  <a:pt x="30139" y="7505"/>
                  <a:pt x="29690" y="7466"/>
                  <a:pt x="29516" y="7029"/>
                </a:cubicBezTo>
                <a:cubicBezTo>
                  <a:pt x="29279" y="6438"/>
                  <a:pt x="28889" y="5897"/>
                  <a:pt x="28516" y="5383"/>
                </a:cubicBezTo>
                <a:cubicBezTo>
                  <a:pt x="28202" y="4950"/>
                  <a:pt x="27841" y="4531"/>
                  <a:pt x="27490" y="4126"/>
                </a:cubicBezTo>
                <a:cubicBezTo>
                  <a:pt x="27133" y="3714"/>
                  <a:pt x="27023" y="3123"/>
                  <a:pt x="26501" y="2836"/>
                </a:cubicBezTo>
                <a:cubicBezTo>
                  <a:pt x="26375" y="2768"/>
                  <a:pt x="26338" y="2541"/>
                  <a:pt x="26255" y="2388"/>
                </a:cubicBezTo>
                <a:cubicBezTo>
                  <a:pt x="26190" y="2267"/>
                  <a:pt x="26135" y="2067"/>
                  <a:pt x="26044" y="2046"/>
                </a:cubicBezTo>
                <a:cubicBezTo>
                  <a:pt x="25719" y="1971"/>
                  <a:pt x="25732" y="1653"/>
                  <a:pt x="25564" y="1478"/>
                </a:cubicBezTo>
                <a:cubicBezTo>
                  <a:pt x="25405" y="1313"/>
                  <a:pt x="25007" y="1173"/>
                  <a:pt x="25024" y="1077"/>
                </a:cubicBezTo>
                <a:cubicBezTo>
                  <a:pt x="25101" y="632"/>
                  <a:pt x="24606" y="840"/>
                  <a:pt x="24571" y="630"/>
                </a:cubicBezTo>
                <a:cubicBezTo>
                  <a:pt x="24488" y="133"/>
                  <a:pt x="24123" y="62"/>
                  <a:pt x="23833" y="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Google Shape;1146;p47"/>
          <p:cNvSpPr/>
          <p:nvPr/>
        </p:nvSpPr>
        <p:spPr>
          <a:xfrm rot="9115410">
            <a:off x="436144" y="4304897"/>
            <a:ext cx="1653447" cy="1170446"/>
          </a:xfrm>
          <a:custGeom>
            <a:avLst/>
            <a:gdLst/>
            <a:ahLst/>
            <a:cxnLst/>
            <a:rect l="l" t="t" r="r" b="b"/>
            <a:pathLst>
              <a:path w="47865" h="41338" extrusionOk="0">
                <a:moveTo>
                  <a:pt x="23947" y="1954"/>
                </a:moveTo>
                <a:cubicBezTo>
                  <a:pt x="24079" y="1954"/>
                  <a:pt x="24218" y="2007"/>
                  <a:pt x="24367" y="2112"/>
                </a:cubicBezTo>
                <a:cubicBezTo>
                  <a:pt x="24463" y="2179"/>
                  <a:pt x="24550" y="2258"/>
                  <a:pt x="24627" y="2347"/>
                </a:cubicBezTo>
                <a:cubicBezTo>
                  <a:pt x="25445" y="3331"/>
                  <a:pt x="26268" y="4313"/>
                  <a:pt x="27073" y="5308"/>
                </a:cubicBezTo>
                <a:cubicBezTo>
                  <a:pt x="27427" y="5747"/>
                  <a:pt x="27837" y="6125"/>
                  <a:pt x="28111" y="6652"/>
                </a:cubicBezTo>
                <a:cubicBezTo>
                  <a:pt x="28335" y="7080"/>
                  <a:pt x="28856" y="7346"/>
                  <a:pt x="29214" y="7715"/>
                </a:cubicBezTo>
                <a:cubicBezTo>
                  <a:pt x="29491" y="8002"/>
                  <a:pt x="29711" y="8345"/>
                  <a:pt x="29977" y="8647"/>
                </a:cubicBezTo>
                <a:cubicBezTo>
                  <a:pt x="30209" y="8912"/>
                  <a:pt x="30217" y="9210"/>
                  <a:pt x="30153" y="9488"/>
                </a:cubicBezTo>
                <a:lnTo>
                  <a:pt x="30152" y="9488"/>
                </a:lnTo>
                <a:cubicBezTo>
                  <a:pt x="30540" y="9885"/>
                  <a:pt x="30957" y="9852"/>
                  <a:pt x="31309" y="9983"/>
                </a:cubicBezTo>
                <a:cubicBezTo>
                  <a:pt x="31681" y="10119"/>
                  <a:pt x="32012" y="10136"/>
                  <a:pt x="32389" y="10155"/>
                </a:cubicBezTo>
                <a:cubicBezTo>
                  <a:pt x="33194" y="10197"/>
                  <a:pt x="34001" y="10281"/>
                  <a:pt x="34785" y="10507"/>
                </a:cubicBezTo>
                <a:cubicBezTo>
                  <a:pt x="35110" y="10601"/>
                  <a:pt x="35540" y="10551"/>
                  <a:pt x="35759" y="10749"/>
                </a:cubicBezTo>
                <a:cubicBezTo>
                  <a:pt x="36037" y="11002"/>
                  <a:pt x="36314" y="10917"/>
                  <a:pt x="36590" y="10984"/>
                </a:cubicBezTo>
                <a:cubicBezTo>
                  <a:pt x="36727" y="11020"/>
                  <a:pt x="36859" y="11070"/>
                  <a:pt x="36982" y="11135"/>
                </a:cubicBezTo>
                <a:cubicBezTo>
                  <a:pt x="37260" y="11278"/>
                  <a:pt x="37544" y="11412"/>
                  <a:pt x="37799" y="11587"/>
                </a:cubicBezTo>
                <a:cubicBezTo>
                  <a:pt x="38157" y="11832"/>
                  <a:pt x="38611" y="11843"/>
                  <a:pt x="38955" y="12153"/>
                </a:cubicBezTo>
                <a:cubicBezTo>
                  <a:pt x="39281" y="12449"/>
                  <a:pt x="39712" y="12623"/>
                  <a:pt x="40068" y="12890"/>
                </a:cubicBezTo>
                <a:cubicBezTo>
                  <a:pt x="40343" y="13095"/>
                  <a:pt x="40591" y="13343"/>
                  <a:pt x="40817" y="13603"/>
                </a:cubicBezTo>
                <a:cubicBezTo>
                  <a:pt x="41008" y="13823"/>
                  <a:pt x="41392" y="13792"/>
                  <a:pt x="41466" y="14179"/>
                </a:cubicBezTo>
                <a:cubicBezTo>
                  <a:pt x="41520" y="14467"/>
                  <a:pt x="42061" y="14305"/>
                  <a:pt x="42070" y="14710"/>
                </a:cubicBezTo>
                <a:cubicBezTo>
                  <a:pt x="42644" y="15000"/>
                  <a:pt x="42898" y="15597"/>
                  <a:pt x="43311" y="16039"/>
                </a:cubicBezTo>
                <a:cubicBezTo>
                  <a:pt x="43728" y="16489"/>
                  <a:pt x="44031" y="17048"/>
                  <a:pt x="44371" y="17567"/>
                </a:cubicBezTo>
                <a:cubicBezTo>
                  <a:pt x="44465" y="17709"/>
                  <a:pt x="44503" y="17887"/>
                  <a:pt x="44578" y="18041"/>
                </a:cubicBezTo>
                <a:cubicBezTo>
                  <a:pt x="44780" y="18449"/>
                  <a:pt x="45066" y="18833"/>
                  <a:pt x="45174" y="19264"/>
                </a:cubicBezTo>
                <a:cubicBezTo>
                  <a:pt x="45272" y="19653"/>
                  <a:pt x="45538" y="19941"/>
                  <a:pt x="45636" y="20318"/>
                </a:cubicBezTo>
                <a:cubicBezTo>
                  <a:pt x="45712" y="20613"/>
                  <a:pt x="45801" y="20946"/>
                  <a:pt x="45998" y="21156"/>
                </a:cubicBezTo>
                <a:cubicBezTo>
                  <a:pt x="46298" y="21475"/>
                  <a:pt x="46095" y="21788"/>
                  <a:pt x="46115" y="22103"/>
                </a:cubicBezTo>
                <a:cubicBezTo>
                  <a:pt x="46117" y="22132"/>
                  <a:pt x="46101" y="22173"/>
                  <a:pt x="46117" y="22188"/>
                </a:cubicBezTo>
                <a:cubicBezTo>
                  <a:pt x="46530" y="22631"/>
                  <a:pt x="46437" y="23225"/>
                  <a:pt x="46592" y="23744"/>
                </a:cubicBezTo>
                <a:cubicBezTo>
                  <a:pt x="46650" y="23932"/>
                  <a:pt x="46830" y="24071"/>
                  <a:pt x="46652" y="24289"/>
                </a:cubicBezTo>
                <a:cubicBezTo>
                  <a:pt x="46609" y="24341"/>
                  <a:pt x="46600" y="24478"/>
                  <a:pt x="46637" y="24533"/>
                </a:cubicBezTo>
                <a:cubicBezTo>
                  <a:pt x="46975" y="25010"/>
                  <a:pt x="46796" y="25517"/>
                  <a:pt x="46790" y="26034"/>
                </a:cubicBezTo>
                <a:cubicBezTo>
                  <a:pt x="46777" y="27268"/>
                  <a:pt x="46681" y="28487"/>
                  <a:pt x="46435" y="29696"/>
                </a:cubicBezTo>
                <a:cubicBezTo>
                  <a:pt x="46377" y="29982"/>
                  <a:pt x="46396" y="30290"/>
                  <a:pt x="46298" y="30560"/>
                </a:cubicBezTo>
                <a:cubicBezTo>
                  <a:pt x="46203" y="30822"/>
                  <a:pt x="46006" y="31048"/>
                  <a:pt x="45840" y="31311"/>
                </a:cubicBezTo>
                <a:cubicBezTo>
                  <a:pt x="46101" y="31507"/>
                  <a:pt x="46156" y="31843"/>
                  <a:pt x="45882" y="31980"/>
                </a:cubicBezTo>
                <a:cubicBezTo>
                  <a:pt x="45470" y="32185"/>
                  <a:pt x="45564" y="32637"/>
                  <a:pt x="45272" y="32901"/>
                </a:cubicBezTo>
                <a:cubicBezTo>
                  <a:pt x="45011" y="33137"/>
                  <a:pt x="44740" y="33529"/>
                  <a:pt x="44740" y="33852"/>
                </a:cubicBezTo>
                <a:cubicBezTo>
                  <a:pt x="44740" y="34309"/>
                  <a:pt x="44085" y="34277"/>
                  <a:pt x="44223" y="34734"/>
                </a:cubicBezTo>
                <a:cubicBezTo>
                  <a:pt x="44190" y="34728"/>
                  <a:pt x="44161" y="34725"/>
                  <a:pt x="44134" y="34725"/>
                </a:cubicBezTo>
                <a:cubicBezTo>
                  <a:pt x="43842" y="34725"/>
                  <a:pt x="43933" y="35068"/>
                  <a:pt x="43805" y="35215"/>
                </a:cubicBezTo>
                <a:cubicBezTo>
                  <a:pt x="43500" y="35563"/>
                  <a:pt x="43269" y="35939"/>
                  <a:pt x="42850" y="36227"/>
                </a:cubicBezTo>
                <a:cubicBezTo>
                  <a:pt x="42484" y="36482"/>
                  <a:pt x="42170" y="36899"/>
                  <a:pt x="41771" y="37154"/>
                </a:cubicBezTo>
                <a:cubicBezTo>
                  <a:pt x="41458" y="37355"/>
                  <a:pt x="41214" y="37637"/>
                  <a:pt x="40848" y="37783"/>
                </a:cubicBezTo>
                <a:cubicBezTo>
                  <a:pt x="40297" y="38006"/>
                  <a:pt x="39825" y="38370"/>
                  <a:pt x="39198" y="38472"/>
                </a:cubicBezTo>
                <a:cubicBezTo>
                  <a:pt x="38481" y="38589"/>
                  <a:pt x="37805" y="38956"/>
                  <a:pt x="37090" y="39089"/>
                </a:cubicBezTo>
                <a:cubicBezTo>
                  <a:pt x="35722" y="39343"/>
                  <a:pt x="34400" y="39875"/>
                  <a:pt x="32987" y="39875"/>
                </a:cubicBezTo>
                <a:cubicBezTo>
                  <a:pt x="32854" y="39875"/>
                  <a:pt x="32720" y="39871"/>
                  <a:pt x="32586" y="39861"/>
                </a:cubicBezTo>
                <a:cubicBezTo>
                  <a:pt x="32529" y="39856"/>
                  <a:pt x="32466" y="39851"/>
                  <a:pt x="32404" y="39851"/>
                </a:cubicBezTo>
                <a:cubicBezTo>
                  <a:pt x="32314" y="39851"/>
                  <a:pt x="32225" y="39862"/>
                  <a:pt x="32158" y="39902"/>
                </a:cubicBezTo>
                <a:cubicBezTo>
                  <a:pt x="31617" y="40233"/>
                  <a:pt x="31004" y="40104"/>
                  <a:pt x="30429" y="40179"/>
                </a:cubicBezTo>
                <a:cubicBezTo>
                  <a:pt x="29474" y="40305"/>
                  <a:pt x="28514" y="40341"/>
                  <a:pt x="27553" y="40341"/>
                </a:cubicBezTo>
                <a:cubicBezTo>
                  <a:pt x="26828" y="40341"/>
                  <a:pt x="26103" y="40321"/>
                  <a:pt x="25378" y="40304"/>
                </a:cubicBezTo>
                <a:cubicBezTo>
                  <a:pt x="25342" y="40303"/>
                  <a:pt x="25305" y="40303"/>
                  <a:pt x="25269" y="40303"/>
                </a:cubicBezTo>
                <a:cubicBezTo>
                  <a:pt x="24819" y="40303"/>
                  <a:pt x="24368" y="40362"/>
                  <a:pt x="23918" y="40380"/>
                </a:cubicBezTo>
                <a:cubicBezTo>
                  <a:pt x="23849" y="40382"/>
                  <a:pt x="23781" y="40384"/>
                  <a:pt x="23712" y="40384"/>
                </a:cubicBezTo>
                <a:cubicBezTo>
                  <a:pt x="23184" y="40384"/>
                  <a:pt x="22655" y="40314"/>
                  <a:pt x="22127" y="40314"/>
                </a:cubicBezTo>
                <a:cubicBezTo>
                  <a:pt x="21782" y="40314"/>
                  <a:pt x="21436" y="40344"/>
                  <a:pt x="21093" y="40443"/>
                </a:cubicBezTo>
                <a:cubicBezTo>
                  <a:pt x="20996" y="40350"/>
                  <a:pt x="20890" y="40320"/>
                  <a:pt x="20779" y="40320"/>
                </a:cubicBezTo>
                <a:cubicBezTo>
                  <a:pt x="20576" y="40320"/>
                  <a:pt x="20358" y="40420"/>
                  <a:pt x="20156" y="40420"/>
                </a:cubicBezTo>
                <a:cubicBezTo>
                  <a:pt x="20023" y="40420"/>
                  <a:pt x="19898" y="40377"/>
                  <a:pt x="19787" y="40237"/>
                </a:cubicBezTo>
                <a:cubicBezTo>
                  <a:pt x="19551" y="40320"/>
                  <a:pt x="19313" y="40349"/>
                  <a:pt x="19077" y="40349"/>
                </a:cubicBezTo>
                <a:cubicBezTo>
                  <a:pt x="18617" y="40349"/>
                  <a:pt x="18160" y="40239"/>
                  <a:pt x="17708" y="40199"/>
                </a:cubicBezTo>
                <a:cubicBezTo>
                  <a:pt x="17087" y="40144"/>
                  <a:pt x="16452" y="40192"/>
                  <a:pt x="15832" y="39940"/>
                </a:cubicBezTo>
                <a:cubicBezTo>
                  <a:pt x="15548" y="39826"/>
                  <a:pt x="15220" y="39820"/>
                  <a:pt x="14890" y="39820"/>
                </a:cubicBezTo>
                <a:cubicBezTo>
                  <a:pt x="14854" y="39820"/>
                  <a:pt x="14818" y="39821"/>
                  <a:pt x="14783" y="39821"/>
                </a:cubicBezTo>
                <a:cubicBezTo>
                  <a:pt x="14661" y="39821"/>
                  <a:pt x="14540" y="39820"/>
                  <a:pt x="14421" y="39813"/>
                </a:cubicBezTo>
                <a:cubicBezTo>
                  <a:pt x="13493" y="39761"/>
                  <a:pt x="12599" y="39564"/>
                  <a:pt x="11704" y="39312"/>
                </a:cubicBezTo>
                <a:cubicBezTo>
                  <a:pt x="11427" y="39234"/>
                  <a:pt x="11169" y="39193"/>
                  <a:pt x="10887" y="39068"/>
                </a:cubicBezTo>
                <a:cubicBezTo>
                  <a:pt x="10605" y="38945"/>
                  <a:pt x="10219" y="38914"/>
                  <a:pt x="9878" y="38837"/>
                </a:cubicBezTo>
                <a:cubicBezTo>
                  <a:pt x="9542" y="38762"/>
                  <a:pt x="9208" y="38683"/>
                  <a:pt x="8871" y="38615"/>
                </a:cubicBezTo>
                <a:cubicBezTo>
                  <a:pt x="8275" y="38495"/>
                  <a:pt x="7775" y="38151"/>
                  <a:pt x="7272" y="37857"/>
                </a:cubicBezTo>
                <a:cubicBezTo>
                  <a:pt x="6669" y="37504"/>
                  <a:pt x="6178" y="36958"/>
                  <a:pt x="5569" y="36623"/>
                </a:cubicBezTo>
                <a:cubicBezTo>
                  <a:pt x="5162" y="36400"/>
                  <a:pt x="4941" y="36039"/>
                  <a:pt x="4654" y="35743"/>
                </a:cubicBezTo>
                <a:cubicBezTo>
                  <a:pt x="4287" y="35369"/>
                  <a:pt x="3978" y="34943"/>
                  <a:pt x="3735" y="34479"/>
                </a:cubicBezTo>
                <a:cubicBezTo>
                  <a:pt x="3475" y="33978"/>
                  <a:pt x="3030" y="33574"/>
                  <a:pt x="2673" y="33123"/>
                </a:cubicBezTo>
                <a:cubicBezTo>
                  <a:pt x="2442" y="32832"/>
                  <a:pt x="2285" y="32539"/>
                  <a:pt x="2270" y="32125"/>
                </a:cubicBezTo>
                <a:cubicBezTo>
                  <a:pt x="2255" y="31766"/>
                  <a:pt x="1971" y="31426"/>
                  <a:pt x="1869" y="31059"/>
                </a:cubicBezTo>
                <a:cubicBezTo>
                  <a:pt x="1651" y="30264"/>
                  <a:pt x="1155" y="29534"/>
                  <a:pt x="1287" y="28653"/>
                </a:cubicBezTo>
                <a:cubicBezTo>
                  <a:pt x="762" y="27994"/>
                  <a:pt x="1316" y="27141"/>
                  <a:pt x="895" y="26464"/>
                </a:cubicBezTo>
                <a:cubicBezTo>
                  <a:pt x="1150" y="25829"/>
                  <a:pt x="1127" y="25167"/>
                  <a:pt x="1087" y="24504"/>
                </a:cubicBezTo>
                <a:cubicBezTo>
                  <a:pt x="1472" y="24344"/>
                  <a:pt x="1155" y="23999"/>
                  <a:pt x="1280" y="23757"/>
                </a:cubicBezTo>
                <a:cubicBezTo>
                  <a:pt x="1398" y="23528"/>
                  <a:pt x="1451" y="23262"/>
                  <a:pt x="1509" y="23006"/>
                </a:cubicBezTo>
                <a:cubicBezTo>
                  <a:pt x="1564" y="22766"/>
                  <a:pt x="1590" y="22518"/>
                  <a:pt x="1625" y="22274"/>
                </a:cubicBezTo>
                <a:cubicBezTo>
                  <a:pt x="1629" y="22248"/>
                  <a:pt x="1607" y="22198"/>
                  <a:pt x="1609" y="22198"/>
                </a:cubicBezTo>
                <a:cubicBezTo>
                  <a:pt x="2028" y="22051"/>
                  <a:pt x="1810" y="21637"/>
                  <a:pt x="1945" y="21367"/>
                </a:cubicBezTo>
                <a:cubicBezTo>
                  <a:pt x="2089" y="21077"/>
                  <a:pt x="2049" y="20698"/>
                  <a:pt x="2180" y="20397"/>
                </a:cubicBezTo>
                <a:cubicBezTo>
                  <a:pt x="2315" y="20080"/>
                  <a:pt x="2768" y="19929"/>
                  <a:pt x="2684" y="19479"/>
                </a:cubicBezTo>
                <a:cubicBezTo>
                  <a:pt x="3108" y="19294"/>
                  <a:pt x="2863" y="18869"/>
                  <a:pt x="3003" y="18594"/>
                </a:cubicBezTo>
                <a:cubicBezTo>
                  <a:pt x="3155" y="18294"/>
                  <a:pt x="3422" y="18052"/>
                  <a:pt x="3600" y="17762"/>
                </a:cubicBezTo>
                <a:cubicBezTo>
                  <a:pt x="3781" y="17468"/>
                  <a:pt x="3926" y="17149"/>
                  <a:pt x="4071" y="16833"/>
                </a:cubicBezTo>
                <a:cubicBezTo>
                  <a:pt x="4407" y="16103"/>
                  <a:pt x="4925" y="15485"/>
                  <a:pt x="5398" y="14853"/>
                </a:cubicBezTo>
                <a:cubicBezTo>
                  <a:pt x="5885" y="14204"/>
                  <a:pt x="6527" y="13672"/>
                  <a:pt x="7272" y="13294"/>
                </a:cubicBezTo>
                <a:cubicBezTo>
                  <a:pt x="7477" y="13189"/>
                  <a:pt x="7662" y="13035"/>
                  <a:pt x="7835" y="12881"/>
                </a:cubicBezTo>
                <a:cubicBezTo>
                  <a:pt x="8557" y="12242"/>
                  <a:pt x="9374" y="11770"/>
                  <a:pt x="10281" y="11445"/>
                </a:cubicBezTo>
                <a:cubicBezTo>
                  <a:pt x="10972" y="11197"/>
                  <a:pt x="11649" y="10900"/>
                  <a:pt x="12351" y="10690"/>
                </a:cubicBezTo>
                <a:cubicBezTo>
                  <a:pt x="13033" y="10485"/>
                  <a:pt x="13742" y="10222"/>
                  <a:pt x="14435" y="10222"/>
                </a:cubicBezTo>
                <a:cubicBezTo>
                  <a:pt x="14452" y="10222"/>
                  <a:pt x="14469" y="10222"/>
                  <a:pt x="14486" y="10222"/>
                </a:cubicBezTo>
                <a:cubicBezTo>
                  <a:pt x="14516" y="10223"/>
                  <a:pt x="14547" y="10223"/>
                  <a:pt x="14577" y="10223"/>
                </a:cubicBezTo>
                <a:cubicBezTo>
                  <a:pt x="15490" y="10223"/>
                  <a:pt x="16337" y="9963"/>
                  <a:pt x="17214" y="9827"/>
                </a:cubicBezTo>
                <a:cubicBezTo>
                  <a:pt x="17338" y="9807"/>
                  <a:pt x="17554" y="9640"/>
                  <a:pt x="17543" y="9611"/>
                </a:cubicBezTo>
                <a:cubicBezTo>
                  <a:pt x="17389" y="9205"/>
                  <a:pt x="17783" y="9145"/>
                  <a:pt x="17936" y="8938"/>
                </a:cubicBezTo>
                <a:cubicBezTo>
                  <a:pt x="18064" y="8762"/>
                  <a:pt x="18183" y="8577"/>
                  <a:pt x="18289" y="8388"/>
                </a:cubicBezTo>
                <a:cubicBezTo>
                  <a:pt x="18542" y="7936"/>
                  <a:pt x="18891" y="7484"/>
                  <a:pt x="19314" y="7195"/>
                </a:cubicBezTo>
                <a:cubicBezTo>
                  <a:pt x="19879" y="6807"/>
                  <a:pt x="20077" y="6164"/>
                  <a:pt x="20548" y="5723"/>
                </a:cubicBezTo>
                <a:cubicBezTo>
                  <a:pt x="20896" y="5397"/>
                  <a:pt x="21171" y="4991"/>
                  <a:pt x="21474" y="4617"/>
                </a:cubicBezTo>
                <a:cubicBezTo>
                  <a:pt x="21563" y="4507"/>
                  <a:pt x="21642" y="4387"/>
                  <a:pt x="21723" y="4270"/>
                </a:cubicBezTo>
                <a:cubicBezTo>
                  <a:pt x="22083" y="3747"/>
                  <a:pt x="22396" y="3192"/>
                  <a:pt x="22956" y="2829"/>
                </a:cubicBezTo>
                <a:cubicBezTo>
                  <a:pt x="23164" y="2695"/>
                  <a:pt x="23290" y="2437"/>
                  <a:pt x="23455" y="2237"/>
                </a:cubicBezTo>
                <a:cubicBezTo>
                  <a:pt x="23610" y="2048"/>
                  <a:pt x="23772" y="1954"/>
                  <a:pt x="23947" y="1954"/>
                </a:cubicBezTo>
                <a:close/>
                <a:moveTo>
                  <a:pt x="23833" y="1"/>
                </a:moveTo>
                <a:cubicBezTo>
                  <a:pt x="23493" y="360"/>
                  <a:pt x="23203" y="667"/>
                  <a:pt x="22909" y="970"/>
                </a:cubicBezTo>
                <a:cubicBezTo>
                  <a:pt x="22788" y="1094"/>
                  <a:pt x="22637" y="1193"/>
                  <a:pt x="22530" y="1326"/>
                </a:cubicBezTo>
                <a:cubicBezTo>
                  <a:pt x="21999" y="1986"/>
                  <a:pt x="21456" y="2639"/>
                  <a:pt x="20957" y="3324"/>
                </a:cubicBezTo>
                <a:cubicBezTo>
                  <a:pt x="20444" y="4030"/>
                  <a:pt x="20055" y="4826"/>
                  <a:pt x="19383" y="5414"/>
                </a:cubicBezTo>
                <a:cubicBezTo>
                  <a:pt x="19282" y="5505"/>
                  <a:pt x="19221" y="5654"/>
                  <a:pt x="19172" y="5787"/>
                </a:cubicBezTo>
                <a:cubicBezTo>
                  <a:pt x="18902" y="6520"/>
                  <a:pt x="18412" y="7120"/>
                  <a:pt x="17872" y="7636"/>
                </a:cubicBezTo>
                <a:cubicBezTo>
                  <a:pt x="17374" y="8111"/>
                  <a:pt x="17049" y="8634"/>
                  <a:pt x="16860" y="9315"/>
                </a:cubicBezTo>
                <a:cubicBezTo>
                  <a:pt x="16416" y="9164"/>
                  <a:pt x="15929" y="9335"/>
                  <a:pt x="15512" y="9020"/>
                </a:cubicBezTo>
                <a:cubicBezTo>
                  <a:pt x="15467" y="8986"/>
                  <a:pt x="15382" y="8970"/>
                  <a:pt x="15296" y="8970"/>
                </a:cubicBezTo>
                <a:cubicBezTo>
                  <a:pt x="15185" y="8970"/>
                  <a:pt x="15071" y="8996"/>
                  <a:pt x="15034" y="9045"/>
                </a:cubicBezTo>
                <a:cubicBezTo>
                  <a:pt x="14869" y="9262"/>
                  <a:pt x="14715" y="9337"/>
                  <a:pt x="14568" y="9337"/>
                </a:cubicBezTo>
                <a:cubicBezTo>
                  <a:pt x="14313" y="9337"/>
                  <a:pt x="14077" y="9109"/>
                  <a:pt x="13836" y="8996"/>
                </a:cubicBezTo>
                <a:cubicBezTo>
                  <a:pt x="13540" y="9226"/>
                  <a:pt x="13327" y="9459"/>
                  <a:pt x="13064" y="9574"/>
                </a:cubicBezTo>
                <a:cubicBezTo>
                  <a:pt x="12823" y="9679"/>
                  <a:pt x="12481" y="9579"/>
                  <a:pt x="12265" y="9707"/>
                </a:cubicBezTo>
                <a:cubicBezTo>
                  <a:pt x="12185" y="9754"/>
                  <a:pt x="12113" y="9772"/>
                  <a:pt x="12044" y="9772"/>
                </a:cubicBezTo>
                <a:cubicBezTo>
                  <a:pt x="11821" y="9772"/>
                  <a:pt x="11645" y="9578"/>
                  <a:pt x="11418" y="9565"/>
                </a:cubicBezTo>
                <a:cubicBezTo>
                  <a:pt x="11360" y="9763"/>
                  <a:pt x="11312" y="9921"/>
                  <a:pt x="11262" y="10091"/>
                </a:cubicBezTo>
                <a:cubicBezTo>
                  <a:pt x="11051" y="9920"/>
                  <a:pt x="10858" y="9858"/>
                  <a:pt x="10677" y="9858"/>
                </a:cubicBezTo>
                <a:cubicBezTo>
                  <a:pt x="10308" y="9858"/>
                  <a:pt x="9993" y="10113"/>
                  <a:pt x="9700" y="10221"/>
                </a:cubicBezTo>
                <a:lnTo>
                  <a:pt x="9536" y="10669"/>
                </a:lnTo>
                <a:cubicBezTo>
                  <a:pt x="9462" y="10618"/>
                  <a:pt x="9397" y="10595"/>
                  <a:pt x="9338" y="10595"/>
                </a:cubicBezTo>
                <a:cubicBezTo>
                  <a:pt x="9232" y="10595"/>
                  <a:pt x="9145" y="10671"/>
                  <a:pt x="9055" y="10794"/>
                </a:cubicBezTo>
                <a:cubicBezTo>
                  <a:pt x="8990" y="10882"/>
                  <a:pt x="8841" y="10976"/>
                  <a:pt x="8739" y="10976"/>
                </a:cubicBezTo>
                <a:cubicBezTo>
                  <a:pt x="8729" y="10976"/>
                  <a:pt x="8720" y="10975"/>
                  <a:pt x="8712" y="10973"/>
                </a:cubicBezTo>
                <a:cubicBezTo>
                  <a:pt x="8633" y="10958"/>
                  <a:pt x="8560" y="10951"/>
                  <a:pt x="8490" y="10951"/>
                </a:cubicBezTo>
                <a:cubicBezTo>
                  <a:pt x="8043" y="10951"/>
                  <a:pt x="7774" y="11255"/>
                  <a:pt x="7555" y="11624"/>
                </a:cubicBezTo>
                <a:cubicBezTo>
                  <a:pt x="7476" y="11759"/>
                  <a:pt x="7429" y="11853"/>
                  <a:pt x="7295" y="11853"/>
                </a:cubicBezTo>
                <a:cubicBezTo>
                  <a:pt x="7263" y="11853"/>
                  <a:pt x="7226" y="11847"/>
                  <a:pt x="7182" y="11836"/>
                </a:cubicBezTo>
                <a:cubicBezTo>
                  <a:pt x="7175" y="11834"/>
                  <a:pt x="7167" y="11833"/>
                  <a:pt x="7159" y="11833"/>
                </a:cubicBezTo>
                <a:cubicBezTo>
                  <a:pt x="7071" y="11833"/>
                  <a:pt x="6939" y="11941"/>
                  <a:pt x="6861" y="12023"/>
                </a:cubicBezTo>
                <a:cubicBezTo>
                  <a:pt x="6646" y="12247"/>
                  <a:pt x="6480" y="12528"/>
                  <a:pt x="6241" y="12722"/>
                </a:cubicBezTo>
                <a:cubicBezTo>
                  <a:pt x="5345" y="13454"/>
                  <a:pt x="4512" y="14227"/>
                  <a:pt x="3848" y="15199"/>
                </a:cubicBezTo>
                <a:cubicBezTo>
                  <a:pt x="3652" y="15484"/>
                  <a:pt x="3522" y="15852"/>
                  <a:pt x="3238" y="16067"/>
                </a:cubicBezTo>
                <a:cubicBezTo>
                  <a:pt x="2491" y="16636"/>
                  <a:pt x="2250" y="17525"/>
                  <a:pt x="1827" y="18291"/>
                </a:cubicBezTo>
                <a:cubicBezTo>
                  <a:pt x="1625" y="18654"/>
                  <a:pt x="1471" y="19042"/>
                  <a:pt x="1369" y="19446"/>
                </a:cubicBezTo>
                <a:cubicBezTo>
                  <a:pt x="1270" y="19849"/>
                  <a:pt x="1084" y="20239"/>
                  <a:pt x="979" y="20669"/>
                </a:cubicBezTo>
                <a:cubicBezTo>
                  <a:pt x="847" y="21207"/>
                  <a:pt x="509" y="21720"/>
                  <a:pt x="582" y="22293"/>
                </a:cubicBezTo>
                <a:cubicBezTo>
                  <a:pt x="657" y="22876"/>
                  <a:pt x="25" y="23336"/>
                  <a:pt x="358" y="23933"/>
                </a:cubicBezTo>
                <a:cubicBezTo>
                  <a:pt x="207" y="24911"/>
                  <a:pt x="152" y="25901"/>
                  <a:pt x="195" y="26890"/>
                </a:cubicBezTo>
                <a:cubicBezTo>
                  <a:pt x="207" y="27192"/>
                  <a:pt x="372" y="27557"/>
                  <a:pt x="231" y="27790"/>
                </a:cubicBezTo>
                <a:cubicBezTo>
                  <a:pt x="1" y="28166"/>
                  <a:pt x="554" y="28402"/>
                  <a:pt x="306" y="28724"/>
                </a:cubicBezTo>
                <a:cubicBezTo>
                  <a:pt x="45" y="29065"/>
                  <a:pt x="593" y="29232"/>
                  <a:pt x="488" y="29563"/>
                </a:cubicBezTo>
                <a:cubicBezTo>
                  <a:pt x="456" y="29663"/>
                  <a:pt x="717" y="29872"/>
                  <a:pt x="677" y="29952"/>
                </a:cubicBezTo>
                <a:cubicBezTo>
                  <a:pt x="422" y="30483"/>
                  <a:pt x="1188" y="30869"/>
                  <a:pt x="858" y="31390"/>
                </a:cubicBezTo>
                <a:cubicBezTo>
                  <a:pt x="1207" y="31568"/>
                  <a:pt x="1078" y="32011"/>
                  <a:pt x="1283" y="32219"/>
                </a:cubicBezTo>
                <a:cubicBezTo>
                  <a:pt x="1587" y="32526"/>
                  <a:pt x="1454" y="33016"/>
                  <a:pt x="1676" y="33226"/>
                </a:cubicBezTo>
                <a:cubicBezTo>
                  <a:pt x="2324" y="33839"/>
                  <a:pt x="2399" y="34822"/>
                  <a:pt x="3143" y="35354"/>
                </a:cubicBezTo>
                <a:cubicBezTo>
                  <a:pt x="3240" y="35424"/>
                  <a:pt x="3209" y="35651"/>
                  <a:pt x="3291" y="35766"/>
                </a:cubicBezTo>
                <a:cubicBezTo>
                  <a:pt x="3396" y="35914"/>
                  <a:pt x="3567" y="36014"/>
                  <a:pt x="3690" y="36151"/>
                </a:cubicBezTo>
                <a:cubicBezTo>
                  <a:pt x="4014" y="36514"/>
                  <a:pt x="4198" y="36983"/>
                  <a:pt x="4665" y="37246"/>
                </a:cubicBezTo>
                <a:cubicBezTo>
                  <a:pt x="5019" y="37446"/>
                  <a:pt x="5269" y="37827"/>
                  <a:pt x="5620" y="38036"/>
                </a:cubicBezTo>
                <a:cubicBezTo>
                  <a:pt x="6405" y="38505"/>
                  <a:pt x="7051" y="39234"/>
                  <a:pt x="8024" y="39361"/>
                </a:cubicBezTo>
                <a:cubicBezTo>
                  <a:pt x="8252" y="39693"/>
                  <a:pt x="8697" y="39461"/>
                  <a:pt x="8950" y="39717"/>
                </a:cubicBezTo>
                <a:cubicBezTo>
                  <a:pt x="9437" y="40209"/>
                  <a:pt x="10134" y="40048"/>
                  <a:pt x="10714" y="40273"/>
                </a:cubicBezTo>
                <a:cubicBezTo>
                  <a:pt x="11163" y="40449"/>
                  <a:pt x="11749" y="40283"/>
                  <a:pt x="12191" y="40468"/>
                </a:cubicBezTo>
                <a:cubicBezTo>
                  <a:pt x="12619" y="40646"/>
                  <a:pt x="13104" y="40447"/>
                  <a:pt x="13503" y="40801"/>
                </a:cubicBezTo>
                <a:cubicBezTo>
                  <a:pt x="13556" y="40849"/>
                  <a:pt x="13635" y="40863"/>
                  <a:pt x="13727" y="40863"/>
                </a:cubicBezTo>
                <a:cubicBezTo>
                  <a:pt x="13860" y="40863"/>
                  <a:pt x="14021" y="40833"/>
                  <a:pt x="14167" y="40833"/>
                </a:cubicBezTo>
                <a:cubicBezTo>
                  <a:pt x="14230" y="40833"/>
                  <a:pt x="14289" y="40838"/>
                  <a:pt x="14343" y="40854"/>
                </a:cubicBezTo>
                <a:cubicBezTo>
                  <a:pt x="15382" y="41154"/>
                  <a:pt x="16464" y="40987"/>
                  <a:pt x="17512" y="41180"/>
                </a:cubicBezTo>
                <a:cubicBezTo>
                  <a:pt x="17535" y="41184"/>
                  <a:pt x="17558" y="41185"/>
                  <a:pt x="17583" y="41185"/>
                </a:cubicBezTo>
                <a:cubicBezTo>
                  <a:pt x="17737" y="41185"/>
                  <a:pt x="17927" y="41115"/>
                  <a:pt x="18057" y="41115"/>
                </a:cubicBezTo>
                <a:cubicBezTo>
                  <a:pt x="18103" y="41115"/>
                  <a:pt x="18142" y="41125"/>
                  <a:pt x="18168" y="41149"/>
                </a:cubicBezTo>
                <a:cubicBezTo>
                  <a:pt x="18269" y="41242"/>
                  <a:pt x="18365" y="41272"/>
                  <a:pt x="18458" y="41272"/>
                </a:cubicBezTo>
                <a:cubicBezTo>
                  <a:pt x="18639" y="41272"/>
                  <a:pt x="18809" y="41157"/>
                  <a:pt x="18983" y="41157"/>
                </a:cubicBezTo>
                <a:cubicBezTo>
                  <a:pt x="19009" y="41157"/>
                  <a:pt x="19035" y="41159"/>
                  <a:pt x="19061" y="41165"/>
                </a:cubicBezTo>
                <a:cubicBezTo>
                  <a:pt x="19360" y="41232"/>
                  <a:pt x="19670" y="41261"/>
                  <a:pt x="19978" y="41281"/>
                </a:cubicBezTo>
                <a:cubicBezTo>
                  <a:pt x="20018" y="41284"/>
                  <a:pt x="20058" y="41285"/>
                  <a:pt x="20099" y="41285"/>
                </a:cubicBezTo>
                <a:cubicBezTo>
                  <a:pt x="20520" y="41285"/>
                  <a:pt x="20944" y="41150"/>
                  <a:pt x="21366" y="41150"/>
                </a:cubicBezTo>
                <a:cubicBezTo>
                  <a:pt x="21597" y="41150"/>
                  <a:pt x="21827" y="41190"/>
                  <a:pt x="22055" y="41315"/>
                </a:cubicBezTo>
                <a:cubicBezTo>
                  <a:pt x="22062" y="41319"/>
                  <a:pt x="22069" y="41320"/>
                  <a:pt x="22078" y="41320"/>
                </a:cubicBezTo>
                <a:cubicBezTo>
                  <a:pt x="22097" y="41320"/>
                  <a:pt x="22120" y="41314"/>
                  <a:pt x="22139" y="41313"/>
                </a:cubicBezTo>
                <a:cubicBezTo>
                  <a:pt x="22378" y="41298"/>
                  <a:pt x="22617" y="41296"/>
                  <a:pt x="22856" y="41296"/>
                </a:cubicBezTo>
                <a:cubicBezTo>
                  <a:pt x="23010" y="41296"/>
                  <a:pt x="23164" y="41297"/>
                  <a:pt x="23318" y="41297"/>
                </a:cubicBezTo>
                <a:cubicBezTo>
                  <a:pt x="23574" y="41297"/>
                  <a:pt x="23829" y="41293"/>
                  <a:pt x="24080" y="41276"/>
                </a:cubicBezTo>
                <a:cubicBezTo>
                  <a:pt x="24120" y="41273"/>
                  <a:pt x="24160" y="41272"/>
                  <a:pt x="24200" y="41272"/>
                </a:cubicBezTo>
                <a:cubicBezTo>
                  <a:pt x="24492" y="41272"/>
                  <a:pt x="24781" y="41338"/>
                  <a:pt x="25060" y="41338"/>
                </a:cubicBezTo>
                <a:cubicBezTo>
                  <a:pt x="25175" y="41338"/>
                  <a:pt x="25289" y="41326"/>
                  <a:pt x="25400" y="41294"/>
                </a:cubicBezTo>
                <a:cubicBezTo>
                  <a:pt x="25996" y="41123"/>
                  <a:pt x="26592" y="41170"/>
                  <a:pt x="27188" y="41138"/>
                </a:cubicBezTo>
                <a:cubicBezTo>
                  <a:pt x="27551" y="41119"/>
                  <a:pt x="27915" y="41130"/>
                  <a:pt x="28277" y="41119"/>
                </a:cubicBezTo>
                <a:cubicBezTo>
                  <a:pt x="28498" y="41112"/>
                  <a:pt x="28719" y="41109"/>
                  <a:pt x="28939" y="41109"/>
                </a:cubicBezTo>
                <a:cubicBezTo>
                  <a:pt x="29677" y="41109"/>
                  <a:pt x="30415" y="41138"/>
                  <a:pt x="31152" y="41139"/>
                </a:cubicBezTo>
                <a:cubicBezTo>
                  <a:pt x="31156" y="41139"/>
                  <a:pt x="31161" y="41139"/>
                  <a:pt x="31165" y="41139"/>
                </a:cubicBezTo>
                <a:cubicBezTo>
                  <a:pt x="32038" y="41139"/>
                  <a:pt x="32915" y="41014"/>
                  <a:pt x="33783" y="40889"/>
                </a:cubicBezTo>
                <a:cubicBezTo>
                  <a:pt x="34451" y="40794"/>
                  <a:pt x="35102" y="40571"/>
                  <a:pt x="35771" y="40482"/>
                </a:cubicBezTo>
                <a:cubicBezTo>
                  <a:pt x="36350" y="40404"/>
                  <a:pt x="36894" y="40206"/>
                  <a:pt x="37492" y="40159"/>
                </a:cubicBezTo>
                <a:cubicBezTo>
                  <a:pt x="38124" y="40109"/>
                  <a:pt x="38706" y="39579"/>
                  <a:pt x="39347" y="39445"/>
                </a:cubicBezTo>
                <a:cubicBezTo>
                  <a:pt x="40045" y="39301"/>
                  <a:pt x="40619" y="38961"/>
                  <a:pt x="41233" y="38659"/>
                </a:cubicBezTo>
                <a:cubicBezTo>
                  <a:pt x="42104" y="38230"/>
                  <a:pt x="42841" y="37633"/>
                  <a:pt x="43531" y="36968"/>
                </a:cubicBezTo>
                <a:cubicBezTo>
                  <a:pt x="43625" y="36875"/>
                  <a:pt x="43708" y="36772"/>
                  <a:pt x="43777" y="36660"/>
                </a:cubicBezTo>
                <a:cubicBezTo>
                  <a:pt x="44175" y="36011"/>
                  <a:pt x="44902" y="35632"/>
                  <a:pt x="45207" y="34907"/>
                </a:cubicBezTo>
                <a:cubicBezTo>
                  <a:pt x="45297" y="34697"/>
                  <a:pt x="45355" y="34464"/>
                  <a:pt x="45487" y="34285"/>
                </a:cubicBezTo>
                <a:cubicBezTo>
                  <a:pt x="45612" y="34116"/>
                  <a:pt x="45912" y="34035"/>
                  <a:pt x="45966" y="33863"/>
                </a:cubicBezTo>
                <a:cubicBezTo>
                  <a:pt x="46247" y="32964"/>
                  <a:pt x="46887" y="32244"/>
                  <a:pt x="47062" y="31267"/>
                </a:cubicBezTo>
                <a:cubicBezTo>
                  <a:pt x="47216" y="30408"/>
                  <a:pt x="47445" y="29545"/>
                  <a:pt x="47614" y="28684"/>
                </a:cubicBezTo>
                <a:cubicBezTo>
                  <a:pt x="47760" y="27952"/>
                  <a:pt x="47567" y="27184"/>
                  <a:pt x="47738" y="26433"/>
                </a:cubicBezTo>
                <a:cubicBezTo>
                  <a:pt x="47829" y="26033"/>
                  <a:pt x="47865" y="25605"/>
                  <a:pt x="47673" y="25184"/>
                </a:cubicBezTo>
                <a:cubicBezTo>
                  <a:pt x="47603" y="25034"/>
                  <a:pt x="47735" y="24789"/>
                  <a:pt x="47772" y="24609"/>
                </a:cubicBezTo>
                <a:lnTo>
                  <a:pt x="47507" y="24355"/>
                </a:lnTo>
                <a:cubicBezTo>
                  <a:pt x="47568" y="23992"/>
                  <a:pt x="47767" y="23599"/>
                  <a:pt x="47645" y="23402"/>
                </a:cubicBezTo>
                <a:cubicBezTo>
                  <a:pt x="47231" y="22734"/>
                  <a:pt x="47398" y="21893"/>
                  <a:pt x="46917" y="21260"/>
                </a:cubicBezTo>
                <a:cubicBezTo>
                  <a:pt x="46718" y="20996"/>
                  <a:pt x="47202" y="21082"/>
                  <a:pt x="47153" y="20811"/>
                </a:cubicBezTo>
                <a:cubicBezTo>
                  <a:pt x="46723" y="20621"/>
                  <a:pt x="46567" y="20218"/>
                  <a:pt x="46502" y="19733"/>
                </a:cubicBezTo>
                <a:cubicBezTo>
                  <a:pt x="46427" y="19172"/>
                  <a:pt x="46300" y="18644"/>
                  <a:pt x="45827" y="18215"/>
                </a:cubicBezTo>
                <a:cubicBezTo>
                  <a:pt x="45557" y="17969"/>
                  <a:pt x="45464" y="17522"/>
                  <a:pt x="45306" y="17159"/>
                </a:cubicBezTo>
                <a:cubicBezTo>
                  <a:pt x="45217" y="16951"/>
                  <a:pt x="45212" y="16688"/>
                  <a:pt x="45079" y="16523"/>
                </a:cubicBezTo>
                <a:cubicBezTo>
                  <a:pt x="44693" y="16040"/>
                  <a:pt x="44254" y="15601"/>
                  <a:pt x="43851" y="15132"/>
                </a:cubicBezTo>
                <a:cubicBezTo>
                  <a:pt x="43484" y="14702"/>
                  <a:pt x="43126" y="14262"/>
                  <a:pt x="42787" y="13812"/>
                </a:cubicBezTo>
                <a:cubicBezTo>
                  <a:pt x="42594" y="13554"/>
                  <a:pt x="42386" y="13385"/>
                  <a:pt x="42072" y="13249"/>
                </a:cubicBezTo>
                <a:cubicBezTo>
                  <a:pt x="41679" y="13078"/>
                  <a:pt x="41257" y="12838"/>
                  <a:pt x="41100" y="12350"/>
                </a:cubicBezTo>
                <a:cubicBezTo>
                  <a:pt x="41064" y="12236"/>
                  <a:pt x="40937" y="12140"/>
                  <a:pt x="40832" y="12064"/>
                </a:cubicBezTo>
                <a:cubicBezTo>
                  <a:pt x="40420" y="11765"/>
                  <a:pt x="39755" y="11811"/>
                  <a:pt x="39603" y="11152"/>
                </a:cubicBezTo>
                <a:cubicBezTo>
                  <a:pt x="39597" y="11125"/>
                  <a:pt x="39446" y="11146"/>
                  <a:pt x="39370" y="11119"/>
                </a:cubicBezTo>
                <a:cubicBezTo>
                  <a:pt x="38897" y="10954"/>
                  <a:pt x="38388" y="10846"/>
                  <a:pt x="37962" y="10597"/>
                </a:cubicBezTo>
                <a:cubicBezTo>
                  <a:pt x="37155" y="10124"/>
                  <a:pt x="36324" y="9834"/>
                  <a:pt x="35389" y="9673"/>
                </a:cubicBezTo>
                <a:cubicBezTo>
                  <a:pt x="34181" y="9465"/>
                  <a:pt x="32971" y="9286"/>
                  <a:pt x="31759" y="9106"/>
                </a:cubicBezTo>
                <a:cubicBezTo>
                  <a:pt x="31467" y="9063"/>
                  <a:pt x="31185" y="8902"/>
                  <a:pt x="30916" y="8762"/>
                </a:cubicBezTo>
                <a:cubicBezTo>
                  <a:pt x="30554" y="8571"/>
                  <a:pt x="30551" y="8140"/>
                  <a:pt x="30354" y="7836"/>
                </a:cubicBezTo>
                <a:cubicBezTo>
                  <a:pt x="30139" y="7505"/>
                  <a:pt x="29690" y="7466"/>
                  <a:pt x="29516" y="7029"/>
                </a:cubicBezTo>
                <a:cubicBezTo>
                  <a:pt x="29279" y="6438"/>
                  <a:pt x="28889" y="5897"/>
                  <a:pt x="28516" y="5383"/>
                </a:cubicBezTo>
                <a:cubicBezTo>
                  <a:pt x="28202" y="4950"/>
                  <a:pt x="27841" y="4531"/>
                  <a:pt x="27490" y="4126"/>
                </a:cubicBezTo>
                <a:cubicBezTo>
                  <a:pt x="27133" y="3714"/>
                  <a:pt x="27023" y="3123"/>
                  <a:pt x="26501" y="2836"/>
                </a:cubicBezTo>
                <a:cubicBezTo>
                  <a:pt x="26375" y="2768"/>
                  <a:pt x="26338" y="2541"/>
                  <a:pt x="26255" y="2388"/>
                </a:cubicBezTo>
                <a:cubicBezTo>
                  <a:pt x="26190" y="2267"/>
                  <a:pt x="26135" y="2067"/>
                  <a:pt x="26044" y="2046"/>
                </a:cubicBezTo>
                <a:cubicBezTo>
                  <a:pt x="25719" y="1971"/>
                  <a:pt x="25732" y="1653"/>
                  <a:pt x="25564" y="1478"/>
                </a:cubicBezTo>
                <a:cubicBezTo>
                  <a:pt x="25405" y="1313"/>
                  <a:pt x="25007" y="1173"/>
                  <a:pt x="25024" y="1077"/>
                </a:cubicBezTo>
                <a:cubicBezTo>
                  <a:pt x="25101" y="632"/>
                  <a:pt x="24606" y="840"/>
                  <a:pt x="24571" y="630"/>
                </a:cubicBezTo>
                <a:cubicBezTo>
                  <a:pt x="24488" y="133"/>
                  <a:pt x="24123" y="62"/>
                  <a:pt x="23833" y="1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1146;p47"/>
          <p:cNvSpPr/>
          <p:nvPr/>
        </p:nvSpPr>
        <p:spPr>
          <a:xfrm rot="9049022">
            <a:off x="540732" y="5720710"/>
            <a:ext cx="1511110" cy="1189626"/>
          </a:xfrm>
          <a:custGeom>
            <a:avLst/>
            <a:gdLst/>
            <a:ahLst/>
            <a:cxnLst/>
            <a:rect l="l" t="t" r="r" b="b"/>
            <a:pathLst>
              <a:path w="47865" h="41338" extrusionOk="0">
                <a:moveTo>
                  <a:pt x="23947" y="1954"/>
                </a:moveTo>
                <a:cubicBezTo>
                  <a:pt x="24079" y="1954"/>
                  <a:pt x="24218" y="2007"/>
                  <a:pt x="24367" y="2112"/>
                </a:cubicBezTo>
                <a:cubicBezTo>
                  <a:pt x="24463" y="2179"/>
                  <a:pt x="24550" y="2258"/>
                  <a:pt x="24627" y="2347"/>
                </a:cubicBezTo>
                <a:cubicBezTo>
                  <a:pt x="25445" y="3331"/>
                  <a:pt x="26268" y="4313"/>
                  <a:pt x="27073" y="5308"/>
                </a:cubicBezTo>
                <a:cubicBezTo>
                  <a:pt x="27427" y="5747"/>
                  <a:pt x="27837" y="6125"/>
                  <a:pt x="28111" y="6652"/>
                </a:cubicBezTo>
                <a:cubicBezTo>
                  <a:pt x="28335" y="7080"/>
                  <a:pt x="28856" y="7346"/>
                  <a:pt x="29214" y="7715"/>
                </a:cubicBezTo>
                <a:cubicBezTo>
                  <a:pt x="29491" y="8002"/>
                  <a:pt x="29711" y="8345"/>
                  <a:pt x="29977" y="8647"/>
                </a:cubicBezTo>
                <a:cubicBezTo>
                  <a:pt x="30209" y="8912"/>
                  <a:pt x="30217" y="9210"/>
                  <a:pt x="30153" y="9488"/>
                </a:cubicBezTo>
                <a:lnTo>
                  <a:pt x="30152" y="9488"/>
                </a:lnTo>
                <a:cubicBezTo>
                  <a:pt x="30540" y="9885"/>
                  <a:pt x="30957" y="9852"/>
                  <a:pt x="31309" y="9983"/>
                </a:cubicBezTo>
                <a:cubicBezTo>
                  <a:pt x="31681" y="10119"/>
                  <a:pt x="32012" y="10136"/>
                  <a:pt x="32389" y="10155"/>
                </a:cubicBezTo>
                <a:cubicBezTo>
                  <a:pt x="33194" y="10197"/>
                  <a:pt x="34001" y="10281"/>
                  <a:pt x="34785" y="10507"/>
                </a:cubicBezTo>
                <a:cubicBezTo>
                  <a:pt x="35110" y="10601"/>
                  <a:pt x="35540" y="10551"/>
                  <a:pt x="35759" y="10749"/>
                </a:cubicBezTo>
                <a:cubicBezTo>
                  <a:pt x="36037" y="11002"/>
                  <a:pt x="36314" y="10917"/>
                  <a:pt x="36590" y="10984"/>
                </a:cubicBezTo>
                <a:cubicBezTo>
                  <a:pt x="36727" y="11020"/>
                  <a:pt x="36859" y="11070"/>
                  <a:pt x="36982" y="11135"/>
                </a:cubicBezTo>
                <a:cubicBezTo>
                  <a:pt x="37260" y="11278"/>
                  <a:pt x="37544" y="11412"/>
                  <a:pt x="37799" y="11587"/>
                </a:cubicBezTo>
                <a:cubicBezTo>
                  <a:pt x="38157" y="11832"/>
                  <a:pt x="38611" y="11843"/>
                  <a:pt x="38955" y="12153"/>
                </a:cubicBezTo>
                <a:cubicBezTo>
                  <a:pt x="39281" y="12449"/>
                  <a:pt x="39712" y="12623"/>
                  <a:pt x="40068" y="12890"/>
                </a:cubicBezTo>
                <a:cubicBezTo>
                  <a:pt x="40343" y="13095"/>
                  <a:pt x="40591" y="13343"/>
                  <a:pt x="40817" y="13603"/>
                </a:cubicBezTo>
                <a:cubicBezTo>
                  <a:pt x="41008" y="13823"/>
                  <a:pt x="41392" y="13792"/>
                  <a:pt x="41466" y="14179"/>
                </a:cubicBezTo>
                <a:cubicBezTo>
                  <a:pt x="41520" y="14467"/>
                  <a:pt x="42061" y="14305"/>
                  <a:pt x="42070" y="14710"/>
                </a:cubicBezTo>
                <a:cubicBezTo>
                  <a:pt x="42644" y="15000"/>
                  <a:pt x="42898" y="15597"/>
                  <a:pt x="43311" y="16039"/>
                </a:cubicBezTo>
                <a:cubicBezTo>
                  <a:pt x="43728" y="16489"/>
                  <a:pt x="44031" y="17048"/>
                  <a:pt x="44371" y="17567"/>
                </a:cubicBezTo>
                <a:cubicBezTo>
                  <a:pt x="44465" y="17709"/>
                  <a:pt x="44503" y="17887"/>
                  <a:pt x="44578" y="18041"/>
                </a:cubicBezTo>
                <a:cubicBezTo>
                  <a:pt x="44780" y="18449"/>
                  <a:pt x="45066" y="18833"/>
                  <a:pt x="45174" y="19264"/>
                </a:cubicBezTo>
                <a:cubicBezTo>
                  <a:pt x="45272" y="19653"/>
                  <a:pt x="45538" y="19941"/>
                  <a:pt x="45636" y="20318"/>
                </a:cubicBezTo>
                <a:cubicBezTo>
                  <a:pt x="45712" y="20613"/>
                  <a:pt x="45801" y="20946"/>
                  <a:pt x="45998" y="21156"/>
                </a:cubicBezTo>
                <a:cubicBezTo>
                  <a:pt x="46298" y="21475"/>
                  <a:pt x="46095" y="21788"/>
                  <a:pt x="46115" y="22103"/>
                </a:cubicBezTo>
                <a:cubicBezTo>
                  <a:pt x="46117" y="22132"/>
                  <a:pt x="46101" y="22173"/>
                  <a:pt x="46117" y="22188"/>
                </a:cubicBezTo>
                <a:cubicBezTo>
                  <a:pt x="46530" y="22631"/>
                  <a:pt x="46437" y="23225"/>
                  <a:pt x="46592" y="23744"/>
                </a:cubicBezTo>
                <a:cubicBezTo>
                  <a:pt x="46650" y="23932"/>
                  <a:pt x="46830" y="24071"/>
                  <a:pt x="46652" y="24289"/>
                </a:cubicBezTo>
                <a:cubicBezTo>
                  <a:pt x="46609" y="24341"/>
                  <a:pt x="46600" y="24478"/>
                  <a:pt x="46637" y="24533"/>
                </a:cubicBezTo>
                <a:cubicBezTo>
                  <a:pt x="46975" y="25010"/>
                  <a:pt x="46796" y="25517"/>
                  <a:pt x="46790" y="26034"/>
                </a:cubicBezTo>
                <a:cubicBezTo>
                  <a:pt x="46777" y="27268"/>
                  <a:pt x="46681" y="28487"/>
                  <a:pt x="46435" y="29696"/>
                </a:cubicBezTo>
                <a:cubicBezTo>
                  <a:pt x="46377" y="29982"/>
                  <a:pt x="46396" y="30290"/>
                  <a:pt x="46298" y="30560"/>
                </a:cubicBezTo>
                <a:cubicBezTo>
                  <a:pt x="46203" y="30822"/>
                  <a:pt x="46006" y="31048"/>
                  <a:pt x="45840" y="31311"/>
                </a:cubicBezTo>
                <a:cubicBezTo>
                  <a:pt x="46101" y="31507"/>
                  <a:pt x="46156" y="31843"/>
                  <a:pt x="45882" y="31980"/>
                </a:cubicBezTo>
                <a:cubicBezTo>
                  <a:pt x="45470" y="32185"/>
                  <a:pt x="45564" y="32637"/>
                  <a:pt x="45272" y="32901"/>
                </a:cubicBezTo>
                <a:cubicBezTo>
                  <a:pt x="45011" y="33137"/>
                  <a:pt x="44740" y="33529"/>
                  <a:pt x="44740" y="33852"/>
                </a:cubicBezTo>
                <a:cubicBezTo>
                  <a:pt x="44740" y="34309"/>
                  <a:pt x="44085" y="34277"/>
                  <a:pt x="44223" y="34734"/>
                </a:cubicBezTo>
                <a:cubicBezTo>
                  <a:pt x="44190" y="34728"/>
                  <a:pt x="44161" y="34725"/>
                  <a:pt x="44134" y="34725"/>
                </a:cubicBezTo>
                <a:cubicBezTo>
                  <a:pt x="43842" y="34725"/>
                  <a:pt x="43933" y="35068"/>
                  <a:pt x="43805" y="35215"/>
                </a:cubicBezTo>
                <a:cubicBezTo>
                  <a:pt x="43500" y="35563"/>
                  <a:pt x="43269" y="35939"/>
                  <a:pt x="42850" y="36227"/>
                </a:cubicBezTo>
                <a:cubicBezTo>
                  <a:pt x="42484" y="36482"/>
                  <a:pt x="42170" y="36899"/>
                  <a:pt x="41771" y="37154"/>
                </a:cubicBezTo>
                <a:cubicBezTo>
                  <a:pt x="41458" y="37355"/>
                  <a:pt x="41214" y="37637"/>
                  <a:pt x="40848" y="37783"/>
                </a:cubicBezTo>
                <a:cubicBezTo>
                  <a:pt x="40297" y="38006"/>
                  <a:pt x="39825" y="38370"/>
                  <a:pt x="39198" y="38472"/>
                </a:cubicBezTo>
                <a:cubicBezTo>
                  <a:pt x="38481" y="38589"/>
                  <a:pt x="37805" y="38956"/>
                  <a:pt x="37090" y="39089"/>
                </a:cubicBezTo>
                <a:cubicBezTo>
                  <a:pt x="35722" y="39343"/>
                  <a:pt x="34400" y="39875"/>
                  <a:pt x="32987" y="39875"/>
                </a:cubicBezTo>
                <a:cubicBezTo>
                  <a:pt x="32854" y="39875"/>
                  <a:pt x="32720" y="39871"/>
                  <a:pt x="32586" y="39861"/>
                </a:cubicBezTo>
                <a:cubicBezTo>
                  <a:pt x="32529" y="39856"/>
                  <a:pt x="32466" y="39851"/>
                  <a:pt x="32404" y="39851"/>
                </a:cubicBezTo>
                <a:cubicBezTo>
                  <a:pt x="32314" y="39851"/>
                  <a:pt x="32225" y="39862"/>
                  <a:pt x="32158" y="39902"/>
                </a:cubicBezTo>
                <a:cubicBezTo>
                  <a:pt x="31617" y="40233"/>
                  <a:pt x="31004" y="40104"/>
                  <a:pt x="30429" y="40179"/>
                </a:cubicBezTo>
                <a:cubicBezTo>
                  <a:pt x="29474" y="40305"/>
                  <a:pt x="28514" y="40341"/>
                  <a:pt x="27553" y="40341"/>
                </a:cubicBezTo>
                <a:cubicBezTo>
                  <a:pt x="26828" y="40341"/>
                  <a:pt x="26103" y="40321"/>
                  <a:pt x="25378" y="40304"/>
                </a:cubicBezTo>
                <a:cubicBezTo>
                  <a:pt x="25342" y="40303"/>
                  <a:pt x="25305" y="40303"/>
                  <a:pt x="25269" y="40303"/>
                </a:cubicBezTo>
                <a:cubicBezTo>
                  <a:pt x="24819" y="40303"/>
                  <a:pt x="24368" y="40362"/>
                  <a:pt x="23918" y="40380"/>
                </a:cubicBezTo>
                <a:cubicBezTo>
                  <a:pt x="23849" y="40382"/>
                  <a:pt x="23781" y="40384"/>
                  <a:pt x="23712" y="40384"/>
                </a:cubicBezTo>
                <a:cubicBezTo>
                  <a:pt x="23184" y="40384"/>
                  <a:pt x="22655" y="40314"/>
                  <a:pt x="22127" y="40314"/>
                </a:cubicBezTo>
                <a:cubicBezTo>
                  <a:pt x="21782" y="40314"/>
                  <a:pt x="21436" y="40344"/>
                  <a:pt x="21093" y="40443"/>
                </a:cubicBezTo>
                <a:cubicBezTo>
                  <a:pt x="20996" y="40350"/>
                  <a:pt x="20890" y="40320"/>
                  <a:pt x="20779" y="40320"/>
                </a:cubicBezTo>
                <a:cubicBezTo>
                  <a:pt x="20576" y="40320"/>
                  <a:pt x="20358" y="40420"/>
                  <a:pt x="20156" y="40420"/>
                </a:cubicBezTo>
                <a:cubicBezTo>
                  <a:pt x="20023" y="40420"/>
                  <a:pt x="19898" y="40377"/>
                  <a:pt x="19787" y="40237"/>
                </a:cubicBezTo>
                <a:cubicBezTo>
                  <a:pt x="19551" y="40320"/>
                  <a:pt x="19313" y="40349"/>
                  <a:pt x="19077" y="40349"/>
                </a:cubicBezTo>
                <a:cubicBezTo>
                  <a:pt x="18617" y="40349"/>
                  <a:pt x="18160" y="40239"/>
                  <a:pt x="17708" y="40199"/>
                </a:cubicBezTo>
                <a:cubicBezTo>
                  <a:pt x="17087" y="40144"/>
                  <a:pt x="16452" y="40192"/>
                  <a:pt x="15832" y="39940"/>
                </a:cubicBezTo>
                <a:cubicBezTo>
                  <a:pt x="15548" y="39826"/>
                  <a:pt x="15220" y="39820"/>
                  <a:pt x="14890" y="39820"/>
                </a:cubicBezTo>
                <a:cubicBezTo>
                  <a:pt x="14854" y="39820"/>
                  <a:pt x="14818" y="39821"/>
                  <a:pt x="14783" y="39821"/>
                </a:cubicBezTo>
                <a:cubicBezTo>
                  <a:pt x="14661" y="39821"/>
                  <a:pt x="14540" y="39820"/>
                  <a:pt x="14421" y="39813"/>
                </a:cubicBezTo>
                <a:cubicBezTo>
                  <a:pt x="13493" y="39761"/>
                  <a:pt x="12599" y="39564"/>
                  <a:pt x="11704" y="39312"/>
                </a:cubicBezTo>
                <a:cubicBezTo>
                  <a:pt x="11427" y="39234"/>
                  <a:pt x="11169" y="39193"/>
                  <a:pt x="10887" y="39068"/>
                </a:cubicBezTo>
                <a:cubicBezTo>
                  <a:pt x="10605" y="38945"/>
                  <a:pt x="10219" y="38914"/>
                  <a:pt x="9878" y="38837"/>
                </a:cubicBezTo>
                <a:cubicBezTo>
                  <a:pt x="9542" y="38762"/>
                  <a:pt x="9208" y="38683"/>
                  <a:pt x="8871" y="38615"/>
                </a:cubicBezTo>
                <a:cubicBezTo>
                  <a:pt x="8275" y="38495"/>
                  <a:pt x="7775" y="38151"/>
                  <a:pt x="7272" y="37857"/>
                </a:cubicBezTo>
                <a:cubicBezTo>
                  <a:pt x="6669" y="37504"/>
                  <a:pt x="6178" y="36958"/>
                  <a:pt x="5569" y="36623"/>
                </a:cubicBezTo>
                <a:cubicBezTo>
                  <a:pt x="5162" y="36400"/>
                  <a:pt x="4941" y="36039"/>
                  <a:pt x="4654" y="35743"/>
                </a:cubicBezTo>
                <a:cubicBezTo>
                  <a:pt x="4287" y="35369"/>
                  <a:pt x="3978" y="34943"/>
                  <a:pt x="3735" y="34479"/>
                </a:cubicBezTo>
                <a:cubicBezTo>
                  <a:pt x="3475" y="33978"/>
                  <a:pt x="3030" y="33574"/>
                  <a:pt x="2673" y="33123"/>
                </a:cubicBezTo>
                <a:cubicBezTo>
                  <a:pt x="2442" y="32832"/>
                  <a:pt x="2285" y="32539"/>
                  <a:pt x="2270" y="32125"/>
                </a:cubicBezTo>
                <a:cubicBezTo>
                  <a:pt x="2255" y="31766"/>
                  <a:pt x="1971" y="31426"/>
                  <a:pt x="1869" y="31059"/>
                </a:cubicBezTo>
                <a:cubicBezTo>
                  <a:pt x="1651" y="30264"/>
                  <a:pt x="1155" y="29534"/>
                  <a:pt x="1287" y="28653"/>
                </a:cubicBezTo>
                <a:cubicBezTo>
                  <a:pt x="762" y="27994"/>
                  <a:pt x="1316" y="27141"/>
                  <a:pt x="895" y="26464"/>
                </a:cubicBezTo>
                <a:cubicBezTo>
                  <a:pt x="1150" y="25829"/>
                  <a:pt x="1127" y="25167"/>
                  <a:pt x="1087" y="24504"/>
                </a:cubicBezTo>
                <a:cubicBezTo>
                  <a:pt x="1472" y="24344"/>
                  <a:pt x="1155" y="23999"/>
                  <a:pt x="1280" y="23757"/>
                </a:cubicBezTo>
                <a:cubicBezTo>
                  <a:pt x="1398" y="23528"/>
                  <a:pt x="1451" y="23262"/>
                  <a:pt x="1509" y="23006"/>
                </a:cubicBezTo>
                <a:cubicBezTo>
                  <a:pt x="1564" y="22766"/>
                  <a:pt x="1590" y="22518"/>
                  <a:pt x="1625" y="22274"/>
                </a:cubicBezTo>
                <a:cubicBezTo>
                  <a:pt x="1629" y="22248"/>
                  <a:pt x="1607" y="22198"/>
                  <a:pt x="1609" y="22198"/>
                </a:cubicBezTo>
                <a:cubicBezTo>
                  <a:pt x="2028" y="22051"/>
                  <a:pt x="1810" y="21637"/>
                  <a:pt x="1945" y="21367"/>
                </a:cubicBezTo>
                <a:cubicBezTo>
                  <a:pt x="2089" y="21077"/>
                  <a:pt x="2049" y="20698"/>
                  <a:pt x="2180" y="20397"/>
                </a:cubicBezTo>
                <a:cubicBezTo>
                  <a:pt x="2315" y="20080"/>
                  <a:pt x="2768" y="19929"/>
                  <a:pt x="2684" y="19479"/>
                </a:cubicBezTo>
                <a:cubicBezTo>
                  <a:pt x="3108" y="19294"/>
                  <a:pt x="2863" y="18869"/>
                  <a:pt x="3003" y="18594"/>
                </a:cubicBezTo>
                <a:cubicBezTo>
                  <a:pt x="3155" y="18294"/>
                  <a:pt x="3422" y="18052"/>
                  <a:pt x="3600" y="17762"/>
                </a:cubicBezTo>
                <a:cubicBezTo>
                  <a:pt x="3781" y="17468"/>
                  <a:pt x="3926" y="17149"/>
                  <a:pt x="4071" y="16833"/>
                </a:cubicBezTo>
                <a:cubicBezTo>
                  <a:pt x="4407" y="16103"/>
                  <a:pt x="4925" y="15485"/>
                  <a:pt x="5398" y="14853"/>
                </a:cubicBezTo>
                <a:cubicBezTo>
                  <a:pt x="5885" y="14204"/>
                  <a:pt x="6527" y="13672"/>
                  <a:pt x="7272" y="13294"/>
                </a:cubicBezTo>
                <a:cubicBezTo>
                  <a:pt x="7477" y="13189"/>
                  <a:pt x="7662" y="13035"/>
                  <a:pt x="7835" y="12881"/>
                </a:cubicBezTo>
                <a:cubicBezTo>
                  <a:pt x="8557" y="12242"/>
                  <a:pt x="9374" y="11770"/>
                  <a:pt x="10281" y="11445"/>
                </a:cubicBezTo>
                <a:cubicBezTo>
                  <a:pt x="10972" y="11197"/>
                  <a:pt x="11649" y="10900"/>
                  <a:pt x="12351" y="10690"/>
                </a:cubicBezTo>
                <a:cubicBezTo>
                  <a:pt x="13033" y="10485"/>
                  <a:pt x="13742" y="10222"/>
                  <a:pt x="14435" y="10222"/>
                </a:cubicBezTo>
                <a:cubicBezTo>
                  <a:pt x="14452" y="10222"/>
                  <a:pt x="14469" y="10222"/>
                  <a:pt x="14486" y="10222"/>
                </a:cubicBezTo>
                <a:cubicBezTo>
                  <a:pt x="14516" y="10223"/>
                  <a:pt x="14547" y="10223"/>
                  <a:pt x="14577" y="10223"/>
                </a:cubicBezTo>
                <a:cubicBezTo>
                  <a:pt x="15490" y="10223"/>
                  <a:pt x="16337" y="9963"/>
                  <a:pt x="17214" y="9827"/>
                </a:cubicBezTo>
                <a:cubicBezTo>
                  <a:pt x="17338" y="9807"/>
                  <a:pt x="17554" y="9640"/>
                  <a:pt x="17543" y="9611"/>
                </a:cubicBezTo>
                <a:cubicBezTo>
                  <a:pt x="17389" y="9205"/>
                  <a:pt x="17783" y="9145"/>
                  <a:pt x="17936" y="8938"/>
                </a:cubicBezTo>
                <a:cubicBezTo>
                  <a:pt x="18064" y="8762"/>
                  <a:pt x="18183" y="8577"/>
                  <a:pt x="18289" y="8388"/>
                </a:cubicBezTo>
                <a:cubicBezTo>
                  <a:pt x="18542" y="7936"/>
                  <a:pt x="18891" y="7484"/>
                  <a:pt x="19314" y="7195"/>
                </a:cubicBezTo>
                <a:cubicBezTo>
                  <a:pt x="19879" y="6807"/>
                  <a:pt x="20077" y="6164"/>
                  <a:pt x="20548" y="5723"/>
                </a:cubicBezTo>
                <a:cubicBezTo>
                  <a:pt x="20896" y="5397"/>
                  <a:pt x="21171" y="4991"/>
                  <a:pt x="21474" y="4617"/>
                </a:cubicBezTo>
                <a:cubicBezTo>
                  <a:pt x="21563" y="4507"/>
                  <a:pt x="21642" y="4387"/>
                  <a:pt x="21723" y="4270"/>
                </a:cubicBezTo>
                <a:cubicBezTo>
                  <a:pt x="22083" y="3747"/>
                  <a:pt x="22396" y="3192"/>
                  <a:pt x="22956" y="2829"/>
                </a:cubicBezTo>
                <a:cubicBezTo>
                  <a:pt x="23164" y="2695"/>
                  <a:pt x="23290" y="2437"/>
                  <a:pt x="23455" y="2237"/>
                </a:cubicBezTo>
                <a:cubicBezTo>
                  <a:pt x="23610" y="2048"/>
                  <a:pt x="23772" y="1954"/>
                  <a:pt x="23947" y="1954"/>
                </a:cubicBezTo>
                <a:close/>
                <a:moveTo>
                  <a:pt x="23833" y="1"/>
                </a:moveTo>
                <a:cubicBezTo>
                  <a:pt x="23493" y="360"/>
                  <a:pt x="23203" y="667"/>
                  <a:pt x="22909" y="970"/>
                </a:cubicBezTo>
                <a:cubicBezTo>
                  <a:pt x="22788" y="1094"/>
                  <a:pt x="22637" y="1193"/>
                  <a:pt x="22530" y="1326"/>
                </a:cubicBezTo>
                <a:cubicBezTo>
                  <a:pt x="21999" y="1986"/>
                  <a:pt x="21456" y="2639"/>
                  <a:pt x="20957" y="3324"/>
                </a:cubicBezTo>
                <a:cubicBezTo>
                  <a:pt x="20444" y="4030"/>
                  <a:pt x="20055" y="4826"/>
                  <a:pt x="19383" y="5414"/>
                </a:cubicBezTo>
                <a:cubicBezTo>
                  <a:pt x="19282" y="5505"/>
                  <a:pt x="19221" y="5654"/>
                  <a:pt x="19172" y="5787"/>
                </a:cubicBezTo>
                <a:cubicBezTo>
                  <a:pt x="18902" y="6520"/>
                  <a:pt x="18412" y="7120"/>
                  <a:pt x="17872" y="7636"/>
                </a:cubicBezTo>
                <a:cubicBezTo>
                  <a:pt x="17374" y="8111"/>
                  <a:pt x="17049" y="8634"/>
                  <a:pt x="16860" y="9315"/>
                </a:cubicBezTo>
                <a:cubicBezTo>
                  <a:pt x="16416" y="9164"/>
                  <a:pt x="15929" y="9335"/>
                  <a:pt x="15512" y="9020"/>
                </a:cubicBezTo>
                <a:cubicBezTo>
                  <a:pt x="15467" y="8986"/>
                  <a:pt x="15382" y="8970"/>
                  <a:pt x="15296" y="8970"/>
                </a:cubicBezTo>
                <a:cubicBezTo>
                  <a:pt x="15185" y="8970"/>
                  <a:pt x="15071" y="8996"/>
                  <a:pt x="15034" y="9045"/>
                </a:cubicBezTo>
                <a:cubicBezTo>
                  <a:pt x="14869" y="9262"/>
                  <a:pt x="14715" y="9337"/>
                  <a:pt x="14568" y="9337"/>
                </a:cubicBezTo>
                <a:cubicBezTo>
                  <a:pt x="14313" y="9337"/>
                  <a:pt x="14077" y="9109"/>
                  <a:pt x="13836" y="8996"/>
                </a:cubicBezTo>
                <a:cubicBezTo>
                  <a:pt x="13540" y="9226"/>
                  <a:pt x="13327" y="9459"/>
                  <a:pt x="13064" y="9574"/>
                </a:cubicBezTo>
                <a:cubicBezTo>
                  <a:pt x="12823" y="9679"/>
                  <a:pt x="12481" y="9579"/>
                  <a:pt x="12265" y="9707"/>
                </a:cubicBezTo>
                <a:cubicBezTo>
                  <a:pt x="12185" y="9754"/>
                  <a:pt x="12113" y="9772"/>
                  <a:pt x="12044" y="9772"/>
                </a:cubicBezTo>
                <a:cubicBezTo>
                  <a:pt x="11821" y="9772"/>
                  <a:pt x="11645" y="9578"/>
                  <a:pt x="11418" y="9565"/>
                </a:cubicBezTo>
                <a:cubicBezTo>
                  <a:pt x="11360" y="9763"/>
                  <a:pt x="11312" y="9921"/>
                  <a:pt x="11262" y="10091"/>
                </a:cubicBezTo>
                <a:cubicBezTo>
                  <a:pt x="11051" y="9920"/>
                  <a:pt x="10858" y="9858"/>
                  <a:pt x="10677" y="9858"/>
                </a:cubicBezTo>
                <a:cubicBezTo>
                  <a:pt x="10308" y="9858"/>
                  <a:pt x="9993" y="10113"/>
                  <a:pt x="9700" y="10221"/>
                </a:cubicBezTo>
                <a:lnTo>
                  <a:pt x="9536" y="10669"/>
                </a:lnTo>
                <a:cubicBezTo>
                  <a:pt x="9462" y="10618"/>
                  <a:pt x="9397" y="10595"/>
                  <a:pt x="9338" y="10595"/>
                </a:cubicBezTo>
                <a:cubicBezTo>
                  <a:pt x="9232" y="10595"/>
                  <a:pt x="9145" y="10671"/>
                  <a:pt x="9055" y="10794"/>
                </a:cubicBezTo>
                <a:cubicBezTo>
                  <a:pt x="8990" y="10882"/>
                  <a:pt x="8841" y="10976"/>
                  <a:pt x="8739" y="10976"/>
                </a:cubicBezTo>
                <a:cubicBezTo>
                  <a:pt x="8729" y="10976"/>
                  <a:pt x="8720" y="10975"/>
                  <a:pt x="8712" y="10973"/>
                </a:cubicBezTo>
                <a:cubicBezTo>
                  <a:pt x="8633" y="10958"/>
                  <a:pt x="8560" y="10951"/>
                  <a:pt x="8490" y="10951"/>
                </a:cubicBezTo>
                <a:cubicBezTo>
                  <a:pt x="8043" y="10951"/>
                  <a:pt x="7774" y="11255"/>
                  <a:pt x="7555" y="11624"/>
                </a:cubicBezTo>
                <a:cubicBezTo>
                  <a:pt x="7476" y="11759"/>
                  <a:pt x="7429" y="11853"/>
                  <a:pt x="7295" y="11853"/>
                </a:cubicBezTo>
                <a:cubicBezTo>
                  <a:pt x="7263" y="11853"/>
                  <a:pt x="7226" y="11847"/>
                  <a:pt x="7182" y="11836"/>
                </a:cubicBezTo>
                <a:cubicBezTo>
                  <a:pt x="7175" y="11834"/>
                  <a:pt x="7167" y="11833"/>
                  <a:pt x="7159" y="11833"/>
                </a:cubicBezTo>
                <a:cubicBezTo>
                  <a:pt x="7071" y="11833"/>
                  <a:pt x="6939" y="11941"/>
                  <a:pt x="6861" y="12023"/>
                </a:cubicBezTo>
                <a:cubicBezTo>
                  <a:pt x="6646" y="12247"/>
                  <a:pt x="6480" y="12528"/>
                  <a:pt x="6241" y="12722"/>
                </a:cubicBezTo>
                <a:cubicBezTo>
                  <a:pt x="5345" y="13454"/>
                  <a:pt x="4512" y="14227"/>
                  <a:pt x="3848" y="15199"/>
                </a:cubicBezTo>
                <a:cubicBezTo>
                  <a:pt x="3652" y="15484"/>
                  <a:pt x="3522" y="15852"/>
                  <a:pt x="3238" y="16067"/>
                </a:cubicBezTo>
                <a:cubicBezTo>
                  <a:pt x="2491" y="16636"/>
                  <a:pt x="2250" y="17525"/>
                  <a:pt x="1827" y="18291"/>
                </a:cubicBezTo>
                <a:cubicBezTo>
                  <a:pt x="1625" y="18654"/>
                  <a:pt x="1471" y="19042"/>
                  <a:pt x="1369" y="19446"/>
                </a:cubicBezTo>
                <a:cubicBezTo>
                  <a:pt x="1270" y="19849"/>
                  <a:pt x="1084" y="20239"/>
                  <a:pt x="979" y="20669"/>
                </a:cubicBezTo>
                <a:cubicBezTo>
                  <a:pt x="847" y="21207"/>
                  <a:pt x="509" y="21720"/>
                  <a:pt x="582" y="22293"/>
                </a:cubicBezTo>
                <a:cubicBezTo>
                  <a:pt x="657" y="22876"/>
                  <a:pt x="25" y="23336"/>
                  <a:pt x="358" y="23933"/>
                </a:cubicBezTo>
                <a:cubicBezTo>
                  <a:pt x="207" y="24911"/>
                  <a:pt x="152" y="25901"/>
                  <a:pt x="195" y="26890"/>
                </a:cubicBezTo>
                <a:cubicBezTo>
                  <a:pt x="207" y="27192"/>
                  <a:pt x="372" y="27557"/>
                  <a:pt x="231" y="27790"/>
                </a:cubicBezTo>
                <a:cubicBezTo>
                  <a:pt x="1" y="28166"/>
                  <a:pt x="554" y="28402"/>
                  <a:pt x="306" y="28724"/>
                </a:cubicBezTo>
                <a:cubicBezTo>
                  <a:pt x="45" y="29065"/>
                  <a:pt x="593" y="29232"/>
                  <a:pt x="488" y="29563"/>
                </a:cubicBezTo>
                <a:cubicBezTo>
                  <a:pt x="456" y="29663"/>
                  <a:pt x="717" y="29872"/>
                  <a:pt x="677" y="29952"/>
                </a:cubicBezTo>
                <a:cubicBezTo>
                  <a:pt x="422" y="30483"/>
                  <a:pt x="1188" y="30869"/>
                  <a:pt x="858" y="31390"/>
                </a:cubicBezTo>
                <a:cubicBezTo>
                  <a:pt x="1207" y="31568"/>
                  <a:pt x="1078" y="32011"/>
                  <a:pt x="1283" y="32219"/>
                </a:cubicBezTo>
                <a:cubicBezTo>
                  <a:pt x="1587" y="32526"/>
                  <a:pt x="1454" y="33016"/>
                  <a:pt x="1676" y="33226"/>
                </a:cubicBezTo>
                <a:cubicBezTo>
                  <a:pt x="2324" y="33839"/>
                  <a:pt x="2399" y="34822"/>
                  <a:pt x="3143" y="35354"/>
                </a:cubicBezTo>
                <a:cubicBezTo>
                  <a:pt x="3240" y="35424"/>
                  <a:pt x="3209" y="35651"/>
                  <a:pt x="3291" y="35766"/>
                </a:cubicBezTo>
                <a:cubicBezTo>
                  <a:pt x="3396" y="35914"/>
                  <a:pt x="3567" y="36014"/>
                  <a:pt x="3690" y="36151"/>
                </a:cubicBezTo>
                <a:cubicBezTo>
                  <a:pt x="4014" y="36514"/>
                  <a:pt x="4198" y="36983"/>
                  <a:pt x="4665" y="37246"/>
                </a:cubicBezTo>
                <a:cubicBezTo>
                  <a:pt x="5019" y="37446"/>
                  <a:pt x="5269" y="37827"/>
                  <a:pt x="5620" y="38036"/>
                </a:cubicBezTo>
                <a:cubicBezTo>
                  <a:pt x="6405" y="38505"/>
                  <a:pt x="7051" y="39234"/>
                  <a:pt x="8024" y="39361"/>
                </a:cubicBezTo>
                <a:cubicBezTo>
                  <a:pt x="8252" y="39693"/>
                  <a:pt x="8697" y="39461"/>
                  <a:pt x="8950" y="39717"/>
                </a:cubicBezTo>
                <a:cubicBezTo>
                  <a:pt x="9437" y="40209"/>
                  <a:pt x="10134" y="40048"/>
                  <a:pt x="10714" y="40273"/>
                </a:cubicBezTo>
                <a:cubicBezTo>
                  <a:pt x="11163" y="40449"/>
                  <a:pt x="11749" y="40283"/>
                  <a:pt x="12191" y="40468"/>
                </a:cubicBezTo>
                <a:cubicBezTo>
                  <a:pt x="12619" y="40646"/>
                  <a:pt x="13104" y="40447"/>
                  <a:pt x="13503" y="40801"/>
                </a:cubicBezTo>
                <a:cubicBezTo>
                  <a:pt x="13556" y="40849"/>
                  <a:pt x="13635" y="40863"/>
                  <a:pt x="13727" y="40863"/>
                </a:cubicBezTo>
                <a:cubicBezTo>
                  <a:pt x="13860" y="40863"/>
                  <a:pt x="14021" y="40833"/>
                  <a:pt x="14167" y="40833"/>
                </a:cubicBezTo>
                <a:cubicBezTo>
                  <a:pt x="14230" y="40833"/>
                  <a:pt x="14289" y="40838"/>
                  <a:pt x="14343" y="40854"/>
                </a:cubicBezTo>
                <a:cubicBezTo>
                  <a:pt x="15382" y="41154"/>
                  <a:pt x="16464" y="40987"/>
                  <a:pt x="17512" y="41180"/>
                </a:cubicBezTo>
                <a:cubicBezTo>
                  <a:pt x="17535" y="41184"/>
                  <a:pt x="17558" y="41185"/>
                  <a:pt x="17583" y="41185"/>
                </a:cubicBezTo>
                <a:cubicBezTo>
                  <a:pt x="17737" y="41185"/>
                  <a:pt x="17927" y="41115"/>
                  <a:pt x="18057" y="41115"/>
                </a:cubicBezTo>
                <a:cubicBezTo>
                  <a:pt x="18103" y="41115"/>
                  <a:pt x="18142" y="41125"/>
                  <a:pt x="18168" y="41149"/>
                </a:cubicBezTo>
                <a:cubicBezTo>
                  <a:pt x="18269" y="41242"/>
                  <a:pt x="18365" y="41272"/>
                  <a:pt x="18458" y="41272"/>
                </a:cubicBezTo>
                <a:cubicBezTo>
                  <a:pt x="18639" y="41272"/>
                  <a:pt x="18809" y="41157"/>
                  <a:pt x="18983" y="41157"/>
                </a:cubicBezTo>
                <a:cubicBezTo>
                  <a:pt x="19009" y="41157"/>
                  <a:pt x="19035" y="41159"/>
                  <a:pt x="19061" y="41165"/>
                </a:cubicBezTo>
                <a:cubicBezTo>
                  <a:pt x="19360" y="41232"/>
                  <a:pt x="19670" y="41261"/>
                  <a:pt x="19978" y="41281"/>
                </a:cubicBezTo>
                <a:cubicBezTo>
                  <a:pt x="20018" y="41284"/>
                  <a:pt x="20058" y="41285"/>
                  <a:pt x="20099" y="41285"/>
                </a:cubicBezTo>
                <a:cubicBezTo>
                  <a:pt x="20520" y="41285"/>
                  <a:pt x="20944" y="41150"/>
                  <a:pt x="21366" y="41150"/>
                </a:cubicBezTo>
                <a:cubicBezTo>
                  <a:pt x="21597" y="41150"/>
                  <a:pt x="21827" y="41190"/>
                  <a:pt x="22055" y="41315"/>
                </a:cubicBezTo>
                <a:cubicBezTo>
                  <a:pt x="22062" y="41319"/>
                  <a:pt x="22069" y="41320"/>
                  <a:pt x="22078" y="41320"/>
                </a:cubicBezTo>
                <a:cubicBezTo>
                  <a:pt x="22097" y="41320"/>
                  <a:pt x="22120" y="41314"/>
                  <a:pt x="22139" y="41313"/>
                </a:cubicBezTo>
                <a:cubicBezTo>
                  <a:pt x="22378" y="41298"/>
                  <a:pt x="22617" y="41296"/>
                  <a:pt x="22856" y="41296"/>
                </a:cubicBezTo>
                <a:cubicBezTo>
                  <a:pt x="23010" y="41296"/>
                  <a:pt x="23164" y="41297"/>
                  <a:pt x="23318" y="41297"/>
                </a:cubicBezTo>
                <a:cubicBezTo>
                  <a:pt x="23574" y="41297"/>
                  <a:pt x="23829" y="41293"/>
                  <a:pt x="24080" y="41276"/>
                </a:cubicBezTo>
                <a:cubicBezTo>
                  <a:pt x="24120" y="41273"/>
                  <a:pt x="24160" y="41272"/>
                  <a:pt x="24200" y="41272"/>
                </a:cubicBezTo>
                <a:cubicBezTo>
                  <a:pt x="24492" y="41272"/>
                  <a:pt x="24781" y="41338"/>
                  <a:pt x="25060" y="41338"/>
                </a:cubicBezTo>
                <a:cubicBezTo>
                  <a:pt x="25175" y="41338"/>
                  <a:pt x="25289" y="41326"/>
                  <a:pt x="25400" y="41294"/>
                </a:cubicBezTo>
                <a:cubicBezTo>
                  <a:pt x="25996" y="41123"/>
                  <a:pt x="26592" y="41170"/>
                  <a:pt x="27188" y="41138"/>
                </a:cubicBezTo>
                <a:cubicBezTo>
                  <a:pt x="27551" y="41119"/>
                  <a:pt x="27915" y="41130"/>
                  <a:pt x="28277" y="41119"/>
                </a:cubicBezTo>
                <a:cubicBezTo>
                  <a:pt x="28498" y="41112"/>
                  <a:pt x="28719" y="41109"/>
                  <a:pt x="28939" y="41109"/>
                </a:cubicBezTo>
                <a:cubicBezTo>
                  <a:pt x="29677" y="41109"/>
                  <a:pt x="30415" y="41138"/>
                  <a:pt x="31152" y="41139"/>
                </a:cubicBezTo>
                <a:cubicBezTo>
                  <a:pt x="31156" y="41139"/>
                  <a:pt x="31161" y="41139"/>
                  <a:pt x="31165" y="41139"/>
                </a:cubicBezTo>
                <a:cubicBezTo>
                  <a:pt x="32038" y="41139"/>
                  <a:pt x="32915" y="41014"/>
                  <a:pt x="33783" y="40889"/>
                </a:cubicBezTo>
                <a:cubicBezTo>
                  <a:pt x="34451" y="40794"/>
                  <a:pt x="35102" y="40571"/>
                  <a:pt x="35771" y="40482"/>
                </a:cubicBezTo>
                <a:cubicBezTo>
                  <a:pt x="36350" y="40404"/>
                  <a:pt x="36894" y="40206"/>
                  <a:pt x="37492" y="40159"/>
                </a:cubicBezTo>
                <a:cubicBezTo>
                  <a:pt x="38124" y="40109"/>
                  <a:pt x="38706" y="39579"/>
                  <a:pt x="39347" y="39445"/>
                </a:cubicBezTo>
                <a:cubicBezTo>
                  <a:pt x="40045" y="39301"/>
                  <a:pt x="40619" y="38961"/>
                  <a:pt x="41233" y="38659"/>
                </a:cubicBezTo>
                <a:cubicBezTo>
                  <a:pt x="42104" y="38230"/>
                  <a:pt x="42841" y="37633"/>
                  <a:pt x="43531" y="36968"/>
                </a:cubicBezTo>
                <a:cubicBezTo>
                  <a:pt x="43625" y="36875"/>
                  <a:pt x="43708" y="36772"/>
                  <a:pt x="43777" y="36660"/>
                </a:cubicBezTo>
                <a:cubicBezTo>
                  <a:pt x="44175" y="36011"/>
                  <a:pt x="44902" y="35632"/>
                  <a:pt x="45207" y="34907"/>
                </a:cubicBezTo>
                <a:cubicBezTo>
                  <a:pt x="45297" y="34697"/>
                  <a:pt x="45355" y="34464"/>
                  <a:pt x="45487" y="34285"/>
                </a:cubicBezTo>
                <a:cubicBezTo>
                  <a:pt x="45612" y="34116"/>
                  <a:pt x="45912" y="34035"/>
                  <a:pt x="45966" y="33863"/>
                </a:cubicBezTo>
                <a:cubicBezTo>
                  <a:pt x="46247" y="32964"/>
                  <a:pt x="46887" y="32244"/>
                  <a:pt x="47062" y="31267"/>
                </a:cubicBezTo>
                <a:cubicBezTo>
                  <a:pt x="47216" y="30408"/>
                  <a:pt x="47445" y="29545"/>
                  <a:pt x="47614" y="28684"/>
                </a:cubicBezTo>
                <a:cubicBezTo>
                  <a:pt x="47760" y="27952"/>
                  <a:pt x="47567" y="27184"/>
                  <a:pt x="47738" y="26433"/>
                </a:cubicBezTo>
                <a:cubicBezTo>
                  <a:pt x="47829" y="26033"/>
                  <a:pt x="47865" y="25605"/>
                  <a:pt x="47673" y="25184"/>
                </a:cubicBezTo>
                <a:cubicBezTo>
                  <a:pt x="47603" y="25034"/>
                  <a:pt x="47735" y="24789"/>
                  <a:pt x="47772" y="24609"/>
                </a:cubicBezTo>
                <a:lnTo>
                  <a:pt x="47507" y="24355"/>
                </a:lnTo>
                <a:cubicBezTo>
                  <a:pt x="47568" y="23992"/>
                  <a:pt x="47767" y="23599"/>
                  <a:pt x="47645" y="23402"/>
                </a:cubicBezTo>
                <a:cubicBezTo>
                  <a:pt x="47231" y="22734"/>
                  <a:pt x="47398" y="21893"/>
                  <a:pt x="46917" y="21260"/>
                </a:cubicBezTo>
                <a:cubicBezTo>
                  <a:pt x="46718" y="20996"/>
                  <a:pt x="47202" y="21082"/>
                  <a:pt x="47153" y="20811"/>
                </a:cubicBezTo>
                <a:cubicBezTo>
                  <a:pt x="46723" y="20621"/>
                  <a:pt x="46567" y="20218"/>
                  <a:pt x="46502" y="19733"/>
                </a:cubicBezTo>
                <a:cubicBezTo>
                  <a:pt x="46427" y="19172"/>
                  <a:pt x="46300" y="18644"/>
                  <a:pt x="45827" y="18215"/>
                </a:cubicBezTo>
                <a:cubicBezTo>
                  <a:pt x="45557" y="17969"/>
                  <a:pt x="45464" y="17522"/>
                  <a:pt x="45306" y="17159"/>
                </a:cubicBezTo>
                <a:cubicBezTo>
                  <a:pt x="45217" y="16951"/>
                  <a:pt x="45212" y="16688"/>
                  <a:pt x="45079" y="16523"/>
                </a:cubicBezTo>
                <a:cubicBezTo>
                  <a:pt x="44693" y="16040"/>
                  <a:pt x="44254" y="15601"/>
                  <a:pt x="43851" y="15132"/>
                </a:cubicBezTo>
                <a:cubicBezTo>
                  <a:pt x="43484" y="14702"/>
                  <a:pt x="43126" y="14262"/>
                  <a:pt x="42787" y="13812"/>
                </a:cubicBezTo>
                <a:cubicBezTo>
                  <a:pt x="42594" y="13554"/>
                  <a:pt x="42386" y="13385"/>
                  <a:pt x="42072" y="13249"/>
                </a:cubicBezTo>
                <a:cubicBezTo>
                  <a:pt x="41679" y="13078"/>
                  <a:pt x="41257" y="12838"/>
                  <a:pt x="41100" y="12350"/>
                </a:cubicBezTo>
                <a:cubicBezTo>
                  <a:pt x="41064" y="12236"/>
                  <a:pt x="40937" y="12140"/>
                  <a:pt x="40832" y="12064"/>
                </a:cubicBezTo>
                <a:cubicBezTo>
                  <a:pt x="40420" y="11765"/>
                  <a:pt x="39755" y="11811"/>
                  <a:pt x="39603" y="11152"/>
                </a:cubicBezTo>
                <a:cubicBezTo>
                  <a:pt x="39597" y="11125"/>
                  <a:pt x="39446" y="11146"/>
                  <a:pt x="39370" y="11119"/>
                </a:cubicBezTo>
                <a:cubicBezTo>
                  <a:pt x="38897" y="10954"/>
                  <a:pt x="38388" y="10846"/>
                  <a:pt x="37962" y="10597"/>
                </a:cubicBezTo>
                <a:cubicBezTo>
                  <a:pt x="37155" y="10124"/>
                  <a:pt x="36324" y="9834"/>
                  <a:pt x="35389" y="9673"/>
                </a:cubicBezTo>
                <a:cubicBezTo>
                  <a:pt x="34181" y="9465"/>
                  <a:pt x="32971" y="9286"/>
                  <a:pt x="31759" y="9106"/>
                </a:cubicBezTo>
                <a:cubicBezTo>
                  <a:pt x="31467" y="9063"/>
                  <a:pt x="31185" y="8902"/>
                  <a:pt x="30916" y="8762"/>
                </a:cubicBezTo>
                <a:cubicBezTo>
                  <a:pt x="30554" y="8571"/>
                  <a:pt x="30551" y="8140"/>
                  <a:pt x="30354" y="7836"/>
                </a:cubicBezTo>
                <a:cubicBezTo>
                  <a:pt x="30139" y="7505"/>
                  <a:pt x="29690" y="7466"/>
                  <a:pt x="29516" y="7029"/>
                </a:cubicBezTo>
                <a:cubicBezTo>
                  <a:pt x="29279" y="6438"/>
                  <a:pt x="28889" y="5897"/>
                  <a:pt x="28516" y="5383"/>
                </a:cubicBezTo>
                <a:cubicBezTo>
                  <a:pt x="28202" y="4950"/>
                  <a:pt x="27841" y="4531"/>
                  <a:pt x="27490" y="4126"/>
                </a:cubicBezTo>
                <a:cubicBezTo>
                  <a:pt x="27133" y="3714"/>
                  <a:pt x="27023" y="3123"/>
                  <a:pt x="26501" y="2836"/>
                </a:cubicBezTo>
                <a:cubicBezTo>
                  <a:pt x="26375" y="2768"/>
                  <a:pt x="26338" y="2541"/>
                  <a:pt x="26255" y="2388"/>
                </a:cubicBezTo>
                <a:cubicBezTo>
                  <a:pt x="26190" y="2267"/>
                  <a:pt x="26135" y="2067"/>
                  <a:pt x="26044" y="2046"/>
                </a:cubicBezTo>
                <a:cubicBezTo>
                  <a:pt x="25719" y="1971"/>
                  <a:pt x="25732" y="1653"/>
                  <a:pt x="25564" y="1478"/>
                </a:cubicBezTo>
                <a:cubicBezTo>
                  <a:pt x="25405" y="1313"/>
                  <a:pt x="25007" y="1173"/>
                  <a:pt x="25024" y="1077"/>
                </a:cubicBezTo>
                <a:cubicBezTo>
                  <a:pt x="25101" y="632"/>
                  <a:pt x="24606" y="840"/>
                  <a:pt x="24571" y="630"/>
                </a:cubicBezTo>
                <a:cubicBezTo>
                  <a:pt x="24488" y="133"/>
                  <a:pt x="24123" y="62"/>
                  <a:pt x="23833" y="1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956;p38"/>
          <p:cNvSpPr txBox="1">
            <a:spLocks/>
          </p:cNvSpPr>
          <p:nvPr/>
        </p:nvSpPr>
        <p:spPr>
          <a:xfrm>
            <a:off x="3738682" y="157903"/>
            <a:ext cx="5903652" cy="5219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spcFirstLastPara="1" vert="horz" wrap="square" lIns="121900" tIns="121900" rIns="121900" bIns="12190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latin typeface="Comic Sans MS" panose="030F0702030302020204" pitchFamily="66" charset="0"/>
              </a:rPr>
              <a:t>Week of April 13-17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146602"/>
              </p:ext>
            </p:extLst>
          </p:nvPr>
        </p:nvGraphicFramePr>
        <p:xfrm>
          <a:off x="2267738" y="1235436"/>
          <a:ext cx="8855982" cy="5501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712">
                  <a:extLst>
                    <a:ext uri="{9D8B030D-6E8A-4147-A177-3AD203B41FA5}">
                      <a16:colId xmlns:a16="http://schemas.microsoft.com/office/drawing/2014/main" val="1465984288"/>
                    </a:ext>
                  </a:extLst>
                </a:gridCol>
                <a:gridCol w="1736966">
                  <a:extLst>
                    <a:ext uri="{9D8B030D-6E8A-4147-A177-3AD203B41FA5}">
                      <a16:colId xmlns:a16="http://schemas.microsoft.com/office/drawing/2014/main" val="2580582386"/>
                    </a:ext>
                  </a:extLst>
                </a:gridCol>
                <a:gridCol w="1786839">
                  <a:extLst>
                    <a:ext uri="{9D8B030D-6E8A-4147-A177-3AD203B41FA5}">
                      <a16:colId xmlns:a16="http://schemas.microsoft.com/office/drawing/2014/main" val="795979963"/>
                    </a:ext>
                  </a:extLst>
                </a:gridCol>
                <a:gridCol w="1786839">
                  <a:extLst>
                    <a:ext uri="{9D8B030D-6E8A-4147-A177-3AD203B41FA5}">
                      <a16:colId xmlns:a16="http://schemas.microsoft.com/office/drawing/2014/main" val="1780971049"/>
                    </a:ext>
                  </a:extLst>
                </a:gridCol>
                <a:gridCol w="1708626">
                  <a:extLst>
                    <a:ext uri="{9D8B030D-6E8A-4147-A177-3AD203B41FA5}">
                      <a16:colId xmlns:a16="http://schemas.microsoft.com/office/drawing/2014/main" val="3885271915"/>
                    </a:ext>
                  </a:extLst>
                </a:gridCol>
              </a:tblGrid>
              <a:tr h="1243840">
                <a:tc>
                  <a:txBody>
                    <a:bodyPr/>
                    <a:lstStyle/>
                    <a:p>
                      <a:pPr algn="l"/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10:00-10:45</a:t>
                      </a:r>
                      <a:r>
                        <a:rPr lang="en-US" sz="1200" u="sng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Live Lesson</a:t>
                      </a:r>
                      <a:r>
                        <a:rPr lang="en-US" sz="1200" b="1" u="none" dirty="0">
                          <a:latin typeface="Comic Sans MS" panose="030F0702030302020204" pitchFamily="66" charset="0"/>
                        </a:rPr>
                        <a:t>-</a:t>
                      </a:r>
                      <a:r>
                        <a:rPr lang="en-US" sz="1200" dirty="0">
                          <a:latin typeface="Comic Sans MS" panose="030F0702030302020204" pitchFamily="66" charset="0"/>
                        </a:rPr>
                        <a:t>Bringing down the Moon- </a:t>
                      </a:r>
                      <a:r>
                        <a:rPr lang="en-US" sz="1400" b="1" u="sng" dirty="0">
                          <a:latin typeface="Comic Sans MS" panose="030F0702030302020204" pitchFamily="66" charset="0"/>
                          <a:hlinkClick r:id="rId2"/>
                        </a:rPr>
                        <a:t>Story</a:t>
                      </a:r>
                      <a:endParaRPr lang="en-US" sz="1400" b="1" u="sng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Go outside and look up at the sky. Make a list of the things you see. Draw a picture to go with your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dirty="0"/>
                        <a:t>Wonders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Your Turn Practice Book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Pgs. 233-238</a:t>
                      </a:r>
                      <a:endParaRPr lang="en-US" sz="1400" b="1" u="sng" dirty="0">
                        <a:latin typeface="Comic Sans MS" panose="030F0702030302020204" pitchFamily="66" charset="0"/>
                        <a:hlinkClick r:id="rId3"/>
                      </a:endParaRP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10:00-10:30 Live Lesson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   </a:t>
                      </a:r>
                      <a:r>
                        <a:rPr lang="en-US" sz="1600" b="1" u="sng" dirty="0">
                          <a:solidFill>
                            <a:srgbClr val="0563C1"/>
                          </a:solidFill>
                          <a:latin typeface="Comic Sans MS" panose="030F0702030302020204" pitchFamily="66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Short </a:t>
                      </a:r>
                      <a:r>
                        <a:rPr lang="en-US" sz="1600" b="1" u="sng" dirty="0" err="1">
                          <a:solidFill>
                            <a:srgbClr val="0563C1"/>
                          </a:solidFill>
                          <a:latin typeface="Comic Sans MS" panose="030F0702030302020204" pitchFamily="66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</a:t>
                      </a:r>
                      <a:endParaRPr lang="en-US" sz="1600" b="1" u="sng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Write a sentence for each of the words- pig, fin, kit, wig, bin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dirty="0"/>
                        <a:t>Wonders</a:t>
                      </a:r>
                      <a:r>
                        <a:rPr lang="en-US" sz="1400" b="1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Your Turn Practice Book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Pgs. 239-244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Comic Sans MS" panose="030F0702030302020204" pitchFamily="66" charset="0"/>
                        <a:hlinkClick r:id="rId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10:00-10:30 Live Lesson-Show and Tell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563C1"/>
                        </a:solidFill>
                        <a:hlinkClick r:id="rId4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563C1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Sight Word Video</a:t>
                      </a:r>
                      <a:endParaRPr lang="en-US" sz="1200" dirty="0"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Journal-Rainbow write each sight word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298830"/>
                  </a:ext>
                </a:extLst>
              </a:tr>
              <a:tr h="13054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1:15-2:00 Live </a:t>
                      </a:r>
                      <a:r>
                        <a:rPr lang="en-US" sz="1200" b="1" u="none" dirty="0">
                          <a:latin typeface="Comic Sans MS" panose="030F0702030302020204" pitchFamily="66" charset="0"/>
                        </a:rPr>
                        <a:t>Lesson  Ch. 9 </a:t>
                      </a:r>
                      <a:r>
                        <a:rPr lang="en-US" sz="1200" dirty="0">
                          <a:latin typeface="Comic Sans MS" panose="030F0702030302020204" pitchFamily="66" charset="0"/>
                        </a:rPr>
                        <a:t>Introduction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Comic Sans MS" panose="030F0702030302020204" pitchFamily="66" charset="0"/>
                          <a:hlinkClick r:id="rId5" action="ppaction://hlinkfile"/>
                        </a:rPr>
                        <a:t>On Spot Video 9.1</a:t>
                      </a:r>
                      <a:endParaRPr lang="en-US" sz="1200" b="1" dirty="0"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Story-School is Fun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Journal-Draw a picture using only circles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dirty="0">
                          <a:latin typeface="Comic Sans MS" panose="030F0702030302020204" pitchFamily="66" charset="0"/>
                          <a:hlinkClick r:id="rId6"/>
                        </a:rPr>
                        <a:t>On Spot Video 9.2</a:t>
                      </a:r>
                      <a:endParaRPr lang="en-US" sz="1200" b="1" u="none" dirty="0"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Go Math Book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pgs. 355-360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1:15-2:00 Live Lesson Review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563C1"/>
                          </a:solidFill>
                          <a:latin typeface="Comic Sans MS" panose="030F0702030302020204" pitchFamily="66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On Spot Video 9.3</a:t>
                      </a:r>
                      <a:endParaRPr lang="en-US" sz="1200" b="1" dirty="0">
                        <a:latin typeface="Comic Sans MS" panose="030F0702030302020204" pitchFamily="66" charset="0"/>
                      </a:endParaRP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Go Math Book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pgs. 361-364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Comic Sans MS" panose="030F0702030302020204" pitchFamily="66" charset="0"/>
                          <a:hlinkClick r:id="rId8"/>
                        </a:rPr>
                        <a:t>Count to 100</a:t>
                      </a:r>
                      <a:r>
                        <a:rPr lang="en-US" sz="1200" b="1" dirty="0"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Practice writing your numbers to 100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u="sng" dirty="0">
                          <a:latin typeface="Comic Sans MS" panose="030F0702030302020204" pitchFamily="66" charset="0"/>
                        </a:rPr>
                        <a:t>1:15-2:00 Live Lesson-Scavenger Hunt</a:t>
                      </a:r>
                      <a:r>
                        <a:rPr lang="en-US" sz="1200" b="1" u="none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>
                          <a:latin typeface="Comic Sans MS" panose="030F0702030302020204" pitchFamily="66" charset="0"/>
                        </a:rPr>
                        <a:t>Try to find the following shapes-Circle, square, rectangle, oval, triangle)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208364"/>
                  </a:ext>
                </a:extLst>
              </a:tr>
              <a:tr h="13054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mic Sans MS" panose="030F0702030302020204" pitchFamily="66" charset="0"/>
                        </a:rPr>
                        <a:t>Watch video 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sz="1400" dirty="0">
                          <a:latin typeface="Comic Sans MS" panose="030F0702030302020204" pitchFamily="66" charset="0"/>
                          <a:hlinkClick r:id="rId9"/>
                        </a:rPr>
                        <a:t>Living/Nonliving</a:t>
                      </a:r>
                      <a:r>
                        <a:rPr lang="en-US" sz="1400" dirty="0"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Journal-Look around your house. Find 3 things that are living and label them.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Journal-Look around your house. Find 3 things that are non-living and label them.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  <a:hlinkClick r:id="rId10"/>
                        </a:rPr>
                        <a:t>Living/Nonliving</a:t>
                      </a:r>
                      <a:r>
                        <a:rPr lang="en-US" sz="1400" dirty="0">
                          <a:latin typeface="Comic Sans MS" panose="030F0702030302020204" pitchFamily="66" charset="0"/>
                        </a:rPr>
                        <a:t> Living things need 3 things. List what they are.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mic Sans MS" panose="030F0702030302020204" pitchFamily="66" charset="0"/>
                        </a:rPr>
                        <a:t>Go outside and find 5 living things.</a:t>
                      </a:r>
                    </a:p>
                    <a:p>
                      <a:endParaRPr 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852812"/>
                  </a:ext>
                </a:extLst>
              </a:tr>
              <a:tr h="1117627">
                <a:tc>
                  <a:txBody>
                    <a:bodyPr/>
                    <a:lstStyle/>
                    <a:p>
                      <a:r>
                        <a:rPr lang="en-US" sz="1600" u="sng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  <a:hlinkClick r:id="rId11"/>
                        </a:rPr>
                        <a:t>Physical Education-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Coach Knight</a:t>
                      </a:r>
                      <a:endParaRPr lang="en-US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  <a:hlinkClick r:id="rId12"/>
                        </a:rPr>
                        <a:t>Media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- Mr.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Thorner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endParaRPr lang="en-US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alibri" panose="020F0502020204030204" pitchFamily="34" charset="0"/>
                          <a:hlinkClick r:id="rId13"/>
                        </a:rPr>
                        <a:t>Art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-Mrs. Ash</a:t>
                      </a:r>
                      <a:endParaRPr lang="en-US" sz="16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  <a:hlinkClick r:id="rId11"/>
                        </a:rPr>
                        <a:t>Physical Education- </a:t>
                      </a:r>
                      <a:r>
                        <a:rPr lang="en-US" sz="1600" u="sng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Coach Knight</a:t>
                      </a:r>
                      <a:endParaRPr lang="en-US" sz="1600" dirty="0">
                        <a:latin typeface="Comic Sans MS" panose="030F0702030302020204" pitchFamily="66" charset="0"/>
                      </a:endParaRPr>
                    </a:p>
                    <a:p>
                      <a:endParaRPr lang="en-US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  <a:hlinkClick r:id="rId12"/>
                        </a:rPr>
                        <a:t>Media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- Mr.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Thorner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endParaRPr lang="en-US" sz="1800" dirty="0">
                        <a:latin typeface="Comic Sans MS" panose="030F0702030302020204" pitchFamily="66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521521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ED0AD51F-5229-4A79-98E0-8327DE3DFF7D}"/>
              </a:ext>
            </a:extLst>
          </p:cNvPr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87" y="149114"/>
            <a:ext cx="1254496" cy="118497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8F9102A-4B81-414C-BE9E-62548BA58197}"/>
              </a:ext>
            </a:extLst>
          </p:cNvPr>
          <p:cNvSpPr txBox="1"/>
          <p:nvPr/>
        </p:nvSpPr>
        <p:spPr>
          <a:xfrm rot="19957634">
            <a:off x="792348" y="1866937"/>
            <a:ext cx="1198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mic Sans MS" panose="030F0702030302020204" pitchFamily="66" charset="0"/>
              </a:rPr>
              <a:t>Reading</a:t>
            </a:r>
            <a:r>
              <a:rPr lang="en-US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FAD1B8-963B-4D0A-A2A2-89FCEF32E148}"/>
              </a:ext>
            </a:extLst>
          </p:cNvPr>
          <p:cNvSpPr txBox="1"/>
          <p:nvPr/>
        </p:nvSpPr>
        <p:spPr>
          <a:xfrm rot="20121422">
            <a:off x="792349" y="3148876"/>
            <a:ext cx="1198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mic Sans MS" panose="030F0702030302020204" pitchFamily="66" charset="0"/>
              </a:rPr>
              <a:t>Math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631C3C-DC2A-4EB5-B2AD-94627D351C64}"/>
              </a:ext>
            </a:extLst>
          </p:cNvPr>
          <p:cNvSpPr txBox="1"/>
          <p:nvPr/>
        </p:nvSpPr>
        <p:spPr>
          <a:xfrm rot="19744584">
            <a:off x="661817" y="5903635"/>
            <a:ext cx="1198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mic Sans MS" panose="030F0702030302020204" pitchFamily="66" charset="0"/>
              </a:rPr>
              <a:t>Special   Area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025EF85-0929-4AD5-AF02-0FB5EFCC0BDB}"/>
              </a:ext>
            </a:extLst>
          </p:cNvPr>
          <p:cNvSpPr txBox="1"/>
          <p:nvPr/>
        </p:nvSpPr>
        <p:spPr>
          <a:xfrm rot="19978279">
            <a:off x="661574" y="4215576"/>
            <a:ext cx="153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mic Sans MS" panose="030F0702030302020204" pitchFamily="66" charset="0"/>
              </a:rPr>
              <a:t>Science/</a:t>
            </a:r>
          </a:p>
          <a:p>
            <a:r>
              <a:rPr lang="en-US" b="1" dirty="0">
                <a:latin typeface="Comic Sans MS" panose="030F0702030302020204" pitchFamily="66" charset="0"/>
              </a:rPr>
              <a:t>Social Studies  </a:t>
            </a:r>
            <a:r>
              <a:rPr lang="en-US" dirty="0"/>
              <a:t> </a:t>
            </a:r>
          </a:p>
        </p:txBody>
      </p:sp>
      <p:graphicFrame>
        <p:nvGraphicFramePr>
          <p:cNvPr id="15" name="Table 18">
            <a:extLst>
              <a:ext uri="{FF2B5EF4-FFF2-40B4-BE49-F238E27FC236}">
                <a16:creationId xmlns:a16="http://schemas.microsoft.com/office/drawing/2014/main" id="{E25EF176-A229-449E-AC3D-64AAD3967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231773"/>
              </p:ext>
            </p:extLst>
          </p:nvPr>
        </p:nvGraphicFramePr>
        <p:xfrm>
          <a:off x="2270826" y="772208"/>
          <a:ext cx="88393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2612">
                  <a:extLst>
                    <a:ext uri="{9D8B030D-6E8A-4147-A177-3AD203B41FA5}">
                      <a16:colId xmlns:a16="http://schemas.microsoft.com/office/drawing/2014/main" val="1601362383"/>
                    </a:ext>
                  </a:extLst>
                </a:gridCol>
                <a:gridCol w="1757778">
                  <a:extLst>
                    <a:ext uri="{9D8B030D-6E8A-4147-A177-3AD203B41FA5}">
                      <a16:colId xmlns:a16="http://schemas.microsoft.com/office/drawing/2014/main" val="3797074128"/>
                    </a:ext>
                  </a:extLst>
                </a:gridCol>
                <a:gridCol w="1743228">
                  <a:extLst>
                    <a:ext uri="{9D8B030D-6E8A-4147-A177-3AD203B41FA5}">
                      <a16:colId xmlns:a16="http://schemas.microsoft.com/office/drawing/2014/main" val="3145018012"/>
                    </a:ext>
                  </a:extLst>
                </a:gridCol>
                <a:gridCol w="1767873">
                  <a:extLst>
                    <a:ext uri="{9D8B030D-6E8A-4147-A177-3AD203B41FA5}">
                      <a16:colId xmlns:a16="http://schemas.microsoft.com/office/drawing/2014/main" val="1771976874"/>
                    </a:ext>
                  </a:extLst>
                </a:gridCol>
                <a:gridCol w="1767873">
                  <a:extLst>
                    <a:ext uri="{9D8B030D-6E8A-4147-A177-3AD203B41FA5}">
                      <a16:colId xmlns:a16="http://schemas.microsoft.com/office/drawing/2014/main" val="8238344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53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754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0" name="Google Shape;750;p33"/>
          <p:cNvGrpSpPr/>
          <p:nvPr/>
        </p:nvGrpSpPr>
        <p:grpSpPr>
          <a:xfrm>
            <a:off x="322667" y="2497212"/>
            <a:ext cx="2534797" cy="3303387"/>
            <a:chOff x="1146625" y="2025923"/>
            <a:chExt cx="1901098" cy="2324526"/>
          </a:xfrm>
        </p:grpSpPr>
        <p:sp>
          <p:nvSpPr>
            <p:cNvPr id="751" name="Google Shape;751;p33"/>
            <p:cNvSpPr/>
            <p:nvPr/>
          </p:nvSpPr>
          <p:spPr>
            <a:xfrm>
              <a:off x="1146625" y="2025923"/>
              <a:ext cx="1901098" cy="2324526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52" name="Google Shape;752;p33"/>
            <p:cNvSpPr/>
            <p:nvPr/>
          </p:nvSpPr>
          <p:spPr>
            <a:xfrm>
              <a:off x="1218626" y="2064079"/>
              <a:ext cx="1713838" cy="473513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753" name="Google Shape;753;p33"/>
          <p:cNvGrpSpPr/>
          <p:nvPr/>
        </p:nvGrpSpPr>
        <p:grpSpPr>
          <a:xfrm>
            <a:off x="3307927" y="2497212"/>
            <a:ext cx="2534797" cy="3302743"/>
            <a:chOff x="3621450" y="2025923"/>
            <a:chExt cx="1901098" cy="2324526"/>
          </a:xfrm>
        </p:grpSpPr>
        <p:sp>
          <p:nvSpPr>
            <p:cNvPr id="754" name="Google Shape;754;p33"/>
            <p:cNvSpPr/>
            <p:nvPr/>
          </p:nvSpPr>
          <p:spPr>
            <a:xfrm>
              <a:off x="3621450" y="2025923"/>
              <a:ext cx="1901098" cy="2324526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55" name="Google Shape;755;p33"/>
            <p:cNvSpPr/>
            <p:nvPr/>
          </p:nvSpPr>
          <p:spPr>
            <a:xfrm>
              <a:off x="3700648" y="2045234"/>
              <a:ext cx="1713838" cy="473513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756" name="Google Shape;756;p33"/>
          <p:cNvGrpSpPr/>
          <p:nvPr/>
        </p:nvGrpSpPr>
        <p:grpSpPr>
          <a:xfrm>
            <a:off x="6127400" y="2524650"/>
            <a:ext cx="2534797" cy="3275949"/>
            <a:chOff x="6096275" y="2025923"/>
            <a:chExt cx="1901098" cy="2324526"/>
          </a:xfrm>
        </p:grpSpPr>
        <p:sp>
          <p:nvSpPr>
            <p:cNvPr id="757" name="Google Shape;757;p33"/>
            <p:cNvSpPr/>
            <p:nvPr/>
          </p:nvSpPr>
          <p:spPr>
            <a:xfrm>
              <a:off x="6096275" y="2025923"/>
              <a:ext cx="1901098" cy="2324526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58" name="Google Shape;758;p33"/>
            <p:cNvSpPr/>
            <p:nvPr/>
          </p:nvSpPr>
          <p:spPr>
            <a:xfrm>
              <a:off x="6168276" y="2064079"/>
              <a:ext cx="1713838" cy="473513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759" name="Google Shape;759;p33"/>
          <p:cNvSpPr txBox="1">
            <a:spLocks noGrp="1"/>
          </p:cNvSpPr>
          <p:nvPr>
            <p:ph type="subTitle" idx="1"/>
          </p:nvPr>
        </p:nvSpPr>
        <p:spPr>
          <a:xfrm>
            <a:off x="519051" y="3329107"/>
            <a:ext cx="2084349" cy="2091853"/>
          </a:xfrm>
          <a:prstGeom prst="rect">
            <a:avLst/>
          </a:prstGeom>
          <a:solidFill>
            <a:schemeClr val="bg1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l"/>
            <a:r>
              <a:rPr lang="en-US" sz="2000" dirty="0"/>
              <a:t>I can find the</a:t>
            </a:r>
          </a:p>
          <a:p>
            <a:pPr algn="l"/>
            <a:r>
              <a:rPr lang="en-US" sz="2000" dirty="0"/>
              <a:t>Main idea and</a:t>
            </a:r>
          </a:p>
          <a:p>
            <a:pPr algn="l"/>
            <a:r>
              <a:rPr lang="en-US" sz="2000" dirty="0"/>
              <a:t>Retell details in</a:t>
            </a:r>
          </a:p>
          <a:p>
            <a:pPr algn="l"/>
            <a:r>
              <a:rPr lang="en-US" sz="2000" dirty="0"/>
              <a:t>the text.</a:t>
            </a:r>
          </a:p>
          <a:p>
            <a:pPr algn="l"/>
            <a:endParaRPr lang="en-US" sz="1000" dirty="0"/>
          </a:p>
          <a:p>
            <a:pPr algn="l"/>
            <a:r>
              <a:rPr lang="en-US" sz="1000" dirty="0"/>
              <a:t>LAFS.K.RI.1.2: With prompting and</a:t>
            </a:r>
          </a:p>
          <a:p>
            <a:pPr algn="l"/>
            <a:r>
              <a:rPr lang="en-US" sz="1000" dirty="0"/>
              <a:t>support, identify the main topic</a:t>
            </a:r>
          </a:p>
          <a:p>
            <a:pPr algn="l"/>
            <a:r>
              <a:rPr lang="en-US" sz="1000" dirty="0"/>
              <a:t>and retell key details of a text.</a:t>
            </a:r>
          </a:p>
          <a:p>
            <a:pPr algn="l"/>
            <a:r>
              <a:rPr lang="en-US" sz="1000" dirty="0"/>
              <a:t>DOK 2</a:t>
            </a:r>
            <a:endParaRPr sz="1000" b="1" dirty="0"/>
          </a:p>
        </p:txBody>
      </p:sp>
      <p:sp>
        <p:nvSpPr>
          <p:cNvPr id="760" name="Google Shape;760;p33"/>
          <p:cNvSpPr txBox="1">
            <a:spLocks noGrp="1"/>
          </p:cNvSpPr>
          <p:nvPr>
            <p:ph type="subTitle" idx="2"/>
          </p:nvPr>
        </p:nvSpPr>
        <p:spPr>
          <a:xfrm>
            <a:off x="3445018" y="3224865"/>
            <a:ext cx="22620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l"/>
            <a:r>
              <a:rPr lang="en-US" sz="2000" dirty="0"/>
              <a:t>I can identify and</a:t>
            </a:r>
          </a:p>
          <a:p>
            <a:pPr algn="l"/>
            <a:r>
              <a:rPr lang="en-US" sz="2000" dirty="0"/>
              <a:t>describe shapes</a:t>
            </a:r>
          </a:p>
          <a:p>
            <a:pPr algn="l"/>
            <a:r>
              <a:rPr lang="en-US" sz="2000" dirty="0"/>
              <a:t>(circle, square,</a:t>
            </a:r>
          </a:p>
          <a:p>
            <a:pPr algn="l"/>
            <a:r>
              <a:rPr lang="en-US" sz="2000" dirty="0"/>
              <a:t>rectangle, oval,</a:t>
            </a:r>
          </a:p>
          <a:p>
            <a:pPr algn="l"/>
            <a:r>
              <a:rPr lang="en-US" sz="2000" dirty="0"/>
              <a:t>triangle, rhombus)</a:t>
            </a:r>
          </a:p>
          <a:p>
            <a:pPr algn="l"/>
            <a:endParaRPr lang="en-US" sz="1000" dirty="0"/>
          </a:p>
          <a:p>
            <a:pPr algn="l"/>
            <a:r>
              <a:rPr lang="en-US" sz="1000" dirty="0"/>
              <a:t>MAFS.K.G.1.Identigy and describe</a:t>
            </a:r>
          </a:p>
          <a:p>
            <a:pPr algn="l"/>
            <a:r>
              <a:rPr lang="en-US" sz="1000" dirty="0"/>
              <a:t>shapes (squares, circles, triangles</a:t>
            </a:r>
          </a:p>
          <a:p>
            <a:pPr algn="l"/>
            <a:r>
              <a:rPr lang="en-US" sz="1000" dirty="0"/>
              <a:t>rectangles, hexagons, cubes, cylinders,</a:t>
            </a:r>
          </a:p>
          <a:p>
            <a:pPr algn="l"/>
            <a:r>
              <a:rPr lang="en-US" sz="1000" dirty="0"/>
              <a:t>and spheres)</a:t>
            </a:r>
          </a:p>
        </p:txBody>
      </p:sp>
      <p:sp>
        <p:nvSpPr>
          <p:cNvPr id="761" name="Google Shape;761;p33"/>
          <p:cNvSpPr txBox="1">
            <a:spLocks noGrp="1"/>
          </p:cNvSpPr>
          <p:nvPr>
            <p:ph type="subTitle" idx="3"/>
          </p:nvPr>
        </p:nvSpPr>
        <p:spPr>
          <a:xfrm>
            <a:off x="6223401" y="3219665"/>
            <a:ext cx="22620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l"/>
            <a:r>
              <a:rPr lang="en-US" sz="1800" dirty="0"/>
              <a:t>I can observe how</a:t>
            </a:r>
          </a:p>
          <a:p>
            <a:pPr algn="l"/>
            <a:r>
              <a:rPr lang="en-US" sz="1800" dirty="0"/>
              <a:t>animals and plants</a:t>
            </a:r>
          </a:p>
          <a:p>
            <a:pPr algn="l"/>
            <a:r>
              <a:rPr lang="en-US" sz="1800" dirty="0"/>
              <a:t>are the same and</a:t>
            </a:r>
          </a:p>
          <a:p>
            <a:pPr algn="l"/>
            <a:r>
              <a:rPr lang="en-US" sz="1800" dirty="0"/>
              <a:t>different.</a:t>
            </a:r>
          </a:p>
          <a:p>
            <a:pPr algn="l"/>
            <a:endParaRPr lang="en-US" sz="1000" dirty="0"/>
          </a:p>
          <a:p>
            <a:pPr algn="l"/>
            <a:r>
              <a:rPr lang="en-US" sz="1000" dirty="0"/>
              <a:t>SC.K.L.14.3: Observe plants and</a:t>
            </a:r>
          </a:p>
          <a:p>
            <a:pPr algn="l"/>
            <a:r>
              <a:rPr lang="en-US" sz="1000" dirty="0"/>
              <a:t>animals, describe how they are alike</a:t>
            </a:r>
          </a:p>
          <a:p>
            <a:pPr algn="l"/>
            <a:r>
              <a:rPr lang="en-US" sz="1000" dirty="0"/>
              <a:t>and how they are different in the way</a:t>
            </a:r>
          </a:p>
          <a:p>
            <a:pPr algn="l"/>
            <a:r>
              <a:rPr lang="en-US" sz="1000" dirty="0"/>
              <a:t>they </a:t>
            </a:r>
            <a:r>
              <a:rPr lang="en-US" sz="1000" dirty="0" err="1"/>
              <a:t>lookand</a:t>
            </a:r>
            <a:r>
              <a:rPr lang="en-US" sz="1000" dirty="0"/>
              <a:t> in the things they do.</a:t>
            </a:r>
          </a:p>
          <a:p>
            <a:pPr algn="l"/>
            <a:r>
              <a:rPr lang="en-US" sz="1000" dirty="0"/>
              <a:t>DOK 2</a:t>
            </a:r>
          </a:p>
        </p:txBody>
      </p:sp>
      <p:sp>
        <p:nvSpPr>
          <p:cNvPr id="762" name="Google Shape;762;p33"/>
          <p:cNvSpPr txBox="1">
            <a:spLocks noGrp="1"/>
          </p:cNvSpPr>
          <p:nvPr>
            <p:ph type="ctrTitle" idx="6"/>
          </p:nvPr>
        </p:nvSpPr>
        <p:spPr>
          <a:xfrm>
            <a:off x="2678400" y="689133"/>
            <a:ext cx="68352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sz="4800" b="1" dirty="0">
                <a:latin typeface="Comic Sans MS" panose="030F0702030302020204" pitchFamily="66" charset="0"/>
              </a:rPr>
              <a:t>Learning Goals  </a:t>
            </a:r>
            <a:endParaRPr sz="4800" b="1" dirty="0">
              <a:latin typeface="Comic Sans MS" panose="030F0702030302020204" pitchFamily="66" charset="0"/>
            </a:endParaRPr>
          </a:p>
        </p:txBody>
      </p:sp>
      <p:sp>
        <p:nvSpPr>
          <p:cNvPr id="763" name="Google Shape;763;p33"/>
          <p:cNvSpPr txBox="1">
            <a:spLocks noGrp="1"/>
          </p:cNvSpPr>
          <p:nvPr>
            <p:ph type="ctrTitle"/>
          </p:nvPr>
        </p:nvSpPr>
        <p:spPr>
          <a:xfrm>
            <a:off x="594051" y="2365533"/>
            <a:ext cx="1992000" cy="83189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dirty="0"/>
              <a:t>Reading </a:t>
            </a:r>
            <a:endParaRPr dirty="0"/>
          </a:p>
        </p:txBody>
      </p:sp>
      <p:sp>
        <p:nvSpPr>
          <p:cNvPr id="764" name="Google Shape;764;p33"/>
          <p:cNvSpPr txBox="1">
            <a:spLocks noGrp="1"/>
          </p:cNvSpPr>
          <p:nvPr>
            <p:ph type="ctrTitle" idx="4"/>
          </p:nvPr>
        </p:nvSpPr>
        <p:spPr>
          <a:xfrm>
            <a:off x="3496417" y="2620520"/>
            <a:ext cx="1992000" cy="59062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dirty="0"/>
              <a:t>Math </a:t>
            </a:r>
            <a:endParaRPr dirty="0"/>
          </a:p>
        </p:txBody>
      </p:sp>
      <p:sp>
        <p:nvSpPr>
          <p:cNvPr id="765" name="Google Shape;765;p33"/>
          <p:cNvSpPr txBox="1">
            <a:spLocks noGrp="1"/>
          </p:cNvSpPr>
          <p:nvPr>
            <p:ph type="ctrTitle" idx="5"/>
          </p:nvPr>
        </p:nvSpPr>
        <p:spPr>
          <a:xfrm>
            <a:off x="6398784" y="2365533"/>
            <a:ext cx="19920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dirty="0"/>
              <a:t>Science</a:t>
            </a:r>
            <a:endParaRPr dirty="0"/>
          </a:p>
        </p:txBody>
      </p:sp>
      <p:grpSp>
        <p:nvGrpSpPr>
          <p:cNvPr id="766" name="Google Shape;766;p33"/>
          <p:cNvGrpSpPr/>
          <p:nvPr/>
        </p:nvGrpSpPr>
        <p:grpSpPr>
          <a:xfrm>
            <a:off x="9152167" y="2497212"/>
            <a:ext cx="2534797" cy="3303387"/>
            <a:chOff x="1146625" y="2025923"/>
            <a:chExt cx="1901098" cy="2324526"/>
          </a:xfrm>
        </p:grpSpPr>
        <p:sp>
          <p:nvSpPr>
            <p:cNvPr id="767" name="Google Shape;767;p33"/>
            <p:cNvSpPr/>
            <p:nvPr/>
          </p:nvSpPr>
          <p:spPr>
            <a:xfrm>
              <a:off x="1146625" y="2025923"/>
              <a:ext cx="1901098" cy="2324526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68" name="Google Shape;768;p33"/>
            <p:cNvSpPr/>
            <p:nvPr/>
          </p:nvSpPr>
          <p:spPr>
            <a:xfrm>
              <a:off x="1218626" y="2064079"/>
              <a:ext cx="1713838" cy="473513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769" name="Google Shape;769;p33"/>
          <p:cNvSpPr txBox="1">
            <a:spLocks noGrp="1"/>
          </p:cNvSpPr>
          <p:nvPr>
            <p:ph type="ctrTitle" idx="5"/>
          </p:nvPr>
        </p:nvSpPr>
        <p:spPr>
          <a:xfrm>
            <a:off x="9423551" y="2365533"/>
            <a:ext cx="19920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/>
              <a:t>Social studies </a:t>
            </a:r>
            <a:endParaRPr dirty="0"/>
          </a:p>
        </p:txBody>
      </p:sp>
      <p:sp>
        <p:nvSpPr>
          <p:cNvPr id="770" name="Google Shape;770;p33"/>
          <p:cNvSpPr txBox="1">
            <a:spLocks noGrp="1"/>
          </p:cNvSpPr>
          <p:nvPr>
            <p:ph type="subTitle" idx="3"/>
          </p:nvPr>
        </p:nvSpPr>
        <p:spPr>
          <a:xfrm>
            <a:off x="9271285" y="3356025"/>
            <a:ext cx="22620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l"/>
            <a:r>
              <a:rPr lang="en-US" sz="2000" dirty="0"/>
              <a:t>I can tell which are</a:t>
            </a:r>
          </a:p>
          <a:p>
            <a:pPr algn="l"/>
            <a:r>
              <a:rPr lang="en-US" sz="2000" dirty="0"/>
              <a:t>things I want or</a:t>
            </a:r>
          </a:p>
          <a:p>
            <a:pPr algn="l"/>
            <a:r>
              <a:rPr lang="en-US" sz="2000" dirty="0"/>
              <a:t>things I need.</a:t>
            </a:r>
          </a:p>
          <a:p>
            <a:pPr algn="l"/>
            <a:endParaRPr lang="en-US" sz="2000" dirty="0"/>
          </a:p>
          <a:p>
            <a:r>
              <a:rPr lang="en-US" sz="1000" dirty="0"/>
              <a:t>SS.K.E.1.4: Identify the difference</a:t>
            </a:r>
          </a:p>
          <a:p>
            <a:r>
              <a:rPr lang="en-US" sz="1000" dirty="0"/>
              <a:t>between basic needs and wants.</a:t>
            </a:r>
          </a:p>
        </p:txBody>
      </p:sp>
      <p:pic>
        <p:nvPicPr>
          <p:cNvPr id="1026" name="Picture 2" descr="Mickey Mouse Transparent | PNG Arts">
            <a:extLst>
              <a:ext uri="{FF2B5EF4-FFF2-40B4-BE49-F238E27FC236}">
                <a16:creationId xmlns:a16="http://schemas.microsoft.com/office/drawing/2014/main" id="{71B47C41-8074-4DA3-AE9A-55D8F8A6E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857" y="391875"/>
            <a:ext cx="1184607" cy="163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358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38"/>
          <p:cNvSpPr txBox="1">
            <a:spLocks noGrp="1"/>
          </p:cNvSpPr>
          <p:nvPr>
            <p:ph type="subTitle" idx="1"/>
          </p:nvPr>
        </p:nvSpPr>
        <p:spPr>
          <a:xfrm>
            <a:off x="1229954" y="4741333"/>
            <a:ext cx="2252400" cy="14488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l"/>
            <a:r>
              <a:rPr lang="en-US" sz="1800" dirty="0"/>
              <a:t>Review (u, </a:t>
            </a:r>
            <a:r>
              <a:rPr lang="en-US" sz="1800" dirty="0" err="1"/>
              <a:t>g,w</a:t>
            </a:r>
            <a:r>
              <a:rPr lang="en-US" sz="1800" dirty="0"/>
              <a:t>, x)</a:t>
            </a:r>
            <a:endParaRPr sz="1800" dirty="0"/>
          </a:p>
        </p:txBody>
      </p:sp>
      <p:sp>
        <p:nvSpPr>
          <p:cNvPr id="948" name="Google Shape;948;p38"/>
          <p:cNvSpPr txBox="1">
            <a:spLocks noGrp="1"/>
          </p:cNvSpPr>
          <p:nvPr>
            <p:ph type="subTitle" idx="2"/>
          </p:nvPr>
        </p:nvSpPr>
        <p:spPr>
          <a:xfrm>
            <a:off x="3872778" y="4741333"/>
            <a:ext cx="2252400" cy="14488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l"/>
            <a:r>
              <a:rPr lang="en-US" sz="1800" dirty="0">
                <a:solidFill>
                  <a:schemeClr val="dk1"/>
                </a:solidFill>
              </a:rPr>
              <a:t>for, have, they, of, said, want, here, me, this, what)</a:t>
            </a:r>
            <a:endParaRPr sz="1800" dirty="0">
              <a:solidFill>
                <a:schemeClr val="dk1"/>
              </a:solidFill>
            </a:endParaRPr>
          </a:p>
        </p:txBody>
      </p:sp>
      <p:grpSp>
        <p:nvGrpSpPr>
          <p:cNvPr id="949" name="Google Shape;949;p38"/>
          <p:cNvGrpSpPr/>
          <p:nvPr/>
        </p:nvGrpSpPr>
        <p:grpSpPr>
          <a:xfrm>
            <a:off x="6656790" y="3935267"/>
            <a:ext cx="1746000" cy="609433"/>
            <a:chOff x="3917263" y="1628700"/>
            <a:chExt cx="1309500" cy="457075"/>
          </a:xfrm>
          <a:solidFill>
            <a:srgbClr val="FFFF00"/>
          </a:solidFill>
        </p:grpSpPr>
        <p:sp>
          <p:nvSpPr>
            <p:cNvPr id="950" name="Google Shape;950;p38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1" name="Google Shape;951;p38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952" name="Google Shape;952;p38"/>
          <p:cNvGrpSpPr/>
          <p:nvPr/>
        </p:nvGrpSpPr>
        <p:grpSpPr>
          <a:xfrm>
            <a:off x="1338530" y="3896480"/>
            <a:ext cx="1746000" cy="609433"/>
            <a:chOff x="1690075" y="1628700"/>
            <a:chExt cx="1309500" cy="457075"/>
          </a:xfrm>
          <a:solidFill>
            <a:srgbClr val="FFFF00"/>
          </a:solidFill>
        </p:grpSpPr>
        <p:sp>
          <p:nvSpPr>
            <p:cNvPr id="953" name="Google Shape;953;p38"/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4" name="Google Shape;954;p38"/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955" name="Google Shape;955;p38"/>
          <p:cNvSpPr txBox="1">
            <a:spLocks noGrp="1"/>
          </p:cNvSpPr>
          <p:nvPr>
            <p:ph type="subTitle" idx="3"/>
          </p:nvPr>
        </p:nvSpPr>
        <p:spPr>
          <a:xfrm>
            <a:off x="6523735" y="4740401"/>
            <a:ext cx="2252400" cy="143315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l"/>
            <a:r>
              <a:rPr lang="en-US" sz="1800" dirty="0"/>
              <a:t>recognize, surface, challenge, space</a:t>
            </a:r>
            <a:endParaRPr sz="1800" dirty="0"/>
          </a:p>
        </p:txBody>
      </p:sp>
      <p:sp>
        <p:nvSpPr>
          <p:cNvPr id="956" name="Google Shape;956;p38"/>
          <p:cNvSpPr txBox="1">
            <a:spLocks noGrp="1"/>
          </p:cNvSpPr>
          <p:nvPr>
            <p:ph type="ctrTitle" idx="15"/>
          </p:nvPr>
        </p:nvSpPr>
        <p:spPr>
          <a:xfrm>
            <a:off x="2531669" y="281539"/>
            <a:ext cx="6835200" cy="86395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sz="3867" dirty="0">
                <a:latin typeface="Comic Sans MS" panose="030F0702030302020204" pitchFamily="66" charset="0"/>
              </a:rPr>
              <a:t>This week’s skills</a:t>
            </a:r>
            <a:endParaRPr sz="3867" dirty="0">
              <a:latin typeface="Comic Sans MS" panose="030F0702030302020204" pitchFamily="66" charset="0"/>
            </a:endParaRPr>
          </a:p>
        </p:txBody>
      </p:sp>
      <p:grpSp>
        <p:nvGrpSpPr>
          <p:cNvPr id="957" name="Google Shape;957;p38"/>
          <p:cNvGrpSpPr/>
          <p:nvPr/>
        </p:nvGrpSpPr>
        <p:grpSpPr>
          <a:xfrm>
            <a:off x="3947093" y="3859316"/>
            <a:ext cx="2050328" cy="685384"/>
            <a:chOff x="3917263" y="1628700"/>
            <a:chExt cx="1309500" cy="457075"/>
          </a:xfrm>
          <a:solidFill>
            <a:srgbClr val="FF0000"/>
          </a:solidFill>
        </p:grpSpPr>
        <p:sp>
          <p:nvSpPr>
            <p:cNvPr id="958" name="Google Shape;958;p38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9" name="Google Shape;959;p38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</p:grpSp>
      <p:sp>
        <p:nvSpPr>
          <p:cNvPr id="960" name="Google Shape;960;p38"/>
          <p:cNvSpPr txBox="1">
            <a:spLocks noGrp="1"/>
          </p:cNvSpPr>
          <p:nvPr>
            <p:ph type="ctrTitle"/>
          </p:nvPr>
        </p:nvSpPr>
        <p:spPr>
          <a:xfrm>
            <a:off x="1010553" y="3487005"/>
            <a:ext cx="24320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-US" sz="1467" dirty="0"/>
              <a:t>Phonics</a:t>
            </a:r>
            <a:endParaRPr sz="1467" dirty="0"/>
          </a:p>
        </p:txBody>
      </p:sp>
      <p:sp>
        <p:nvSpPr>
          <p:cNvPr id="961" name="Google Shape;961;p38"/>
          <p:cNvSpPr txBox="1">
            <a:spLocks noGrp="1"/>
          </p:cNvSpPr>
          <p:nvPr>
            <p:ph type="ctrTitle" idx="4"/>
          </p:nvPr>
        </p:nvSpPr>
        <p:spPr>
          <a:xfrm>
            <a:off x="3586857" y="3831762"/>
            <a:ext cx="2664083" cy="84819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br>
              <a:rPr lang="en-US" sz="1800" dirty="0"/>
            </a:br>
            <a:r>
              <a:rPr lang="en-US" sz="1800" dirty="0"/>
              <a:t>  Sight Words </a:t>
            </a:r>
            <a:br>
              <a:rPr lang="en-US" sz="1800" dirty="0"/>
            </a:br>
            <a:r>
              <a:rPr lang="en" dirty="0"/>
              <a:t> </a:t>
            </a:r>
            <a:endParaRPr dirty="0"/>
          </a:p>
        </p:txBody>
      </p:sp>
      <p:sp>
        <p:nvSpPr>
          <p:cNvPr id="962" name="Google Shape;962;p38"/>
          <p:cNvSpPr txBox="1">
            <a:spLocks noGrp="1"/>
          </p:cNvSpPr>
          <p:nvPr>
            <p:ph type="ctrTitle" idx="5"/>
          </p:nvPr>
        </p:nvSpPr>
        <p:spPr>
          <a:xfrm>
            <a:off x="6395245" y="3835257"/>
            <a:ext cx="2457200" cy="68538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-US" dirty="0"/>
              <a:t>Vocabulary</a:t>
            </a:r>
            <a:endParaRPr dirty="0"/>
          </a:p>
        </p:txBody>
      </p:sp>
      <p:sp>
        <p:nvSpPr>
          <p:cNvPr id="963" name="Google Shape;963;p38"/>
          <p:cNvSpPr txBox="1">
            <a:spLocks noGrp="1"/>
          </p:cNvSpPr>
          <p:nvPr>
            <p:ph type="subTitle" idx="6"/>
          </p:nvPr>
        </p:nvSpPr>
        <p:spPr>
          <a:xfrm>
            <a:off x="2183154" y="2678773"/>
            <a:ext cx="7374800" cy="72244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n-US" sz="2533" dirty="0"/>
              <a:t>What do you see in the Sky?</a:t>
            </a:r>
            <a:endParaRPr sz="2533" dirty="0"/>
          </a:p>
        </p:txBody>
      </p:sp>
      <p:grpSp>
        <p:nvGrpSpPr>
          <p:cNvPr id="964" name="Google Shape;964;p38"/>
          <p:cNvGrpSpPr/>
          <p:nvPr/>
        </p:nvGrpSpPr>
        <p:grpSpPr>
          <a:xfrm>
            <a:off x="3417033" y="1479646"/>
            <a:ext cx="4907043" cy="1011997"/>
            <a:chOff x="3917263" y="1628700"/>
            <a:chExt cx="1309500" cy="457075"/>
          </a:xfrm>
        </p:grpSpPr>
        <p:sp>
          <p:nvSpPr>
            <p:cNvPr id="965" name="Google Shape;965;p38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966" name="Google Shape;966;p38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967" name="Google Shape;967;p38"/>
          <p:cNvGrpSpPr/>
          <p:nvPr/>
        </p:nvGrpSpPr>
        <p:grpSpPr>
          <a:xfrm>
            <a:off x="9609368" y="3873230"/>
            <a:ext cx="1746000" cy="609433"/>
            <a:chOff x="6144425" y="3228900"/>
            <a:chExt cx="1309500" cy="457075"/>
          </a:xfrm>
          <a:solidFill>
            <a:srgbClr val="FF0000"/>
          </a:solidFill>
        </p:grpSpPr>
        <p:sp>
          <p:nvSpPr>
            <p:cNvPr id="968" name="Google Shape;968;p38"/>
            <p:cNvSpPr/>
            <p:nvPr/>
          </p:nvSpPr>
          <p:spPr>
            <a:xfrm>
              <a:off x="6144425" y="32289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9" name="Google Shape;969;p38"/>
            <p:cNvSpPr/>
            <p:nvPr/>
          </p:nvSpPr>
          <p:spPr>
            <a:xfrm>
              <a:off x="6144425" y="32289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970" name="Google Shape;970;p38"/>
          <p:cNvSpPr txBox="1">
            <a:spLocks noGrp="1"/>
          </p:cNvSpPr>
          <p:nvPr>
            <p:ph type="subTitle" idx="8"/>
          </p:nvPr>
        </p:nvSpPr>
        <p:spPr>
          <a:xfrm>
            <a:off x="9266368" y="4740401"/>
            <a:ext cx="2252400" cy="143315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l"/>
            <a:r>
              <a:rPr lang="en-US" sz="1800" dirty="0">
                <a:solidFill>
                  <a:schemeClr val="dk1"/>
                </a:solidFill>
              </a:rPr>
              <a:t>-big, wig, fig, pig </a:t>
            </a:r>
          </a:p>
          <a:p>
            <a:pPr marL="0" indent="0" algn="l"/>
            <a:r>
              <a:rPr lang="en-US" sz="1800" dirty="0">
                <a:solidFill>
                  <a:schemeClr val="dk1"/>
                </a:solidFill>
              </a:rPr>
              <a:t>-fin, pin, tin, bin</a:t>
            </a:r>
          </a:p>
          <a:p>
            <a:pPr marL="0" indent="0" algn="l"/>
            <a:r>
              <a:rPr lang="en-US" sz="1800" dirty="0">
                <a:solidFill>
                  <a:schemeClr val="dk1"/>
                </a:solidFill>
              </a:rPr>
              <a:t>-bit, kit, sit, hit</a:t>
            </a:r>
          </a:p>
          <a:p>
            <a:pPr marL="0" indent="0" algn="l"/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971" name="Google Shape;971;p38"/>
          <p:cNvSpPr txBox="1">
            <a:spLocks noGrp="1"/>
          </p:cNvSpPr>
          <p:nvPr>
            <p:ph type="ctrTitle" idx="9"/>
          </p:nvPr>
        </p:nvSpPr>
        <p:spPr>
          <a:xfrm>
            <a:off x="4115495" y="1553591"/>
            <a:ext cx="3719743" cy="79676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sz="2800" b="1" dirty="0">
                <a:latin typeface="Comic Sans MS" panose="030F0702030302020204" pitchFamily="66" charset="0"/>
              </a:rPr>
              <a:t>Essential </a:t>
            </a:r>
            <a:r>
              <a:rPr lang="en-US" sz="2800" b="1" dirty="0">
                <a:latin typeface="Comic Sans MS" panose="030F0702030302020204" pitchFamily="66" charset="0"/>
              </a:rPr>
              <a:t>Q</a:t>
            </a:r>
            <a:r>
              <a:rPr lang="en" sz="2800" b="1" dirty="0">
                <a:latin typeface="Comic Sans MS" panose="030F0702030302020204" pitchFamily="66" charset="0"/>
              </a:rPr>
              <a:t>uestion</a:t>
            </a:r>
            <a:endParaRPr sz="2800" b="1" dirty="0">
              <a:latin typeface="Comic Sans MS" panose="030F0702030302020204" pitchFamily="66" charset="0"/>
            </a:endParaRPr>
          </a:p>
        </p:txBody>
      </p:sp>
      <p:sp>
        <p:nvSpPr>
          <p:cNvPr id="972" name="Google Shape;972;p38"/>
          <p:cNvSpPr txBox="1">
            <a:spLocks noGrp="1"/>
          </p:cNvSpPr>
          <p:nvPr>
            <p:ph type="ctrTitle" idx="14"/>
          </p:nvPr>
        </p:nvSpPr>
        <p:spPr>
          <a:xfrm>
            <a:off x="9266368" y="3456787"/>
            <a:ext cx="24320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-US" dirty="0"/>
              <a:t>Word Family</a:t>
            </a:r>
            <a:endParaRPr dirty="0"/>
          </a:p>
        </p:txBody>
      </p:sp>
      <p:pic>
        <p:nvPicPr>
          <p:cNvPr id="46" name="Picture 2" descr="Mickey Mouse Clip Art | Disney Clip Art Galore">
            <a:extLst>
              <a:ext uri="{FF2B5EF4-FFF2-40B4-BE49-F238E27FC236}">
                <a16:creationId xmlns:a16="http://schemas.microsoft.com/office/drawing/2014/main" id="{4588D665-8C16-43DB-B542-CCE7197FB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361841"/>
            <a:ext cx="1666545" cy="156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683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oogle Shape;952;p38">
            <a:extLst>
              <a:ext uri="{FF2B5EF4-FFF2-40B4-BE49-F238E27FC236}">
                <a16:creationId xmlns:a16="http://schemas.microsoft.com/office/drawing/2014/main" id="{DC7EA065-C262-409F-9D11-272A68A4E656}"/>
              </a:ext>
            </a:extLst>
          </p:cNvPr>
          <p:cNvGrpSpPr/>
          <p:nvPr/>
        </p:nvGrpSpPr>
        <p:grpSpPr>
          <a:xfrm>
            <a:off x="6632508" y="2624881"/>
            <a:ext cx="2152912" cy="771279"/>
            <a:chOff x="1690075" y="1628700"/>
            <a:chExt cx="1309500" cy="457075"/>
          </a:xfrm>
          <a:solidFill>
            <a:srgbClr val="FF0000"/>
          </a:solidFill>
        </p:grpSpPr>
        <p:sp>
          <p:nvSpPr>
            <p:cNvPr id="13" name="Google Shape;953;p38">
              <a:extLst>
                <a:ext uri="{FF2B5EF4-FFF2-40B4-BE49-F238E27FC236}">
                  <a16:creationId xmlns:a16="http://schemas.microsoft.com/office/drawing/2014/main" id="{E20E1E97-5088-4BFE-A542-E436A5319A16}"/>
                </a:ext>
              </a:extLst>
            </p:cNvPr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954;p38">
              <a:extLst>
                <a:ext uri="{FF2B5EF4-FFF2-40B4-BE49-F238E27FC236}">
                  <a16:creationId xmlns:a16="http://schemas.microsoft.com/office/drawing/2014/main" id="{B2F5AEAE-3F91-4EF0-85BF-B1E80D0C37F0}"/>
                </a:ext>
              </a:extLst>
            </p:cNvPr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90630EB5-365A-44CF-B922-27FD8E5954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9155" y="2609911"/>
            <a:ext cx="2059618" cy="89604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Calendar </a:t>
            </a:r>
            <a:br>
              <a:rPr lang="en-US" dirty="0"/>
            </a:b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687B484-FEF9-404E-9D16-1B286DDB9364}"/>
              </a:ext>
            </a:extLst>
          </p:cNvPr>
          <p:cNvSpPr>
            <a:spLocks noGrp="1"/>
          </p:cNvSpPr>
          <p:nvPr>
            <p:ph type="ctrTitle" idx="6"/>
          </p:nvPr>
        </p:nvSpPr>
        <p:spPr>
          <a:xfrm>
            <a:off x="2569766" y="728311"/>
            <a:ext cx="6835200" cy="977200"/>
          </a:xfrm>
        </p:spPr>
        <p:txBody>
          <a:bodyPr/>
          <a:lstStyle/>
          <a:p>
            <a:r>
              <a:rPr lang="en-US" sz="2800" b="1" dirty="0">
                <a:latin typeface="Comic Sans MS" panose="030F0702030302020204" pitchFamily="66" charset="0"/>
              </a:rPr>
              <a:t>Morning Songs and Calendar </a:t>
            </a:r>
            <a:br>
              <a:rPr lang="en-US" sz="2800" b="1" dirty="0">
                <a:latin typeface="Comic Sans MS" panose="030F0702030302020204" pitchFamily="66" charset="0"/>
              </a:rPr>
            </a:br>
            <a:r>
              <a:rPr lang="en-US" sz="2800" b="1" dirty="0">
                <a:latin typeface="Comic Sans MS" panose="030F0702030302020204" pitchFamily="66" charset="0"/>
              </a:rPr>
              <a:t>8:30-9:00</a:t>
            </a:r>
          </a:p>
        </p:txBody>
      </p:sp>
      <p:pic>
        <p:nvPicPr>
          <p:cNvPr id="10" name="Picture 9" descr="Download Free png Mickey Mouse PNG Image - PurePNG | Free ...">
            <a:extLst>
              <a:ext uri="{FF2B5EF4-FFF2-40B4-BE49-F238E27FC236}">
                <a16:creationId xmlns:a16="http://schemas.microsoft.com/office/drawing/2014/main" id="{24B91D7A-C432-40C4-97EE-055983E1CFE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35" y="454349"/>
            <a:ext cx="1539099" cy="1525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Coordinate communications to increase sales, business value ...">
            <a:extLst>
              <a:ext uri="{FF2B5EF4-FFF2-40B4-BE49-F238E27FC236}">
                <a16:creationId xmlns:a16="http://schemas.microsoft.com/office/drawing/2014/main" id="{8421119E-31BD-401D-965E-FA9AC8C35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7298" y="447548"/>
            <a:ext cx="1445401" cy="1707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Google Shape;782;p33">
            <a:extLst>
              <a:ext uri="{FF2B5EF4-FFF2-40B4-BE49-F238E27FC236}">
                <a16:creationId xmlns:a16="http://schemas.microsoft.com/office/drawing/2014/main" id="{6447AEAF-0AA8-41AC-9CE6-D8EF4E011A64}"/>
              </a:ext>
            </a:extLst>
          </p:cNvPr>
          <p:cNvSpPr/>
          <p:nvPr/>
        </p:nvSpPr>
        <p:spPr>
          <a:xfrm>
            <a:off x="2678400" y="526879"/>
            <a:ext cx="6632868" cy="1774518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968;p38">
            <a:extLst>
              <a:ext uri="{FF2B5EF4-FFF2-40B4-BE49-F238E27FC236}">
                <a16:creationId xmlns:a16="http://schemas.microsoft.com/office/drawing/2014/main" id="{01A9BB42-9FF9-4DD2-88E9-FEF5F7AC3488}"/>
              </a:ext>
            </a:extLst>
          </p:cNvPr>
          <p:cNvSpPr/>
          <p:nvPr/>
        </p:nvSpPr>
        <p:spPr>
          <a:xfrm>
            <a:off x="2779590" y="2643995"/>
            <a:ext cx="2059619" cy="656735"/>
          </a:xfrm>
          <a:custGeom>
            <a:avLst/>
            <a:gdLst/>
            <a:ahLst/>
            <a:cxnLst/>
            <a:rect l="l" t="t" r="r" b="b"/>
            <a:pathLst>
              <a:path w="41777" h="18283" extrusionOk="0">
                <a:moveTo>
                  <a:pt x="33366" y="1"/>
                </a:moveTo>
                <a:cubicBezTo>
                  <a:pt x="33266" y="1"/>
                  <a:pt x="33167" y="5"/>
                  <a:pt x="33066" y="16"/>
                </a:cubicBezTo>
                <a:cubicBezTo>
                  <a:pt x="32700" y="54"/>
                  <a:pt x="32331" y="62"/>
                  <a:pt x="31961" y="62"/>
                </a:cubicBezTo>
                <a:cubicBezTo>
                  <a:pt x="31645" y="62"/>
                  <a:pt x="31328" y="56"/>
                  <a:pt x="31012" y="56"/>
                </a:cubicBezTo>
                <a:cubicBezTo>
                  <a:pt x="30932" y="56"/>
                  <a:pt x="30852" y="56"/>
                  <a:pt x="30772" y="57"/>
                </a:cubicBezTo>
                <a:cubicBezTo>
                  <a:pt x="29856" y="68"/>
                  <a:pt x="28939" y="57"/>
                  <a:pt x="28024" y="103"/>
                </a:cubicBezTo>
                <a:cubicBezTo>
                  <a:pt x="27336" y="137"/>
                  <a:pt x="26634" y="316"/>
                  <a:pt x="25957" y="316"/>
                </a:cubicBezTo>
                <a:cubicBezTo>
                  <a:pt x="25806" y="316"/>
                  <a:pt x="25656" y="307"/>
                  <a:pt x="25508" y="286"/>
                </a:cubicBezTo>
                <a:cubicBezTo>
                  <a:pt x="24545" y="148"/>
                  <a:pt x="23576" y="191"/>
                  <a:pt x="22630" y="171"/>
                </a:cubicBezTo>
                <a:cubicBezTo>
                  <a:pt x="22114" y="161"/>
                  <a:pt x="21590" y="90"/>
                  <a:pt x="21062" y="90"/>
                </a:cubicBezTo>
                <a:cubicBezTo>
                  <a:pt x="20801" y="90"/>
                  <a:pt x="20540" y="107"/>
                  <a:pt x="20278" y="158"/>
                </a:cubicBezTo>
                <a:cubicBezTo>
                  <a:pt x="20070" y="198"/>
                  <a:pt x="19859" y="210"/>
                  <a:pt x="19646" y="210"/>
                </a:cubicBezTo>
                <a:cubicBezTo>
                  <a:pt x="19322" y="210"/>
                  <a:pt x="18993" y="181"/>
                  <a:pt x="18664" y="181"/>
                </a:cubicBezTo>
                <a:cubicBezTo>
                  <a:pt x="18452" y="181"/>
                  <a:pt x="18239" y="193"/>
                  <a:pt x="18028" y="232"/>
                </a:cubicBezTo>
                <a:cubicBezTo>
                  <a:pt x="17432" y="341"/>
                  <a:pt x="16798" y="409"/>
                  <a:pt x="16195" y="409"/>
                </a:cubicBezTo>
                <a:cubicBezTo>
                  <a:pt x="15835" y="409"/>
                  <a:pt x="15487" y="385"/>
                  <a:pt x="15162" y="331"/>
                </a:cubicBezTo>
                <a:cubicBezTo>
                  <a:pt x="14931" y="293"/>
                  <a:pt x="14705" y="278"/>
                  <a:pt x="14481" y="278"/>
                </a:cubicBezTo>
                <a:cubicBezTo>
                  <a:pt x="13635" y="278"/>
                  <a:pt x="12829" y="493"/>
                  <a:pt x="11989" y="493"/>
                </a:cubicBezTo>
                <a:cubicBezTo>
                  <a:pt x="11870" y="493"/>
                  <a:pt x="11750" y="489"/>
                  <a:pt x="11630" y="479"/>
                </a:cubicBezTo>
                <a:cubicBezTo>
                  <a:pt x="11485" y="467"/>
                  <a:pt x="11340" y="461"/>
                  <a:pt x="11194" y="461"/>
                </a:cubicBezTo>
                <a:cubicBezTo>
                  <a:pt x="10036" y="461"/>
                  <a:pt x="8838" y="806"/>
                  <a:pt x="7690" y="1092"/>
                </a:cubicBezTo>
                <a:cubicBezTo>
                  <a:pt x="6745" y="1327"/>
                  <a:pt x="5786" y="1114"/>
                  <a:pt x="4948" y="1395"/>
                </a:cubicBezTo>
                <a:cubicBezTo>
                  <a:pt x="4894" y="1391"/>
                  <a:pt x="4840" y="1390"/>
                  <a:pt x="4788" y="1390"/>
                </a:cubicBezTo>
                <a:cubicBezTo>
                  <a:pt x="3957" y="1390"/>
                  <a:pt x="3269" y="1784"/>
                  <a:pt x="2716" y="2146"/>
                </a:cubicBezTo>
                <a:cubicBezTo>
                  <a:pt x="1880" y="2692"/>
                  <a:pt x="967" y="3343"/>
                  <a:pt x="615" y="4388"/>
                </a:cubicBezTo>
                <a:cubicBezTo>
                  <a:pt x="363" y="5137"/>
                  <a:pt x="119" y="5891"/>
                  <a:pt x="60" y="6700"/>
                </a:cubicBezTo>
                <a:cubicBezTo>
                  <a:pt x="0" y="7520"/>
                  <a:pt x="164" y="8324"/>
                  <a:pt x="115" y="9148"/>
                </a:cubicBezTo>
                <a:cubicBezTo>
                  <a:pt x="72" y="9871"/>
                  <a:pt x="85" y="10649"/>
                  <a:pt x="230" y="11351"/>
                </a:cubicBezTo>
                <a:cubicBezTo>
                  <a:pt x="352" y="11945"/>
                  <a:pt x="418" y="12557"/>
                  <a:pt x="573" y="13149"/>
                </a:cubicBezTo>
                <a:cubicBezTo>
                  <a:pt x="828" y="14118"/>
                  <a:pt x="1215" y="15029"/>
                  <a:pt x="1923" y="15736"/>
                </a:cubicBezTo>
                <a:cubicBezTo>
                  <a:pt x="2786" y="16598"/>
                  <a:pt x="3851" y="17143"/>
                  <a:pt x="5076" y="17282"/>
                </a:cubicBezTo>
                <a:cubicBezTo>
                  <a:pt x="6489" y="17442"/>
                  <a:pt x="7909" y="17580"/>
                  <a:pt x="9312" y="17754"/>
                </a:cubicBezTo>
                <a:cubicBezTo>
                  <a:pt x="10653" y="17922"/>
                  <a:pt x="12003" y="17823"/>
                  <a:pt x="13329" y="18060"/>
                </a:cubicBezTo>
                <a:cubicBezTo>
                  <a:pt x="13635" y="18115"/>
                  <a:pt x="13950" y="18126"/>
                  <a:pt x="14262" y="18134"/>
                </a:cubicBezTo>
                <a:cubicBezTo>
                  <a:pt x="15593" y="18174"/>
                  <a:pt x="16927" y="18091"/>
                  <a:pt x="18255" y="18264"/>
                </a:cubicBezTo>
                <a:cubicBezTo>
                  <a:pt x="18294" y="18269"/>
                  <a:pt x="18335" y="18272"/>
                  <a:pt x="18377" y="18272"/>
                </a:cubicBezTo>
                <a:cubicBezTo>
                  <a:pt x="18508" y="18272"/>
                  <a:pt x="18644" y="18237"/>
                  <a:pt x="18730" y="18098"/>
                </a:cubicBezTo>
                <a:cubicBezTo>
                  <a:pt x="18775" y="18025"/>
                  <a:pt x="18856" y="17949"/>
                  <a:pt x="18922" y="17949"/>
                </a:cubicBezTo>
                <a:cubicBezTo>
                  <a:pt x="18949" y="17949"/>
                  <a:pt x="18973" y="17962"/>
                  <a:pt x="18990" y="17993"/>
                </a:cubicBezTo>
                <a:cubicBezTo>
                  <a:pt x="19121" y="18222"/>
                  <a:pt x="19280" y="18283"/>
                  <a:pt x="19450" y="18283"/>
                </a:cubicBezTo>
                <a:cubicBezTo>
                  <a:pt x="19640" y="18283"/>
                  <a:pt x="19842" y="18207"/>
                  <a:pt x="20030" y="18207"/>
                </a:cubicBezTo>
                <a:cubicBezTo>
                  <a:pt x="20040" y="18207"/>
                  <a:pt x="20050" y="18207"/>
                  <a:pt x="20059" y="18207"/>
                </a:cubicBezTo>
                <a:cubicBezTo>
                  <a:pt x="20116" y="18210"/>
                  <a:pt x="20173" y="18213"/>
                  <a:pt x="20230" y="18213"/>
                </a:cubicBezTo>
                <a:cubicBezTo>
                  <a:pt x="20441" y="18213"/>
                  <a:pt x="20640" y="18173"/>
                  <a:pt x="20758" y="17933"/>
                </a:cubicBezTo>
                <a:cubicBezTo>
                  <a:pt x="20976" y="18104"/>
                  <a:pt x="21195" y="18163"/>
                  <a:pt x="21416" y="18163"/>
                </a:cubicBezTo>
                <a:cubicBezTo>
                  <a:pt x="21741" y="18163"/>
                  <a:pt x="22069" y="18035"/>
                  <a:pt x="22395" y="17955"/>
                </a:cubicBezTo>
                <a:cubicBezTo>
                  <a:pt x="22441" y="17944"/>
                  <a:pt x="22499" y="17924"/>
                  <a:pt x="22544" y="17924"/>
                </a:cubicBezTo>
                <a:cubicBezTo>
                  <a:pt x="22561" y="17924"/>
                  <a:pt x="22577" y="17927"/>
                  <a:pt x="22588" y="17935"/>
                </a:cubicBezTo>
                <a:cubicBezTo>
                  <a:pt x="22795" y="18076"/>
                  <a:pt x="23007" y="18118"/>
                  <a:pt x="23221" y="18118"/>
                </a:cubicBezTo>
                <a:cubicBezTo>
                  <a:pt x="23537" y="18118"/>
                  <a:pt x="23857" y="18026"/>
                  <a:pt x="24171" y="18026"/>
                </a:cubicBezTo>
                <a:cubicBezTo>
                  <a:pt x="24228" y="18026"/>
                  <a:pt x="24285" y="18029"/>
                  <a:pt x="24342" y="18036"/>
                </a:cubicBezTo>
                <a:cubicBezTo>
                  <a:pt x="24471" y="18053"/>
                  <a:pt x="24600" y="18060"/>
                  <a:pt x="24728" y="18060"/>
                </a:cubicBezTo>
                <a:cubicBezTo>
                  <a:pt x="25506" y="18060"/>
                  <a:pt x="26262" y="17802"/>
                  <a:pt x="27042" y="17802"/>
                </a:cubicBezTo>
                <a:cubicBezTo>
                  <a:pt x="27174" y="17802"/>
                  <a:pt x="27306" y="17809"/>
                  <a:pt x="27439" y="17826"/>
                </a:cubicBezTo>
                <a:cubicBezTo>
                  <a:pt x="27536" y="17839"/>
                  <a:pt x="27635" y="17844"/>
                  <a:pt x="27734" y="17844"/>
                </a:cubicBezTo>
                <a:cubicBezTo>
                  <a:pt x="28119" y="17844"/>
                  <a:pt x="28516" y="17765"/>
                  <a:pt x="28904" y="17732"/>
                </a:cubicBezTo>
                <a:cubicBezTo>
                  <a:pt x="29889" y="17648"/>
                  <a:pt x="30874" y="17572"/>
                  <a:pt x="31857" y="17467"/>
                </a:cubicBezTo>
                <a:cubicBezTo>
                  <a:pt x="32506" y="17398"/>
                  <a:pt x="33172" y="17202"/>
                  <a:pt x="33795" y="17202"/>
                </a:cubicBezTo>
                <a:cubicBezTo>
                  <a:pt x="33817" y="17202"/>
                  <a:pt x="33839" y="17202"/>
                  <a:pt x="33860" y="17202"/>
                </a:cubicBezTo>
                <a:cubicBezTo>
                  <a:pt x="33922" y="17204"/>
                  <a:pt x="33984" y="17204"/>
                  <a:pt x="34045" y="17204"/>
                </a:cubicBezTo>
                <a:cubicBezTo>
                  <a:pt x="34818" y="17204"/>
                  <a:pt x="35572" y="17104"/>
                  <a:pt x="36332" y="17045"/>
                </a:cubicBezTo>
                <a:cubicBezTo>
                  <a:pt x="36944" y="16998"/>
                  <a:pt x="37728" y="16983"/>
                  <a:pt x="38103" y="16614"/>
                </a:cubicBezTo>
                <a:cubicBezTo>
                  <a:pt x="38611" y="16114"/>
                  <a:pt x="39274" y="15948"/>
                  <a:pt x="39788" y="15489"/>
                </a:cubicBezTo>
                <a:cubicBezTo>
                  <a:pt x="40289" y="15042"/>
                  <a:pt x="40619" y="14495"/>
                  <a:pt x="40959" y="13971"/>
                </a:cubicBezTo>
                <a:cubicBezTo>
                  <a:pt x="41423" y="13258"/>
                  <a:pt x="41108" y="12313"/>
                  <a:pt x="41487" y="11504"/>
                </a:cubicBezTo>
                <a:cubicBezTo>
                  <a:pt x="41572" y="11321"/>
                  <a:pt x="41671" y="10862"/>
                  <a:pt x="41683" y="10505"/>
                </a:cubicBezTo>
                <a:cubicBezTo>
                  <a:pt x="41708" y="9851"/>
                  <a:pt x="41415" y="9215"/>
                  <a:pt x="41548" y="8584"/>
                </a:cubicBezTo>
                <a:cubicBezTo>
                  <a:pt x="41776" y="7498"/>
                  <a:pt x="41682" y="6447"/>
                  <a:pt x="41432" y="5383"/>
                </a:cubicBezTo>
                <a:cubicBezTo>
                  <a:pt x="41227" y="4511"/>
                  <a:pt x="41029" y="3644"/>
                  <a:pt x="40466" y="2913"/>
                </a:cubicBezTo>
                <a:cubicBezTo>
                  <a:pt x="40373" y="2792"/>
                  <a:pt x="40273" y="2653"/>
                  <a:pt x="40244" y="2508"/>
                </a:cubicBezTo>
                <a:cubicBezTo>
                  <a:pt x="40030" y="1463"/>
                  <a:pt x="39175" y="917"/>
                  <a:pt x="38351" y="663"/>
                </a:cubicBezTo>
                <a:cubicBezTo>
                  <a:pt x="37116" y="283"/>
                  <a:pt x="35785" y="149"/>
                  <a:pt x="34486" y="83"/>
                </a:cubicBezTo>
                <a:cubicBezTo>
                  <a:pt x="34120" y="65"/>
                  <a:pt x="33746" y="1"/>
                  <a:pt x="33366" y="1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Morning Songs</a:t>
            </a:r>
            <a:endParaRPr sz="2000" dirty="0">
              <a:latin typeface="Comic Sans MS" panose="030F0702030302020204" pitchFamily="66" charset="0"/>
            </a:endParaRPr>
          </a:p>
        </p:txBody>
      </p:sp>
      <p:pic>
        <p:nvPicPr>
          <p:cNvPr id="30" name="Online Media 29" title="Have a Good Morning, Have a Good Day | Morning Song  | Jack Hartmann">
            <a:hlinkClick r:id="" action="ppaction://media"/>
            <a:extLst>
              <a:ext uri="{FF2B5EF4-FFF2-40B4-BE49-F238E27FC236}">
                <a16:creationId xmlns:a16="http://schemas.microsoft.com/office/drawing/2014/main" id="{30CB4335-7CC9-4268-9D4C-F8ABBB621CF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2678400" y="3542919"/>
            <a:ext cx="2262000" cy="1308999"/>
          </a:xfrm>
          <a:prstGeom prst="rect">
            <a:avLst/>
          </a:prstGeom>
        </p:spPr>
      </p:pic>
      <p:pic>
        <p:nvPicPr>
          <p:cNvPr id="31" name="Online Media 30" title="Good Morning Song | A Beautiful Day | Brain Breaks | Jack Hartmann">
            <a:hlinkClick r:id="" action="ppaction://media"/>
            <a:extLst>
              <a:ext uri="{FF2B5EF4-FFF2-40B4-BE49-F238E27FC236}">
                <a16:creationId xmlns:a16="http://schemas.microsoft.com/office/drawing/2014/main" id="{C422F127-5505-431A-85B2-31070BFCEC7F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8"/>
          <a:stretch>
            <a:fillRect/>
          </a:stretch>
        </p:blipFill>
        <p:spPr>
          <a:xfrm>
            <a:off x="2678400" y="4980372"/>
            <a:ext cx="2262000" cy="1618449"/>
          </a:xfrm>
          <a:prstGeom prst="rect">
            <a:avLst/>
          </a:prstGeom>
        </p:spPr>
      </p:pic>
      <p:pic>
        <p:nvPicPr>
          <p:cNvPr id="1024" name="Online Media 1023" title="Good Morning Song | A Beautiful Day | Brain Breaks | Jack Hartmann">
            <a:hlinkClick r:id="" action="ppaction://media"/>
            <a:extLst>
              <a:ext uri="{FF2B5EF4-FFF2-40B4-BE49-F238E27FC236}">
                <a16:creationId xmlns:a16="http://schemas.microsoft.com/office/drawing/2014/main" id="{190BB73A-FC33-40F9-871D-83722E130454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8"/>
          <a:stretch>
            <a:fillRect/>
          </a:stretch>
        </p:blipFill>
        <p:spPr>
          <a:xfrm>
            <a:off x="6576633" y="3542919"/>
            <a:ext cx="2208787" cy="1466757"/>
          </a:xfrm>
          <a:prstGeom prst="rect">
            <a:avLst/>
          </a:prstGeom>
        </p:spPr>
      </p:pic>
      <p:pic>
        <p:nvPicPr>
          <p:cNvPr id="1025" name="Online Media 1024" title="April | Springtime Song for Kids | Jack Hartmann">
            <a:hlinkClick r:id="" action="ppaction://media"/>
            <a:extLst>
              <a:ext uri="{FF2B5EF4-FFF2-40B4-BE49-F238E27FC236}">
                <a16:creationId xmlns:a16="http://schemas.microsoft.com/office/drawing/2014/main" id="{B93E0AD8-FF6D-4EB6-B63E-729CF464E53C}"/>
              </a:ext>
            </a:extLst>
          </p:cNvPr>
          <p:cNvPicPr>
            <a:picLocks noRot="1" noChangeAspect="1"/>
          </p:cNvPicPr>
          <p:nvPr>
            <a:videoFile r:link="rId3"/>
          </p:nvPr>
        </p:nvPicPr>
        <p:blipFill>
          <a:blip r:embed="rId9"/>
          <a:stretch>
            <a:fillRect/>
          </a:stretch>
        </p:blipFill>
        <p:spPr>
          <a:xfrm>
            <a:off x="6576633" y="5132064"/>
            <a:ext cx="2208787" cy="146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20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" fill="hold"/>
                                        <p:tgtEl>
                                          <p:spTgt spid="10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" fill="hold"/>
                                        <p:tgtEl>
                                          <p:spTgt spid="10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9" fill="hold" display="0">
                  <p:stCondLst>
                    <p:cond delay="indefinite"/>
                  </p:stCondLst>
                </p:cTn>
                <p:tgtEl>
                  <p:spTgt spid="30"/>
                </p:tgtEl>
              </p:cMediaNode>
            </p:vide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4" dur="1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video>
              <p:cMediaNode vol="80000">
                <p:cTn id="25" fill="hold" display="0">
                  <p:stCondLst>
                    <p:cond delay="indefinite"/>
                  </p:stCondLst>
                </p:cTn>
                <p:tgtEl>
                  <p:spTgt spid="31"/>
                </p:tgtEl>
              </p:cMediaNode>
            </p:vide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0" dur="1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video>
              <p:cMediaNode vol="80000">
                <p:cTn id="31" fill="hold" display="0">
                  <p:stCondLst>
                    <p:cond delay="indefinite"/>
                  </p:stCondLst>
                </p:cTn>
                <p:tgtEl>
                  <p:spTgt spid="1024"/>
                </p:tgtEl>
              </p:cMediaNode>
            </p:vide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6" dur="1" fill="hold"/>
                                        <p:tgtEl>
                                          <p:spTgt spid="10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"/>
                  </p:tgtEl>
                </p:cond>
              </p:nextCondLst>
            </p:seq>
            <p:video>
              <p:cMediaNode vol="80000">
                <p:cTn id="37" fill="hold" display="0">
                  <p:stCondLst>
                    <p:cond delay="indefinite"/>
                  </p:stCondLst>
                </p:cTn>
                <p:tgtEl>
                  <p:spTgt spid="1025"/>
                </p:tgtEl>
              </p:cMediaNode>
            </p:vide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2" dur="1" fill="hold"/>
                                        <p:tgtEl>
                                          <p:spTgt spid="10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C866C53A-38AF-4258-A66B-A16C2C82D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604" y="3780350"/>
            <a:ext cx="2262000" cy="1056800"/>
          </a:xfrm>
        </p:spPr>
        <p:txBody>
          <a:bodyPr/>
          <a:lstStyle/>
          <a:p>
            <a:r>
              <a:rPr lang="en-US" sz="1600" dirty="0" err="1"/>
              <a:t>GoNoodle</a:t>
            </a:r>
            <a:r>
              <a:rPr lang="en-US" sz="1600" dirty="0"/>
              <a:t>, Jack Hartman songs and dances on </a:t>
            </a:r>
            <a:r>
              <a:rPr lang="en-US" sz="1600" dirty="0" err="1"/>
              <a:t>youtube</a:t>
            </a:r>
            <a:r>
              <a:rPr lang="en-US" sz="1600" dirty="0"/>
              <a:t>, Puzzle or help with a house chore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BF675D-EB8B-4594-B530-7EC512F608CA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4959799" y="3683480"/>
            <a:ext cx="2262000" cy="1250539"/>
          </a:xfrm>
        </p:spPr>
        <p:txBody>
          <a:bodyPr/>
          <a:lstStyle/>
          <a:p>
            <a:r>
              <a:rPr lang="en-US" sz="1800" dirty="0"/>
              <a:t>Have a Picnic, lunch bunch with your  teacher, watch your favorite show or sit outside with a book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9104B4F-2A26-43C8-9571-9289DA38F364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8511125" y="3709007"/>
            <a:ext cx="2262000" cy="1056800"/>
          </a:xfrm>
        </p:spPr>
        <p:txBody>
          <a:bodyPr/>
          <a:lstStyle/>
          <a:p>
            <a:r>
              <a:rPr lang="en-US" sz="1600" dirty="0"/>
              <a:t>Play Board Game, </a:t>
            </a:r>
            <a:r>
              <a:rPr lang="en-US" sz="1600" dirty="0" err="1"/>
              <a:t>GoNoodle</a:t>
            </a:r>
            <a:r>
              <a:rPr lang="en-US" sz="1600" dirty="0"/>
              <a:t>, Just Dance Kids, play outside or choice board</a:t>
            </a:r>
          </a:p>
        </p:txBody>
      </p:sp>
      <p:sp>
        <p:nvSpPr>
          <p:cNvPr id="17" name="Sun 16">
            <a:extLst>
              <a:ext uri="{FF2B5EF4-FFF2-40B4-BE49-F238E27FC236}">
                <a16:creationId xmlns:a16="http://schemas.microsoft.com/office/drawing/2014/main" id="{10A1F76F-A521-49D2-B6E7-FC1DDA3E6871}"/>
              </a:ext>
            </a:extLst>
          </p:cNvPr>
          <p:cNvSpPr/>
          <p:nvPr/>
        </p:nvSpPr>
        <p:spPr>
          <a:xfrm>
            <a:off x="8511125" y="486570"/>
            <a:ext cx="2262000" cy="2213281"/>
          </a:xfrm>
          <a:prstGeom prst="sun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5FCF4F4-F5F5-42A6-B55B-B7F2733EE378}"/>
              </a:ext>
            </a:extLst>
          </p:cNvPr>
          <p:cNvSpPr>
            <a:spLocks noGrp="1"/>
          </p:cNvSpPr>
          <p:nvPr>
            <p:ph type="ctrTitle" idx="5"/>
          </p:nvPr>
        </p:nvSpPr>
        <p:spPr>
          <a:xfrm>
            <a:off x="8413658" y="1147634"/>
            <a:ext cx="2456933" cy="647046"/>
          </a:xfrm>
        </p:spPr>
        <p:txBody>
          <a:bodyPr/>
          <a:lstStyle/>
          <a:p>
            <a:r>
              <a:rPr lang="en-US" sz="2000" b="1" dirty="0">
                <a:latin typeface="Comic Sans MS" panose="030F0702030302020204" pitchFamily="66" charset="0"/>
              </a:rPr>
              <a:t>Recess</a:t>
            </a:r>
          </a:p>
        </p:txBody>
      </p:sp>
      <p:sp>
        <p:nvSpPr>
          <p:cNvPr id="21" name="Explosion: 8 Points 20">
            <a:extLst>
              <a:ext uri="{FF2B5EF4-FFF2-40B4-BE49-F238E27FC236}">
                <a16:creationId xmlns:a16="http://schemas.microsoft.com/office/drawing/2014/main" id="{0127E1A0-D30A-42BB-85B7-94DFF35BE296}"/>
              </a:ext>
            </a:extLst>
          </p:cNvPr>
          <p:cNvSpPr/>
          <p:nvPr/>
        </p:nvSpPr>
        <p:spPr>
          <a:xfrm>
            <a:off x="1032388" y="538435"/>
            <a:ext cx="2900762" cy="1865444"/>
          </a:xfrm>
          <a:prstGeom prst="irregularSeal1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4">
            <a:extLst>
              <a:ext uri="{FF2B5EF4-FFF2-40B4-BE49-F238E27FC236}">
                <a16:creationId xmlns:a16="http://schemas.microsoft.com/office/drawing/2014/main" id="{96FDEB90-9756-4452-87ED-4EBA3A1ADF3F}"/>
              </a:ext>
            </a:extLst>
          </p:cNvPr>
          <p:cNvSpPr txBox="1">
            <a:spLocks/>
          </p:cNvSpPr>
          <p:nvPr/>
        </p:nvSpPr>
        <p:spPr>
          <a:xfrm>
            <a:off x="1449174" y="1126223"/>
            <a:ext cx="1992000" cy="537389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lvl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 kern="1200">
                <a:solidFill>
                  <a:schemeClr val="tx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r>
              <a:rPr lang="en-US" sz="2000" b="1" dirty="0">
                <a:latin typeface="Comic Sans MS" panose="030F0702030302020204" pitchFamily="66" charset="0"/>
              </a:rPr>
              <a:t>Brain Breaks </a:t>
            </a:r>
          </a:p>
        </p:txBody>
      </p:sp>
      <p:sp>
        <p:nvSpPr>
          <p:cNvPr id="12" name="Google Shape;954;p38">
            <a:extLst>
              <a:ext uri="{FF2B5EF4-FFF2-40B4-BE49-F238E27FC236}">
                <a16:creationId xmlns:a16="http://schemas.microsoft.com/office/drawing/2014/main" id="{D61DA2ED-6F40-425C-9B9B-03DE9AD6CF32}"/>
              </a:ext>
            </a:extLst>
          </p:cNvPr>
          <p:cNvSpPr/>
          <p:nvPr/>
        </p:nvSpPr>
        <p:spPr>
          <a:xfrm>
            <a:off x="997975" y="3005833"/>
            <a:ext cx="2969587" cy="3441290"/>
          </a:xfrm>
          <a:custGeom>
            <a:avLst/>
            <a:gdLst/>
            <a:ahLst/>
            <a:cxnLst/>
            <a:rect l="l" t="t" r="r" b="b"/>
            <a:pathLst>
              <a:path w="41777" h="18283" extrusionOk="0">
                <a:moveTo>
                  <a:pt x="31789" y="1291"/>
                </a:moveTo>
                <a:cubicBezTo>
                  <a:pt x="31974" y="1291"/>
                  <a:pt x="32159" y="1291"/>
                  <a:pt x="32343" y="1293"/>
                </a:cubicBezTo>
                <a:cubicBezTo>
                  <a:pt x="33959" y="1309"/>
                  <a:pt x="35586" y="1386"/>
                  <a:pt x="37170" y="1726"/>
                </a:cubicBezTo>
                <a:cubicBezTo>
                  <a:pt x="37989" y="1901"/>
                  <a:pt x="38650" y="2440"/>
                  <a:pt x="39116" y="3162"/>
                </a:cubicBezTo>
                <a:cubicBezTo>
                  <a:pt x="40148" y="4757"/>
                  <a:pt x="40208" y="6161"/>
                  <a:pt x="40214" y="7773"/>
                </a:cubicBezTo>
                <a:cubicBezTo>
                  <a:pt x="40214" y="8849"/>
                  <a:pt x="40393" y="9964"/>
                  <a:pt x="40164" y="10987"/>
                </a:cubicBezTo>
                <a:cubicBezTo>
                  <a:pt x="39940" y="11993"/>
                  <a:pt x="40151" y="13111"/>
                  <a:pt x="39513" y="14010"/>
                </a:cubicBezTo>
                <a:cubicBezTo>
                  <a:pt x="38667" y="15207"/>
                  <a:pt x="37409" y="15600"/>
                  <a:pt x="36022" y="15741"/>
                </a:cubicBezTo>
                <a:cubicBezTo>
                  <a:pt x="34725" y="15871"/>
                  <a:pt x="33416" y="15788"/>
                  <a:pt x="32122" y="16087"/>
                </a:cubicBezTo>
                <a:cubicBezTo>
                  <a:pt x="31980" y="16120"/>
                  <a:pt x="31827" y="16129"/>
                  <a:pt x="31668" y="16129"/>
                </a:cubicBezTo>
                <a:cubicBezTo>
                  <a:pt x="31493" y="16129"/>
                  <a:pt x="31310" y="16118"/>
                  <a:pt x="31129" y="16118"/>
                </a:cubicBezTo>
                <a:cubicBezTo>
                  <a:pt x="30994" y="16118"/>
                  <a:pt x="30860" y="16124"/>
                  <a:pt x="30729" y="16144"/>
                </a:cubicBezTo>
                <a:cubicBezTo>
                  <a:pt x="30311" y="16207"/>
                  <a:pt x="29948" y="16542"/>
                  <a:pt x="29523" y="16542"/>
                </a:cubicBezTo>
                <a:cubicBezTo>
                  <a:pt x="29426" y="16542"/>
                  <a:pt x="29326" y="16524"/>
                  <a:pt x="29221" y="16482"/>
                </a:cubicBezTo>
                <a:cubicBezTo>
                  <a:pt x="28967" y="16379"/>
                  <a:pt x="28715" y="16344"/>
                  <a:pt x="28465" y="16344"/>
                </a:cubicBezTo>
                <a:cubicBezTo>
                  <a:pt x="28082" y="16344"/>
                  <a:pt x="27700" y="16427"/>
                  <a:pt x="27312" y="16479"/>
                </a:cubicBezTo>
                <a:cubicBezTo>
                  <a:pt x="26701" y="16562"/>
                  <a:pt x="26078" y="16669"/>
                  <a:pt x="25466" y="16669"/>
                </a:cubicBezTo>
                <a:cubicBezTo>
                  <a:pt x="25330" y="16669"/>
                  <a:pt x="25194" y="16664"/>
                  <a:pt x="25059" y="16652"/>
                </a:cubicBezTo>
                <a:cubicBezTo>
                  <a:pt x="24942" y="16641"/>
                  <a:pt x="24826" y="16637"/>
                  <a:pt x="24710" y="16637"/>
                </a:cubicBezTo>
                <a:cubicBezTo>
                  <a:pt x="24140" y="16637"/>
                  <a:pt x="23584" y="16742"/>
                  <a:pt x="23016" y="16742"/>
                </a:cubicBezTo>
                <a:cubicBezTo>
                  <a:pt x="22981" y="16742"/>
                  <a:pt x="22947" y="16742"/>
                  <a:pt x="22912" y="16741"/>
                </a:cubicBezTo>
                <a:cubicBezTo>
                  <a:pt x="22534" y="16732"/>
                  <a:pt x="22150" y="16709"/>
                  <a:pt x="21768" y="16709"/>
                </a:cubicBezTo>
                <a:cubicBezTo>
                  <a:pt x="21114" y="16709"/>
                  <a:pt x="20463" y="16775"/>
                  <a:pt x="19847" y="17083"/>
                </a:cubicBezTo>
                <a:cubicBezTo>
                  <a:pt x="19808" y="17102"/>
                  <a:pt x="19773" y="17110"/>
                  <a:pt x="19741" y="17110"/>
                </a:cubicBezTo>
                <a:cubicBezTo>
                  <a:pt x="19686" y="17110"/>
                  <a:pt x="19643" y="17084"/>
                  <a:pt x="19618" y="17040"/>
                </a:cubicBezTo>
                <a:cubicBezTo>
                  <a:pt x="19526" y="16877"/>
                  <a:pt x="19419" y="16829"/>
                  <a:pt x="19309" y="16829"/>
                </a:cubicBezTo>
                <a:cubicBezTo>
                  <a:pt x="19150" y="16829"/>
                  <a:pt x="18983" y="16929"/>
                  <a:pt x="18840" y="16929"/>
                </a:cubicBezTo>
                <a:cubicBezTo>
                  <a:pt x="18818" y="16929"/>
                  <a:pt x="18797" y="16927"/>
                  <a:pt x="18777" y="16921"/>
                </a:cubicBezTo>
                <a:cubicBezTo>
                  <a:pt x="18579" y="16871"/>
                  <a:pt x="18381" y="16855"/>
                  <a:pt x="18181" y="16855"/>
                </a:cubicBezTo>
                <a:cubicBezTo>
                  <a:pt x="17779" y="16855"/>
                  <a:pt x="17374" y="16923"/>
                  <a:pt x="16974" y="16923"/>
                </a:cubicBezTo>
                <a:cubicBezTo>
                  <a:pt x="16675" y="16923"/>
                  <a:pt x="16379" y="16885"/>
                  <a:pt x="16090" y="16751"/>
                </a:cubicBezTo>
                <a:cubicBezTo>
                  <a:pt x="15987" y="16702"/>
                  <a:pt x="15883" y="16685"/>
                  <a:pt x="15780" y="16685"/>
                </a:cubicBezTo>
                <a:cubicBezTo>
                  <a:pt x="15539" y="16685"/>
                  <a:pt x="15297" y="16777"/>
                  <a:pt x="15051" y="16777"/>
                </a:cubicBezTo>
                <a:cubicBezTo>
                  <a:pt x="15036" y="16777"/>
                  <a:pt x="15021" y="16777"/>
                  <a:pt x="15007" y="16776"/>
                </a:cubicBezTo>
                <a:cubicBezTo>
                  <a:pt x="13871" y="16721"/>
                  <a:pt x="12734" y="16616"/>
                  <a:pt x="11596" y="16599"/>
                </a:cubicBezTo>
                <a:cubicBezTo>
                  <a:pt x="11446" y="16597"/>
                  <a:pt x="11273" y="16587"/>
                  <a:pt x="11107" y="16587"/>
                </a:cubicBezTo>
                <a:cubicBezTo>
                  <a:pt x="10878" y="16587"/>
                  <a:pt x="10659" y="16606"/>
                  <a:pt x="10524" y="16693"/>
                </a:cubicBezTo>
                <a:cubicBezTo>
                  <a:pt x="10408" y="16767"/>
                  <a:pt x="10300" y="16795"/>
                  <a:pt x="10197" y="16795"/>
                </a:cubicBezTo>
                <a:cubicBezTo>
                  <a:pt x="9896" y="16795"/>
                  <a:pt x="9641" y="16556"/>
                  <a:pt x="9366" y="16556"/>
                </a:cubicBezTo>
                <a:cubicBezTo>
                  <a:pt x="9302" y="16556"/>
                  <a:pt x="9237" y="16569"/>
                  <a:pt x="9169" y="16602"/>
                </a:cubicBezTo>
                <a:cubicBezTo>
                  <a:pt x="9140" y="16450"/>
                  <a:pt x="9085" y="16409"/>
                  <a:pt x="9017" y="16409"/>
                </a:cubicBezTo>
                <a:cubicBezTo>
                  <a:pt x="8938" y="16409"/>
                  <a:pt x="8841" y="16464"/>
                  <a:pt x="8747" y="16464"/>
                </a:cubicBezTo>
                <a:cubicBezTo>
                  <a:pt x="8743" y="16464"/>
                  <a:pt x="8738" y="16464"/>
                  <a:pt x="8733" y="16464"/>
                </a:cubicBezTo>
                <a:cubicBezTo>
                  <a:pt x="8714" y="16462"/>
                  <a:pt x="8695" y="16462"/>
                  <a:pt x="8676" y="16462"/>
                </a:cubicBezTo>
                <a:cubicBezTo>
                  <a:pt x="8438" y="16462"/>
                  <a:pt x="8183" y="16543"/>
                  <a:pt x="7941" y="16543"/>
                </a:cubicBezTo>
                <a:cubicBezTo>
                  <a:pt x="7720" y="16543"/>
                  <a:pt x="7511" y="16475"/>
                  <a:pt x="7337" y="16218"/>
                </a:cubicBezTo>
                <a:cubicBezTo>
                  <a:pt x="7322" y="16195"/>
                  <a:pt x="7270" y="16183"/>
                  <a:pt x="7221" y="16183"/>
                </a:cubicBezTo>
                <a:cubicBezTo>
                  <a:pt x="7194" y="16183"/>
                  <a:pt x="7168" y="16186"/>
                  <a:pt x="7149" y="16194"/>
                </a:cubicBezTo>
                <a:cubicBezTo>
                  <a:pt x="6932" y="16278"/>
                  <a:pt x="6721" y="16312"/>
                  <a:pt x="6514" y="16312"/>
                </a:cubicBezTo>
                <a:cubicBezTo>
                  <a:pt x="6050" y="16312"/>
                  <a:pt x="5608" y="16138"/>
                  <a:pt x="5162" y="15959"/>
                </a:cubicBezTo>
                <a:cubicBezTo>
                  <a:pt x="5025" y="15904"/>
                  <a:pt x="4862" y="15862"/>
                  <a:pt x="4711" y="15862"/>
                </a:cubicBezTo>
                <a:cubicBezTo>
                  <a:pt x="4664" y="15862"/>
                  <a:pt x="4618" y="15866"/>
                  <a:pt x="4575" y="15875"/>
                </a:cubicBezTo>
                <a:cubicBezTo>
                  <a:pt x="4445" y="15902"/>
                  <a:pt x="4324" y="15915"/>
                  <a:pt x="4211" y="15915"/>
                </a:cubicBezTo>
                <a:cubicBezTo>
                  <a:pt x="3396" y="15915"/>
                  <a:pt x="3006" y="15252"/>
                  <a:pt x="2470" y="14678"/>
                </a:cubicBezTo>
                <a:cubicBezTo>
                  <a:pt x="1414" y="13545"/>
                  <a:pt x="1477" y="12151"/>
                  <a:pt x="1224" y="10801"/>
                </a:cubicBezTo>
                <a:cubicBezTo>
                  <a:pt x="1009" y="9647"/>
                  <a:pt x="1240" y="8565"/>
                  <a:pt x="1383" y="7443"/>
                </a:cubicBezTo>
                <a:cubicBezTo>
                  <a:pt x="1468" y="6768"/>
                  <a:pt x="1515" y="6107"/>
                  <a:pt x="1720" y="5447"/>
                </a:cubicBezTo>
                <a:cubicBezTo>
                  <a:pt x="2026" y="4460"/>
                  <a:pt x="2603" y="3787"/>
                  <a:pt x="3489" y="3230"/>
                </a:cubicBezTo>
                <a:cubicBezTo>
                  <a:pt x="4713" y="2462"/>
                  <a:pt x="6001" y="2368"/>
                  <a:pt x="7377" y="2307"/>
                </a:cubicBezTo>
                <a:cubicBezTo>
                  <a:pt x="7843" y="2286"/>
                  <a:pt x="8402" y="2179"/>
                  <a:pt x="8910" y="2065"/>
                </a:cubicBezTo>
                <a:cubicBezTo>
                  <a:pt x="9991" y="1823"/>
                  <a:pt x="11114" y="1755"/>
                  <a:pt x="12224" y="1658"/>
                </a:cubicBezTo>
                <a:cubicBezTo>
                  <a:pt x="13237" y="1571"/>
                  <a:pt x="14284" y="1673"/>
                  <a:pt x="15269" y="1546"/>
                </a:cubicBezTo>
                <a:cubicBezTo>
                  <a:pt x="16647" y="1368"/>
                  <a:pt x="18024" y="1558"/>
                  <a:pt x="19406" y="1337"/>
                </a:cubicBezTo>
                <a:cubicBezTo>
                  <a:pt x="19586" y="1308"/>
                  <a:pt x="19778" y="1298"/>
                  <a:pt x="19978" y="1298"/>
                </a:cubicBezTo>
                <a:cubicBezTo>
                  <a:pt x="20455" y="1298"/>
                  <a:pt x="20972" y="1359"/>
                  <a:pt x="21455" y="1382"/>
                </a:cubicBezTo>
                <a:cubicBezTo>
                  <a:pt x="22531" y="1436"/>
                  <a:pt x="23610" y="1468"/>
                  <a:pt x="24688" y="1468"/>
                </a:cubicBezTo>
                <a:cubicBezTo>
                  <a:pt x="25296" y="1468"/>
                  <a:pt x="25903" y="1458"/>
                  <a:pt x="26510" y="1435"/>
                </a:cubicBezTo>
                <a:cubicBezTo>
                  <a:pt x="28269" y="1370"/>
                  <a:pt x="30029" y="1291"/>
                  <a:pt x="31789" y="1291"/>
                </a:cubicBezTo>
                <a:close/>
                <a:moveTo>
                  <a:pt x="33366" y="1"/>
                </a:moveTo>
                <a:cubicBezTo>
                  <a:pt x="33266" y="1"/>
                  <a:pt x="33167" y="5"/>
                  <a:pt x="33066" y="16"/>
                </a:cubicBezTo>
                <a:cubicBezTo>
                  <a:pt x="32700" y="54"/>
                  <a:pt x="32331" y="62"/>
                  <a:pt x="31961" y="62"/>
                </a:cubicBezTo>
                <a:cubicBezTo>
                  <a:pt x="31645" y="62"/>
                  <a:pt x="31328" y="56"/>
                  <a:pt x="31012" y="56"/>
                </a:cubicBezTo>
                <a:cubicBezTo>
                  <a:pt x="30932" y="56"/>
                  <a:pt x="30852" y="56"/>
                  <a:pt x="30772" y="57"/>
                </a:cubicBezTo>
                <a:cubicBezTo>
                  <a:pt x="29856" y="68"/>
                  <a:pt x="28939" y="57"/>
                  <a:pt x="28024" y="103"/>
                </a:cubicBezTo>
                <a:cubicBezTo>
                  <a:pt x="27336" y="137"/>
                  <a:pt x="26634" y="316"/>
                  <a:pt x="25957" y="316"/>
                </a:cubicBezTo>
                <a:cubicBezTo>
                  <a:pt x="25806" y="316"/>
                  <a:pt x="25656" y="307"/>
                  <a:pt x="25508" y="286"/>
                </a:cubicBezTo>
                <a:cubicBezTo>
                  <a:pt x="24545" y="148"/>
                  <a:pt x="23576" y="191"/>
                  <a:pt x="22630" y="171"/>
                </a:cubicBezTo>
                <a:cubicBezTo>
                  <a:pt x="22114" y="161"/>
                  <a:pt x="21590" y="90"/>
                  <a:pt x="21062" y="90"/>
                </a:cubicBezTo>
                <a:cubicBezTo>
                  <a:pt x="20801" y="90"/>
                  <a:pt x="20540" y="107"/>
                  <a:pt x="20278" y="158"/>
                </a:cubicBezTo>
                <a:cubicBezTo>
                  <a:pt x="20070" y="198"/>
                  <a:pt x="19859" y="210"/>
                  <a:pt x="19646" y="210"/>
                </a:cubicBezTo>
                <a:cubicBezTo>
                  <a:pt x="19322" y="210"/>
                  <a:pt x="18993" y="181"/>
                  <a:pt x="18664" y="181"/>
                </a:cubicBezTo>
                <a:cubicBezTo>
                  <a:pt x="18452" y="181"/>
                  <a:pt x="18239" y="193"/>
                  <a:pt x="18028" y="232"/>
                </a:cubicBezTo>
                <a:cubicBezTo>
                  <a:pt x="17432" y="341"/>
                  <a:pt x="16798" y="409"/>
                  <a:pt x="16195" y="409"/>
                </a:cubicBezTo>
                <a:cubicBezTo>
                  <a:pt x="15835" y="409"/>
                  <a:pt x="15487" y="385"/>
                  <a:pt x="15162" y="331"/>
                </a:cubicBezTo>
                <a:cubicBezTo>
                  <a:pt x="14931" y="293"/>
                  <a:pt x="14705" y="278"/>
                  <a:pt x="14481" y="278"/>
                </a:cubicBezTo>
                <a:cubicBezTo>
                  <a:pt x="13635" y="278"/>
                  <a:pt x="12829" y="493"/>
                  <a:pt x="11989" y="493"/>
                </a:cubicBezTo>
                <a:cubicBezTo>
                  <a:pt x="11870" y="493"/>
                  <a:pt x="11750" y="489"/>
                  <a:pt x="11630" y="479"/>
                </a:cubicBezTo>
                <a:cubicBezTo>
                  <a:pt x="11485" y="467"/>
                  <a:pt x="11340" y="461"/>
                  <a:pt x="11194" y="461"/>
                </a:cubicBezTo>
                <a:cubicBezTo>
                  <a:pt x="10036" y="461"/>
                  <a:pt x="8838" y="806"/>
                  <a:pt x="7690" y="1092"/>
                </a:cubicBezTo>
                <a:cubicBezTo>
                  <a:pt x="6745" y="1327"/>
                  <a:pt x="5786" y="1114"/>
                  <a:pt x="4948" y="1395"/>
                </a:cubicBezTo>
                <a:cubicBezTo>
                  <a:pt x="4894" y="1391"/>
                  <a:pt x="4840" y="1390"/>
                  <a:pt x="4788" y="1390"/>
                </a:cubicBezTo>
                <a:cubicBezTo>
                  <a:pt x="3957" y="1390"/>
                  <a:pt x="3269" y="1784"/>
                  <a:pt x="2716" y="2146"/>
                </a:cubicBezTo>
                <a:cubicBezTo>
                  <a:pt x="1880" y="2692"/>
                  <a:pt x="967" y="3343"/>
                  <a:pt x="615" y="4388"/>
                </a:cubicBezTo>
                <a:cubicBezTo>
                  <a:pt x="363" y="5137"/>
                  <a:pt x="119" y="5891"/>
                  <a:pt x="60" y="6700"/>
                </a:cubicBezTo>
                <a:cubicBezTo>
                  <a:pt x="0" y="7520"/>
                  <a:pt x="164" y="8324"/>
                  <a:pt x="115" y="9148"/>
                </a:cubicBezTo>
                <a:cubicBezTo>
                  <a:pt x="72" y="9871"/>
                  <a:pt x="85" y="10649"/>
                  <a:pt x="230" y="11351"/>
                </a:cubicBezTo>
                <a:cubicBezTo>
                  <a:pt x="352" y="11945"/>
                  <a:pt x="418" y="12557"/>
                  <a:pt x="573" y="13149"/>
                </a:cubicBezTo>
                <a:cubicBezTo>
                  <a:pt x="828" y="14118"/>
                  <a:pt x="1215" y="15029"/>
                  <a:pt x="1923" y="15736"/>
                </a:cubicBezTo>
                <a:cubicBezTo>
                  <a:pt x="2786" y="16598"/>
                  <a:pt x="3851" y="17143"/>
                  <a:pt x="5076" y="17282"/>
                </a:cubicBezTo>
                <a:cubicBezTo>
                  <a:pt x="6489" y="17442"/>
                  <a:pt x="7909" y="17580"/>
                  <a:pt x="9312" y="17754"/>
                </a:cubicBezTo>
                <a:cubicBezTo>
                  <a:pt x="10653" y="17922"/>
                  <a:pt x="12003" y="17823"/>
                  <a:pt x="13329" y="18060"/>
                </a:cubicBezTo>
                <a:cubicBezTo>
                  <a:pt x="13635" y="18115"/>
                  <a:pt x="13950" y="18126"/>
                  <a:pt x="14262" y="18134"/>
                </a:cubicBezTo>
                <a:cubicBezTo>
                  <a:pt x="15593" y="18174"/>
                  <a:pt x="16927" y="18091"/>
                  <a:pt x="18255" y="18264"/>
                </a:cubicBezTo>
                <a:cubicBezTo>
                  <a:pt x="18294" y="18269"/>
                  <a:pt x="18335" y="18272"/>
                  <a:pt x="18377" y="18272"/>
                </a:cubicBezTo>
                <a:cubicBezTo>
                  <a:pt x="18508" y="18272"/>
                  <a:pt x="18644" y="18237"/>
                  <a:pt x="18730" y="18098"/>
                </a:cubicBezTo>
                <a:cubicBezTo>
                  <a:pt x="18775" y="18025"/>
                  <a:pt x="18856" y="17949"/>
                  <a:pt x="18922" y="17949"/>
                </a:cubicBezTo>
                <a:cubicBezTo>
                  <a:pt x="18949" y="17949"/>
                  <a:pt x="18973" y="17962"/>
                  <a:pt x="18990" y="17993"/>
                </a:cubicBezTo>
                <a:cubicBezTo>
                  <a:pt x="19121" y="18222"/>
                  <a:pt x="19280" y="18283"/>
                  <a:pt x="19450" y="18283"/>
                </a:cubicBezTo>
                <a:cubicBezTo>
                  <a:pt x="19640" y="18283"/>
                  <a:pt x="19842" y="18207"/>
                  <a:pt x="20030" y="18207"/>
                </a:cubicBezTo>
                <a:cubicBezTo>
                  <a:pt x="20040" y="18207"/>
                  <a:pt x="20050" y="18207"/>
                  <a:pt x="20059" y="18207"/>
                </a:cubicBezTo>
                <a:cubicBezTo>
                  <a:pt x="20116" y="18210"/>
                  <a:pt x="20173" y="18213"/>
                  <a:pt x="20230" y="18213"/>
                </a:cubicBezTo>
                <a:cubicBezTo>
                  <a:pt x="20441" y="18213"/>
                  <a:pt x="20640" y="18173"/>
                  <a:pt x="20758" y="17933"/>
                </a:cubicBezTo>
                <a:cubicBezTo>
                  <a:pt x="20976" y="18104"/>
                  <a:pt x="21195" y="18163"/>
                  <a:pt x="21416" y="18163"/>
                </a:cubicBezTo>
                <a:cubicBezTo>
                  <a:pt x="21741" y="18163"/>
                  <a:pt x="22069" y="18035"/>
                  <a:pt x="22395" y="17955"/>
                </a:cubicBezTo>
                <a:cubicBezTo>
                  <a:pt x="22441" y="17944"/>
                  <a:pt x="22499" y="17924"/>
                  <a:pt x="22544" y="17924"/>
                </a:cubicBezTo>
                <a:cubicBezTo>
                  <a:pt x="22561" y="17924"/>
                  <a:pt x="22577" y="17927"/>
                  <a:pt x="22588" y="17935"/>
                </a:cubicBezTo>
                <a:cubicBezTo>
                  <a:pt x="22795" y="18076"/>
                  <a:pt x="23007" y="18118"/>
                  <a:pt x="23221" y="18118"/>
                </a:cubicBezTo>
                <a:cubicBezTo>
                  <a:pt x="23537" y="18118"/>
                  <a:pt x="23857" y="18026"/>
                  <a:pt x="24171" y="18026"/>
                </a:cubicBezTo>
                <a:cubicBezTo>
                  <a:pt x="24228" y="18026"/>
                  <a:pt x="24285" y="18029"/>
                  <a:pt x="24342" y="18036"/>
                </a:cubicBezTo>
                <a:cubicBezTo>
                  <a:pt x="24471" y="18053"/>
                  <a:pt x="24600" y="18060"/>
                  <a:pt x="24728" y="18060"/>
                </a:cubicBezTo>
                <a:cubicBezTo>
                  <a:pt x="25506" y="18060"/>
                  <a:pt x="26262" y="17802"/>
                  <a:pt x="27042" y="17802"/>
                </a:cubicBezTo>
                <a:cubicBezTo>
                  <a:pt x="27174" y="17802"/>
                  <a:pt x="27306" y="17809"/>
                  <a:pt x="27439" y="17826"/>
                </a:cubicBezTo>
                <a:cubicBezTo>
                  <a:pt x="27536" y="17839"/>
                  <a:pt x="27635" y="17844"/>
                  <a:pt x="27734" y="17844"/>
                </a:cubicBezTo>
                <a:cubicBezTo>
                  <a:pt x="28119" y="17844"/>
                  <a:pt x="28516" y="17765"/>
                  <a:pt x="28904" y="17732"/>
                </a:cubicBezTo>
                <a:cubicBezTo>
                  <a:pt x="29889" y="17648"/>
                  <a:pt x="30874" y="17572"/>
                  <a:pt x="31857" y="17467"/>
                </a:cubicBezTo>
                <a:cubicBezTo>
                  <a:pt x="32506" y="17398"/>
                  <a:pt x="33172" y="17202"/>
                  <a:pt x="33795" y="17202"/>
                </a:cubicBezTo>
                <a:cubicBezTo>
                  <a:pt x="33817" y="17202"/>
                  <a:pt x="33839" y="17202"/>
                  <a:pt x="33860" y="17202"/>
                </a:cubicBezTo>
                <a:cubicBezTo>
                  <a:pt x="33922" y="17204"/>
                  <a:pt x="33984" y="17204"/>
                  <a:pt x="34045" y="17204"/>
                </a:cubicBezTo>
                <a:cubicBezTo>
                  <a:pt x="34818" y="17204"/>
                  <a:pt x="35572" y="17104"/>
                  <a:pt x="36332" y="17045"/>
                </a:cubicBezTo>
                <a:cubicBezTo>
                  <a:pt x="36944" y="16998"/>
                  <a:pt x="37728" y="16983"/>
                  <a:pt x="38103" y="16614"/>
                </a:cubicBezTo>
                <a:cubicBezTo>
                  <a:pt x="38611" y="16114"/>
                  <a:pt x="39274" y="15948"/>
                  <a:pt x="39788" y="15489"/>
                </a:cubicBezTo>
                <a:cubicBezTo>
                  <a:pt x="40289" y="15042"/>
                  <a:pt x="40619" y="14495"/>
                  <a:pt x="40959" y="13971"/>
                </a:cubicBezTo>
                <a:cubicBezTo>
                  <a:pt x="41423" y="13258"/>
                  <a:pt x="41108" y="12313"/>
                  <a:pt x="41487" y="11504"/>
                </a:cubicBezTo>
                <a:cubicBezTo>
                  <a:pt x="41572" y="11321"/>
                  <a:pt x="41671" y="10862"/>
                  <a:pt x="41683" y="10505"/>
                </a:cubicBezTo>
                <a:cubicBezTo>
                  <a:pt x="41708" y="9851"/>
                  <a:pt x="41415" y="9215"/>
                  <a:pt x="41548" y="8584"/>
                </a:cubicBezTo>
                <a:cubicBezTo>
                  <a:pt x="41776" y="7498"/>
                  <a:pt x="41682" y="6447"/>
                  <a:pt x="41432" y="5383"/>
                </a:cubicBezTo>
                <a:cubicBezTo>
                  <a:pt x="41227" y="4511"/>
                  <a:pt x="41029" y="3644"/>
                  <a:pt x="40466" y="2913"/>
                </a:cubicBezTo>
                <a:cubicBezTo>
                  <a:pt x="40373" y="2792"/>
                  <a:pt x="40273" y="2653"/>
                  <a:pt x="40244" y="2508"/>
                </a:cubicBezTo>
                <a:cubicBezTo>
                  <a:pt x="40030" y="1463"/>
                  <a:pt x="39175" y="917"/>
                  <a:pt x="38351" y="663"/>
                </a:cubicBezTo>
                <a:cubicBezTo>
                  <a:pt x="37116" y="283"/>
                  <a:pt x="35785" y="149"/>
                  <a:pt x="34486" y="83"/>
                </a:cubicBezTo>
                <a:cubicBezTo>
                  <a:pt x="34120" y="65"/>
                  <a:pt x="33746" y="1"/>
                  <a:pt x="33366" y="1"/>
                </a:cubicBezTo>
                <a:close/>
              </a:path>
            </a:pathLst>
          </a:custGeom>
          <a:solidFill>
            <a:srgbClr val="FF0000"/>
          </a:solidFill>
          <a:ln w="12700">
            <a:solidFill>
              <a:srgbClr val="FFFF00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4" name="Google Shape;954;p38">
            <a:extLst>
              <a:ext uri="{FF2B5EF4-FFF2-40B4-BE49-F238E27FC236}">
                <a16:creationId xmlns:a16="http://schemas.microsoft.com/office/drawing/2014/main" id="{23A19CFF-8BD6-41B7-8444-985CFF11D144}"/>
              </a:ext>
            </a:extLst>
          </p:cNvPr>
          <p:cNvSpPr/>
          <p:nvPr/>
        </p:nvSpPr>
        <p:spPr>
          <a:xfrm>
            <a:off x="4611190" y="3005833"/>
            <a:ext cx="2969587" cy="3441290"/>
          </a:xfrm>
          <a:custGeom>
            <a:avLst/>
            <a:gdLst/>
            <a:ahLst/>
            <a:cxnLst/>
            <a:rect l="l" t="t" r="r" b="b"/>
            <a:pathLst>
              <a:path w="41777" h="18283" extrusionOk="0">
                <a:moveTo>
                  <a:pt x="31789" y="1291"/>
                </a:moveTo>
                <a:cubicBezTo>
                  <a:pt x="31974" y="1291"/>
                  <a:pt x="32159" y="1291"/>
                  <a:pt x="32343" y="1293"/>
                </a:cubicBezTo>
                <a:cubicBezTo>
                  <a:pt x="33959" y="1309"/>
                  <a:pt x="35586" y="1386"/>
                  <a:pt x="37170" y="1726"/>
                </a:cubicBezTo>
                <a:cubicBezTo>
                  <a:pt x="37989" y="1901"/>
                  <a:pt x="38650" y="2440"/>
                  <a:pt x="39116" y="3162"/>
                </a:cubicBezTo>
                <a:cubicBezTo>
                  <a:pt x="40148" y="4757"/>
                  <a:pt x="40208" y="6161"/>
                  <a:pt x="40214" y="7773"/>
                </a:cubicBezTo>
                <a:cubicBezTo>
                  <a:pt x="40214" y="8849"/>
                  <a:pt x="40393" y="9964"/>
                  <a:pt x="40164" y="10987"/>
                </a:cubicBezTo>
                <a:cubicBezTo>
                  <a:pt x="39940" y="11993"/>
                  <a:pt x="40151" y="13111"/>
                  <a:pt x="39513" y="14010"/>
                </a:cubicBezTo>
                <a:cubicBezTo>
                  <a:pt x="38667" y="15207"/>
                  <a:pt x="37409" y="15600"/>
                  <a:pt x="36022" y="15741"/>
                </a:cubicBezTo>
                <a:cubicBezTo>
                  <a:pt x="34725" y="15871"/>
                  <a:pt x="33416" y="15788"/>
                  <a:pt x="32122" y="16087"/>
                </a:cubicBezTo>
                <a:cubicBezTo>
                  <a:pt x="31980" y="16120"/>
                  <a:pt x="31827" y="16129"/>
                  <a:pt x="31668" y="16129"/>
                </a:cubicBezTo>
                <a:cubicBezTo>
                  <a:pt x="31493" y="16129"/>
                  <a:pt x="31310" y="16118"/>
                  <a:pt x="31129" y="16118"/>
                </a:cubicBezTo>
                <a:cubicBezTo>
                  <a:pt x="30994" y="16118"/>
                  <a:pt x="30860" y="16124"/>
                  <a:pt x="30729" y="16144"/>
                </a:cubicBezTo>
                <a:cubicBezTo>
                  <a:pt x="30311" y="16207"/>
                  <a:pt x="29948" y="16542"/>
                  <a:pt x="29523" y="16542"/>
                </a:cubicBezTo>
                <a:cubicBezTo>
                  <a:pt x="29426" y="16542"/>
                  <a:pt x="29326" y="16524"/>
                  <a:pt x="29221" y="16482"/>
                </a:cubicBezTo>
                <a:cubicBezTo>
                  <a:pt x="28967" y="16379"/>
                  <a:pt x="28715" y="16344"/>
                  <a:pt x="28465" y="16344"/>
                </a:cubicBezTo>
                <a:cubicBezTo>
                  <a:pt x="28082" y="16344"/>
                  <a:pt x="27700" y="16427"/>
                  <a:pt x="27312" y="16479"/>
                </a:cubicBezTo>
                <a:cubicBezTo>
                  <a:pt x="26701" y="16562"/>
                  <a:pt x="26078" y="16669"/>
                  <a:pt x="25466" y="16669"/>
                </a:cubicBezTo>
                <a:cubicBezTo>
                  <a:pt x="25330" y="16669"/>
                  <a:pt x="25194" y="16664"/>
                  <a:pt x="25059" y="16652"/>
                </a:cubicBezTo>
                <a:cubicBezTo>
                  <a:pt x="24942" y="16641"/>
                  <a:pt x="24826" y="16637"/>
                  <a:pt x="24710" y="16637"/>
                </a:cubicBezTo>
                <a:cubicBezTo>
                  <a:pt x="24140" y="16637"/>
                  <a:pt x="23584" y="16742"/>
                  <a:pt x="23016" y="16742"/>
                </a:cubicBezTo>
                <a:cubicBezTo>
                  <a:pt x="22981" y="16742"/>
                  <a:pt x="22947" y="16742"/>
                  <a:pt x="22912" y="16741"/>
                </a:cubicBezTo>
                <a:cubicBezTo>
                  <a:pt x="22534" y="16732"/>
                  <a:pt x="22150" y="16709"/>
                  <a:pt x="21768" y="16709"/>
                </a:cubicBezTo>
                <a:cubicBezTo>
                  <a:pt x="21114" y="16709"/>
                  <a:pt x="20463" y="16775"/>
                  <a:pt x="19847" y="17083"/>
                </a:cubicBezTo>
                <a:cubicBezTo>
                  <a:pt x="19808" y="17102"/>
                  <a:pt x="19773" y="17110"/>
                  <a:pt x="19741" y="17110"/>
                </a:cubicBezTo>
                <a:cubicBezTo>
                  <a:pt x="19686" y="17110"/>
                  <a:pt x="19643" y="17084"/>
                  <a:pt x="19618" y="17040"/>
                </a:cubicBezTo>
                <a:cubicBezTo>
                  <a:pt x="19526" y="16877"/>
                  <a:pt x="19419" y="16829"/>
                  <a:pt x="19309" y="16829"/>
                </a:cubicBezTo>
                <a:cubicBezTo>
                  <a:pt x="19150" y="16829"/>
                  <a:pt x="18983" y="16929"/>
                  <a:pt x="18840" y="16929"/>
                </a:cubicBezTo>
                <a:cubicBezTo>
                  <a:pt x="18818" y="16929"/>
                  <a:pt x="18797" y="16927"/>
                  <a:pt x="18777" y="16921"/>
                </a:cubicBezTo>
                <a:cubicBezTo>
                  <a:pt x="18579" y="16871"/>
                  <a:pt x="18381" y="16855"/>
                  <a:pt x="18181" y="16855"/>
                </a:cubicBezTo>
                <a:cubicBezTo>
                  <a:pt x="17779" y="16855"/>
                  <a:pt x="17374" y="16923"/>
                  <a:pt x="16974" y="16923"/>
                </a:cubicBezTo>
                <a:cubicBezTo>
                  <a:pt x="16675" y="16923"/>
                  <a:pt x="16379" y="16885"/>
                  <a:pt x="16090" y="16751"/>
                </a:cubicBezTo>
                <a:cubicBezTo>
                  <a:pt x="15987" y="16702"/>
                  <a:pt x="15883" y="16685"/>
                  <a:pt x="15780" y="16685"/>
                </a:cubicBezTo>
                <a:cubicBezTo>
                  <a:pt x="15539" y="16685"/>
                  <a:pt x="15297" y="16777"/>
                  <a:pt x="15051" y="16777"/>
                </a:cubicBezTo>
                <a:cubicBezTo>
                  <a:pt x="15036" y="16777"/>
                  <a:pt x="15021" y="16777"/>
                  <a:pt x="15007" y="16776"/>
                </a:cubicBezTo>
                <a:cubicBezTo>
                  <a:pt x="13871" y="16721"/>
                  <a:pt x="12734" y="16616"/>
                  <a:pt x="11596" y="16599"/>
                </a:cubicBezTo>
                <a:cubicBezTo>
                  <a:pt x="11446" y="16597"/>
                  <a:pt x="11273" y="16587"/>
                  <a:pt x="11107" y="16587"/>
                </a:cubicBezTo>
                <a:cubicBezTo>
                  <a:pt x="10878" y="16587"/>
                  <a:pt x="10659" y="16606"/>
                  <a:pt x="10524" y="16693"/>
                </a:cubicBezTo>
                <a:cubicBezTo>
                  <a:pt x="10408" y="16767"/>
                  <a:pt x="10300" y="16795"/>
                  <a:pt x="10197" y="16795"/>
                </a:cubicBezTo>
                <a:cubicBezTo>
                  <a:pt x="9896" y="16795"/>
                  <a:pt x="9641" y="16556"/>
                  <a:pt x="9366" y="16556"/>
                </a:cubicBezTo>
                <a:cubicBezTo>
                  <a:pt x="9302" y="16556"/>
                  <a:pt x="9237" y="16569"/>
                  <a:pt x="9169" y="16602"/>
                </a:cubicBezTo>
                <a:cubicBezTo>
                  <a:pt x="9140" y="16450"/>
                  <a:pt x="9085" y="16409"/>
                  <a:pt x="9017" y="16409"/>
                </a:cubicBezTo>
                <a:cubicBezTo>
                  <a:pt x="8938" y="16409"/>
                  <a:pt x="8841" y="16464"/>
                  <a:pt x="8747" y="16464"/>
                </a:cubicBezTo>
                <a:cubicBezTo>
                  <a:pt x="8743" y="16464"/>
                  <a:pt x="8738" y="16464"/>
                  <a:pt x="8733" y="16464"/>
                </a:cubicBezTo>
                <a:cubicBezTo>
                  <a:pt x="8714" y="16462"/>
                  <a:pt x="8695" y="16462"/>
                  <a:pt x="8676" y="16462"/>
                </a:cubicBezTo>
                <a:cubicBezTo>
                  <a:pt x="8438" y="16462"/>
                  <a:pt x="8183" y="16543"/>
                  <a:pt x="7941" y="16543"/>
                </a:cubicBezTo>
                <a:cubicBezTo>
                  <a:pt x="7720" y="16543"/>
                  <a:pt x="7511" y="16475"/>
                  <a:pt x="7337" y="16218"/>
                </a:cubicBezTo>
                <a:cubicBezTo>
                  <a:pt x="7322" y="16195"/>
                  <a:pt x="7270" y="16183"/>
                  <a:pt x="7221" y="16183"/>
                </a:cubicBezTo>
                <a:cubicBezTo>
                  <a:pt x="7194" y="16183"/>
                  <a:pt x="7168" y="16186"/>
                  <a:pt x="7149" y="16194"/>
                </a:cubicBezTo>
                <a:cubicBezTo>
                  <a:pt x="6932" y="16278"/>
                  <a:pt x="6721" y="16312"/>
                  <a:pt x="6514" y="16312"/>
                </a:cubicBezTo>
                <a:cubicBezTo>
                  <a:pt x="6050" y="16312"/>
                  <a:pt x="5608" y="16138"/>
                  <a:pt x="5162" y="15959"/>
                </a:cubicBezTo>
                <a:cubicBezTo>
                  <a:pt x="5025" y="15904"/>
                  <a:pt x="4862" y="15862"/>
                  <a:pt x="4711" y="15862"/>
                </a:cubicBezTo>
                <a:cubicBezTo>
                  <a:pt x="4664" y="15862"/>
                  <a:pt x="4618" y="15866"/>
                  <a:pt x="4575" y="15875"/>
                </a:cubicBezTo>
                <a:cubicBezTo>
                  <a:pt x="4445" y="15902"/>
                  <a:pt x="4324" y="15915"/>
                  <a:pt x="4211" y="15915"/>
                </a:cubicBezTo>
                <a:cubicBezTo>
                  <a:pt x="3396" y="15915"/>
                  <a:pt x="3006" y="15252"/>
                  <a:pt x="2470" y="14678"/>
                </a:cubicBezTo>
                <a:cubicBezTo>
                  <a:pt x="1414" y="13545"/>
                  <a:pt x="1477" y="12151"/>
                  <a:pt x="1224" y="10801"/>
                </a:cubicBezTo>
                <a:cubicBezTo>
                  <a:pt x="1009" y="9647"/>
                  <a:pt x="1240" y="8565"/>
                  <a:pt x="1383" y="7443"/>
                </a:cubicBezTo>
                <a:cubicBezTo>
                  <a:pt x="1468" y="6768"/>
                  <a:pt x="1515" y="6107"/>
                  <a:pt x="1720" y="5447"/>
                </a:cubicBezTo>
                <a:cubicBezTo>
                  <a:pt x="2026" y="4460"/>
                  <a:pt x="2603" y="3787"/>
                  <a:pt x="3489" y="3230"/>
                </a:cubicBezTo>
                <a:cubicBezTo>
                  <a:pt x="4713" y="2462"/>
                  <a:pt x="6001" y="2368"/>
                  <a:pt x="7377" y="2307"/>
                </a:cubicBezTo>
                <a:cubicBezTo>
                  <a:pt x="7843" y="2286"/>
                  <a:pt x="8402" y="2179"/>
                  <a:pt x="8910" y="2065"/>
                </a:cubicBezTo>
                <a:cubicBezTo>
                  <a:pt x="9991" y="1823"/>
                  <a:pt x="11114" y="1755"/>
                  <a:pt x="12224" y="1658"/>
                </a:cubicBezTo>
                <a:cubicBezTo>
                  <a:pt x="13237" y="1571"/>
                  <a:pt x="14284" y="1673"/>
                  <a:pt x="15269" y="1546"/>
                </a:cubicBezTo>
                <a:cubicBezTo>
                  <a:pt x="16647" y="1368"/>
                  <a:pt x="18024" y="1558"/>
                  <a:pt x="19406" y="1337"/>
                </a:cubicBezTo>
                <a:cubicBezTo>
                  <a:pt x="19586" y="1308"/>
                  <a:pt x="19778" y="1298"/>
                  <a:pt x="19978" y="1298"/>
                </a:cubicBezTo>
                <a:cubicBezTo>
                  <a:pt x="20455" y="1298"/>
                  <a:pt x="20972" y="1359"/>
                  <a:pt x="21455" y="1382"/>
                </a:cubicBezTo>
                <a:cubicBezTo>
                  <a:pt x="22531" y="1436"/>
                  <a:pt x="23610" y="1468"/>
                  <a:pt x="24688" y="1468"/>
                </a:cubicBezTo>
                <a:cubicBezTo>
                  <a:pt x="25296" y="1468"/>
                  <a:pt x="25903" y="1458"/>
                  <a:pt x="26510" y="1435"/>
                </a:cubicBezTo>
                <a:cubicBezTo>
                  <a:pt x="28269" y="1370"/>
                  <a:pt x="30029" y="1291"/>
                  <a:pt x="31789" y="1291"/>
                </a:cubicBezTo>
                <a:close/>
                <a:moveTo>
                  <a:pt x="33366" y="1"/>
                </a:moveTo>
                <a:cubicBezTo>
                  <a:pt x="33266" y="1"/>
                  <a:pt x="33167" y="5"/>
                  <a:pt x="33066" y="16"/>
                </a:cubicBezTo>
                <a:cubicBezTo>
                  <a:pt x="32700" y="54"/>
                  <a:pt x="32331" y="62"/>
                  <a:pt x="31961" y="62"/>
                </a:cubicBezTo>
                <a:cubicBezTo>
                  <a:pt x="31645" y="62"/>
                  <a:pt x="31328" y="56"/>
                  <a:pt x="31012" y="56"/>
                </a:cubicBezTo>
                <a:cubicBezTo>
                  <a:pt x="30932" y="56"/>
                  <a:pt x="30852" y="56"/>
                  <a:pt x="30772" y="57"/>
                </a:cubicBezTo>
                <a:cubicBezTo>
                  <a:pt x="29856" y="68"/>
                  <a:pt x="28939" y="57"/>
                  <a:pt x="28024" y="103"/>
                </a:cubicBezTo>
                <a:cubicBezTo>
                  <a:pt x="27336" y="137"/>
                  <a:pt x="26634" y="316"/>
                  <a:pt x="25957" y="316"/>
                </a:cubicBezTo>
                <a:cubicBezTo>
                  <a:pt x="25806" y="316"/>
                  <a:pt x="25656" y="307"/>
                  <a:pt x="25508" y="286"/>
                </a:cubicBezTo>
                <a:cubicBezTo>
                  <a:pt x="24545" y="148"/>
                  <a:pt x="23576" y="191"/>
                  <a:pt x="22630" y="171"/>
                </a:cubicBezTo>
                <a:cubicBezTo>
                  <a:pt x="22114" y="161"/>
                  <a:pt x="21590" y="90"/>
                  <a:pt x="21062" y="90"/>
                </a:cubicBezTo>
                <a:cubicBezTo>
                  <a:pt x="20801" y="90"/>
                  <a:pt x="20540" y="107"/>
                  <a:pt x="20278" y="158"/>
                </a:cubicBezTo>
                <a:cubicBezTo>
                  <a:pt x="20070" y="198"/>
                  <a:pt x="19859" y="210"/>
                  <a:pt x="19646" y="210"/>
                </a:cubicBezTo>
                <a:cubicBezTo>
                  <a:pt x="19322" y="210"/>
                  <a:pt x="18993" y="181"/>
                  <a:pt x="18664" y="181"/>
                </a:cubicBezTo>
                <a:cubicBezTo>
                  <a:pt x="18452" y="181"/>
                  <a:pt x="18239" y="193"/>
                  <a:pt x="18028" y="232"/>
                </a:cubicBezTo>
                <a:cubicBezTo>
                  <a:pt x="17432" y="341"/>
                  <a:pt x="16798" y="409"/>
                  <a:pt x="16195" y="409"/>
                </a:cubicBezTo>
                <a:cubicBezTo>
                  <a:pt x="15835" y="409"/>
                  <a:pt x="15487" y="385"/>
                  <a:pt x="15162" y="331"/>
                </a:cubicBezTo>
                <a:cubicBezTo>
                  <a:pt x="14931" y="293"/>
                  <a:pt x="14705" y="278"/>
                  <a:pt x="14481" y="278"/>
                </a:cubicBezTo>
                <a:cubicBezTo>
                  <a:pt x="13635" y="278"/>
                  <a:pt x="12829" y="493"/>
                  <a:pt x="11989" y="493"/>
                </a:cubicBezTo>
                <a:cubicBezTo>
                  <a:pt x="11870" y="493"/>
                  <a:pt x="11750" y="489"/>
                  <a:pt x="11630" y="479"/>
                </a:cubicBezTo>
                <a:cubicBezTo>
                  <a:pt x="11485" y="467"/>
                  <a:pt x="11340" y="461"/>
                  <a:pt x="11194" y="461"/>
                </a:cubicBezTo>
                <a:cubicBezTo>
                  <a:pt x="10036" y="461"/>
                  <a:pt x="8838" y="806"/>
                  <a:pt x="7690" y="1092"/>
                </a:cubicBezTo>
                <a:cubicBezTo>
                  <a:pt x="6745" y="1327"/>
                  <a:pt x="5786" y="1114"/>
                  <a:pt x="4948" y="1395"/>
                </a:cubicBezTo>
                <a:cubicBezTo>
                  <a:pt x="4894" y="1391"/>
                  <a:pt x="4840" y="1390"/>
                  <a:pt x="4788" y="1390"/>
                </a:cubicBezTo>
                <a:cubicBezTo>
                  <a:pt x="3957" y="1390"/>
                  <a:pt x="3269" y="1784"/>
                  <a:pt x="2716" y="2146"/>
                </a:cubicBezTo>
                <a:cubicBezTo>
                  <a:pt x="1880" y="2692"/>
                  <a:pt x="967" y="3343"/>
                  <a:pt x="615" y="4388"/>
                </a:cubicBezTo>
                <a:cubicBezTo>
                  <a:pt x="363" y="5137"/>
                  <a:pt x="119" y="5891"/>
                  <a:pt x="60" y="6700"/>
                </a:cubicBezTo>
                <a:cubicBezTo>
                  <a:pt x="0" y="7520"/>
                  <a:pt x="164" y="8324"/>
                  <a:pt x="115" y="9148"/>
                </a:cubicBezTo>
                <a:cubicBezTo>
                  <a:pt x="72" y="9871"/>
                  <a:pt x="85" y="10649"/>
                  <a:pt x="230" y="11351"/>
                </a:cubicBezTo>
                <a:cubicBezTo>
                  <a:pt x="352" y="11945"/>
                  <a:pt x="418" y="12557"/>
                  <a:pt x="573" y="13149"/>
                </a:cubicBezTo>
                <a:cubicBezTo>
                  <a:pt x="828" y="14118"/>
                  <a:pt x="1215" y="15029"/>
                  <a:pt x="1923" y="15736"/>
                </a:cubicBezTo>
                <a:cubicBezTo>
                  <a:pt x="2786" y="16598"/>
                  <a:pt x="3851" y="17143"/>
                  <a:pt x="5076" y="17282"/>
                </a:cubicBezTo>
                <a:cubicBezTo>
                  <a:pt x="6489" y="17442"/>
                  <a:pt x="7909" y="17580"/>
                  <a:pt x="9312" y="17754"/>
                </a:cubicBezTo>
                <a:cubicBezTo>
                  <a:pt x="10653" y="17922"/>
                  <a:pt x="12003" y="17823"/>
                  <a:pt x="13329" y="18060"/>
                </a:cubicBezTo>
                <a:cubicBezTo>
                  <a:pt x="13635" y="18115"/>
                  <a:pt x="13950" y="18126"/>
                  <a:pt x="14262" y="18134"/>
                </a:cubicBezTo>
                <a:cubicBezTo>
                  <a:pt x="15593" y="18174"/>
                  <a:pt x="16927" y="18091"/>
                  <a:pt x="18255" y="18264"/>
                </a:cubicBezTo>
                <a:cubicBezTo>
                  <a:pt x="18294" y="18269"/>
                  <a:pt x="18335" y="18272"/>
                  <a:pt x="18377" y="18272"/>
                </a:cubicBezTo>
                <a:cubicBezTo>
                  <a:pt x="18508" y="18272"/>
                  <a:pt x="18644" y="18237"/>
                  <a:pt x="18730" y="18098"/>
                </a:cubicBezTo>
                <a:cubicBezTo>
                  <a:pt x="18775" y="18025"/>
                  <a:pt x="18856" y="17949"/>
                  <a:pt x="18922" y="17949"/>
                </a:cubicBezTo>
                <a:cubicBezTo>
                  <a:pt x="18949" y="17949"/>
                  <a:pt x="18973" y="17962"/>
                  <a:pt x="18990" y="17993"/>
                </a:cubicBezTo>
                <a:cubicBezTo>
                  <a:pt x="19121" y="18222"/>
                  <a:pt x="19280" y="18283"/>
                  <a:pt x="19450" y="18283"/>
                </a:cubicBezTo>
                <a:cubicBezTo>
                  <a:pt x="19640" y="18283"/>
                  <a:pt x="19842" y="18207"/>
                  <a:pt x="20030" y="18207"/>
                </a:cubicBezTo>
                <a:cubicBezTo>
                  <a:pt x="20040" y="18207"/>
                  <a:pt x="20050" y="18207"/>
                  <a:pt x="20059" y="18207"/>
                </a:cubicBezTo>
                <a:cubicBezTo>
                  <a:pt x="20116" y="18210"/>
                  <a:pt x="20173" y="18213"/>
                  <a:pt x="20230" y="18213"/>
                </a:cubicBezTo>
                <a:cubicBezTo>
                  <a:pt x="20441" y="18213"/>
                  <a:pt x="20640" y="18173"/>
                  <a:pt x="20758" y="17933"/>
                </a:cubicBezTo>
                <a:cubicBezTo>
                  <a:pt x="20976" y="18104"/>
                  <a:pt x="21195" y="18163"/>
                  <a:pt x="21416" y="18163"/>
                </a:cubicBezTo>
                <a:cubicBezTo>
                  <a:pt x="21741" y="18163"/>
                  <a:pt x="22069" y="18035"/>
                  <a:pt x="22395" y="17955"/>
                </a:cubicBezTo>
                <a:cubicBezTo>
                  <a:pt x="22441" y="17944"/>
                  <a:pt x="22499" y="17924"/>
                  <a:pt x="22544" y="17924"/>
                </a:cubicBezTo>
                <a:cubicBezTo>
                  <a:pt x="22561" y="17924"/>
                  <a:pt x="22577" y="17927"/>
                  <a:pt x="22588" y="17935"/>
                </a:cubicBezTo>
                <a:cubicBezTo>
                  <a:pt x="22795" y="18076"/>
                  <a:pt x="23007" y="18118"/>
                  <a:pt x="23221" y="18118"/>
                </a:cubicBezTo>
                <a:cubicBezTo>
                  <a:pt x="23537" y="18118"/>
                  <a:pt x="23857" y="18026"/>
                  <a:pt x="24171" y="18026"/>
                </a:cubicBezTo>
                <a:cubicBezTo>
                  <a:pt x="24228" y="18026"/>
                  <a:pt x="24285" y="18029"/>
                  <a:pt x="24342" y="18036"/>
                </a:cubicBezTo>
                <a:cubicBezTo>
                  <a:pt x="24471" y="18053"/>
                  <a:pt x="24600" y="18060"/>
                  <a:pt x="24728" y="18060"/>
                </a:cubicBezTo>
                <a:cubicBezTo>
                  <a:pt x="25506" y="18060"/>
                  <a:pt x="26262" y="17802"/>
                  <a:pt x="27042" y="17802"/>
                </a:cubicBezTo>
                <a:cubicBezTo>
                  <a:pt x="27174" y="17802"/>
                  <a:pt x="27306" y="17809"/>
                  <a:pt x="27439" y="17826"/>
                </a:cubicBezTo>
                <a:cubicBezTo>
                  <a:pt x="27536" y="17839"/>
                  <a:pt x="27635" y="17844"/>
                  <a:pt x="27734" y="17844"/>
                </a:cubicBezTo>
                <a:cubicBezTo>
                  <a:pt x="28119" y="17844"/>
                  <a:pt x="28516" y="17765"/>
                  <a:pt x="28904" y="17732"/>
                </a:cubicBezTo>
                <a:cubicBezTo>
                  <a:pt x="29889" y="17648"/>
                  <a:pt x="30874" y="17572"/>
                  <a:pt x="31857" y="17467"/>
                </a:cubicBezTo>
                <a:cubicBezTo>
                  <a:pt x="32506" y="17398"/>
                  <a:pt x="33172" y="17202"/>
                  <a:pt x="33795" y="17202"/>
                </a:cubicBezTo>
                <a:cubicBezTo>
                  <a:pt x="33817" y="17202"/>
                  <a:pt x="33839" y="17202"/>
                  <a:pt x="33860" y="17202"/>
                </a:cubicBezTo>
                <a:cubicBezTo>
                  <a:pt x="33922" y="17204"/>
                  <a:pt x="33984" y="17204"/>
                  <a:pt x="34045" y="17204"/>
                </a:cubicBezTo>
                <a:cubicBezTo>
                  <a:pt x="34818" y="17204"/>
                  <a:pt x="35572" y="17104"/>
                  <a:pt x="36332" y="17045"/>
                </a:cubicBezTo>
                <a:cubicBezTo>
                  <a:pt x="36944" y="16998"/>
                  <a:pt x="37728" y="16983"/>
                  <a:pt x="38103" y="16614"/>
                </a:cubicBezTo>
                <a:cubicBezTo>
                  <a:pt x="38611" y="16114"/>
                  <a:pt x="39274" y="15948"/>
                  <a:pt x="39788" y="15489"/>
                </a:cubicBezTo>
                <a:cubicBezTo>
                  <a:pt x="40289" y="15042"/>
                  <a:pt x="40619" y="14495"/>
                  <a:pt x="40959" y="13971"/>
                </a:cubicBezTo>
                <a:cubicBezTo>
                  <a:pt x="41423" y="13258"/>
                  <a:pt x="41108" y="12313"/>
                  <a:pt x="41487" y="11504"/>
                </a:cubicBezTo>
                <a:cubicBezTo>
                  <a:pt x="41572" y="11321"/>
                  <a:pt x="41671" y="10862"/>
                  <a:pt x="41683" y="10505"/>
                </a:cubicBezTo>
                <a:cubicBezTo>
                  <a:pt x="41708" y="9851"/>
                  <a:pt x="41415" y="9215"/>
                  <a:pt x="41548" y="8584"/>
                </a:cubicBezTo>
                <a:cubicBezTo>
                  <a:pt x="41776" y="7498"/>
                  <a:pt x="41682" y="6447"/>
                  <a:pt x="41432" y="5383"/>
                </a:cubicBezTo>
                <a:cubicBezTo>
                  <a:pt x="41227" y="4511"/>
                  <a:pt x="41029" y="3644"/>
                  <a:pt x="40466" y="2913"/>
                </a:cubicBezTo>
                <a:cubicBezTo>
                  <a:pt x="40373" y="2792"/>
                  <a:pt x="40273" y="2653"/>
                  <a:pt x="40244" y="2508"/>
                </a:cubicBezTo>
                <a:cubicBezTo>
                  <a:pt x="40030" y="1463"/>
                  <a:pt x="39175" y="917"/>
                  <a:pt x="38351" y="663"/>
                </a:cubicBezTo>
                <a:cubicBezTo>
                  <a:pt x="37116" y="283"/>
                  <a:pt x="35785" y="149"/>
                  <a:pt x="34486" y="83"/>
                </a:cubicBezTo>
                <a:cubicBezTo>
                  <a:pt x="34120" y="65"/>
                  <a:pt x="33746" y="1"/>
                  <a:pt x="33366" y="1"/>
                </a:cubicBezTo>
                <a:close/>
              </a:path>
            </a:pathLst>
          </a:custGeom>
          <a:solidFill>
            <a:srgbClr val="FF0000"/>
          </a:solidFill>
          <a:ln w="12700">
            <a:solidFill>
              <a:srgbClr val="FFFF00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5" name="Google Shape;954;p38">
            <a:extLst>
              <a:ext uri="{FF2B5EF4-FFF2-40B4-BE49-F238E27FC236}">
                <a16:creationId xmlns:a16="http://schemas.microsoft.com/office/drawing/2014/main" id="{B4779B24-F8E3-421A-A45F-06DBF931CDE6}"/>
              </a:ext>
            </a:extLst>
          </p:cNvPr>
          <p:cNvSpPr/>
          <p:nvPr/>
        </p:nvSpPr>
        <p:spPr>
          <a:xfrm>
            <a:off x="8264735" y="3045162"/>
            <a:ext cx="2969587" cy="3441290"/>
          </a:xfrm>
          <a:custGeom>
            <a:avLst/>
            <a:gdLst/>
            <a:ahLst/>
            <a:cxnLst/>
            <a:rect l="l" t="t" r="r" b="b"/>
            <a:pathLst>
              <a:path w="41777" h="18283" extrusionOk="0">
                <a:moveTo>
                  <a:pt x="31789" y="1291"/>
                </a:moveTo>
                <a:cubicBezTo>
                  <a:pt x="31974" y="1291"/>
                  <a:pt x="32159" y="1291"/>
                  <a:pt x="32343" y="1293"/>
                </a:cubicBezTo>
                <a:cubicBezTo>
                  <a:pt x="33959" y="1309"/>
                  <a:pt x="35586" y="1386"/>
                  <a:pt x="37170" y="1726"/>
                </a:cubicBezTo>
                <a:cubicBezTo>
                  <a:pt x="37989" y="1901"/>
                  <a:pt x="38650" y="2440"/>
                  <a:pt x="39116" y="3162"/>
                </a:cubicBezTo>
                <a:cubicBezTo>
                  <a:pt x="40148" y="4757"/>
                  <a:pt x="40208" y="6161"/>
                  <a:pt x="40214" y="7773"/>
                </a:cubicBezTo>
                <a:cubicBezTo>
                  <a:pt x="40214" y="8849"/>
                  <a:pt x="40393" y="9964"/>
                  <a:pt x="40164" y="10987"/>
                </a:cubicBezTo>
                <a:cubicBezTo>
                  <a:pt x="39940" y="11993"/>
                  <a:pt x="40151" y="13111"/>
                  <a:pt x="39513" y="14010"/>
                </a:cubicBezTo>
                <a:cubicBezTo>
                  <a:pt x="38667" y="15207"/>
                  <a:pt x="37409" y="15600"/>
                  <a:pt x="36022" y="15741"/>
                </a:cubicBezTo>
                <a:cubicBezTo>
                  <a:pt x="34725" y="15871"/>
                  <a:pt x="33416" y="15788"/>
                  <a:pt x="32122" y="16087"/>
                </a:cubicBezTo>
                <a:cubicBezTo>
                  <a:pt x="31980" y="16120"/>
                  <a:pt x="31827" y="16129"/>
                  <a:pt x="31668" y="16129"/>
                </a:cubicBezTo>
                <a:cubicBezTo>
                  <a:pt x="31493" y="16129"/>
                  <a:pt x="31310" y="16118"/>
                  <a:pt x="31129" y="16118"/>
                </a:cubicBezTo>
                <a:cubicBezTo>
                  <a:pt x="30994" y="16118"/>
                  <a:pt x="30860" y="16124"/>
                  <a:pt x="30729" y="16144"/>
                </a:cubicBezTo>
                <a:cubicBezTo>
                  <a:pt x="30311" y="16207"/>
                  <a:pt x="29948" y="16542"/>
                  <a:pt x="29523" y="16542"/>
                </a:cubicBezTo>
                <a:cubicBezTo>
                  <a:pt x="29426" y="16542"/>
                  <a:pt x="29326" y="16524"/>
                  <a:pt x="29221" y="16482"/>
                </a:cubicBezTo>
                <a:cubicBezTo>
                  <a:pt x="28967" y="16379"/>
                  <a:pt x="28715" y="16344"/>
                  <a:pt x="28465" y="16344"/>
                </a:cubicBezTo>
                <a:cubicBezTo>
                  <a:pt x="28082" y="16344"/>
                  <a:pt x="27700" y="16427"/>
                  <a:pt x="27312" y="16479"/>
                </a:cubicBezTo>
                <a:cubicBezTo>
                  <a:pt x="26701" y="16562"/>
                  <a:pt x="26078" y="16669"/>
                  <a:pt x="25466" y="16669"/>
                </a:cubicBezTo>
                <a:cubicBezTo>
                  <a:pt x="25330" y="16669"/>
                  <a:pt x="25194" y="16664"/>
                  <a:pt x="25059" y="16652"/>
                </a:cubicBezTo>
                <a:cubicBezTo>
                  <a:pt x="24942" y="16641"/>
                  <a:pt x="24826" y="16637"/>
                  <a:pt x="24710" y="16637"/>
                </a:cubicBezTo>
                <a:cubicBezTo>
                  <a:pt x="24140" y="16637"/>
                  <a:pt x="23584" y="16742"/>
                  <a:pt x="23016" y="16742"/>
                </a:cubicBezTo>
                <a:cubicBezTo>
                  <a:pt x="22981" y="16742"/>
                  <a:pt x="22947" y="16742"/>
                  <a:pt x="22912" y="16741"/>
                </a:cubicBezTo>
                <a:cubicBezTo>
                  <a:pt x="22534" y="16732"/>
                  <a:pt x="22150" y="16709"/>
                  <a:pt x="21768" y="16709"/>
                </a:cubicBezTo>
                <a:cubicBezTo>
                  <a:pt x="21114" y="16709"/>
                  <a:pt x="20463" y="16775"/>
                  <a:pt x="19847" y="17083"/>
                </a:cubicBezTo>
                <a:cubicBezTo>
                  <a:pt x="19808" y="17102"/>
                  <a:pt x="19773" y="17110"/>
                  <a:pt x="19741" y="17110"/>
                </a:cubicBezTo>
                <a:cubicBezTo>
                  <a:pt x="19686" y="17110"/>
                  <a:pt x="19643" y="17084"/>
                  <a:pt x="19618" y="17040"/>
                </a:cubicBezTo>
                <a:cubicBezTo>
                  <a:pt x="19526" y="16877"/>
                  <a:pt x="19419" y="16829"/>
                  <a:pt x="19309" y="16829"/>
                </a:cubicBezTo>
                <a:cubicBezTo>
                  <a:pt x="19150" y="16829"/>
                  <a:pt x="18983" y="16929"/>
                  <a:pt x="18840" y="16929"/>
                </a:cubicBezTo>
                <a:cubicBezTo>
                  <a:pt x="18818" y="16929"/>
                  <a:pt x="18797" y="16927"/>
                  <a:pt x="18777" y="16921"/>
                </a:cubicBezTo>
                <a:cubicBezTo>
                  <a:pt x="18579" y="16871"/>
                  <a:pt x="18381" y="16855"/>
                  <a:pt x="18181" y="16855"/>
                </a:cubicBezTo>
                <a:cubicBezTo>
                  <a:pt x="17779" y="16855"/>
                  <a:pt x="17374" y="16923"/>
                  <a:pt x="16974" y="16923"/>
                </a:cubicBezTo>
                <a:cubicBezTo>
                  <a:pt x="16675" y="16923"/>
                  <a:pt x="16379" y="16885"/>
                  <a:pt x="16090" y="16751"/>
                </a:cubicBezTo>
                <a:cubicBezTo>
                  <a:pt x="15987" y="16702"/>
                  <a:pt x="15883" y="16685"/>
                  <a:pt x="15780" y="16685"/>
                </a:cubicBezTo>
                <a:cubicBezTo>
                  <a:pt x="15539" y="16685"/>
                  <a:pt x="15297" y="16777"/>
                  <a:pt x="15051" y="16777"/>
                </a:cubicBezTo>
                <a:cubicBezTo>
                  <a:pt x="15036" y="16777"/>
                  <a:pt x="15021" y="16777"/>
                  <a:pt x="15007" y="16776"/>
                </a:cubicBezTo>
                <a:cubicBezTo>
                  <a:pt x="13871" y="16721"/>
                  <a:pt x="12734" y="16616"/>
                  <a:pt x="11596" y="16599"/>
                </a:cubicBezTo>
                <a:cubicBezTo>
                  <a:pt x="11446" y="16597"/>
                  <a:pt x="11273" y="16587"/>
                  <a:pt x="11107" y="16587"/>
                </a:cubicBezTo>
                <a:cubicBezTo>
                  <a:pt x="10878" y="16587"/>
                  <a:pt x="10659" y="16606"/>
                  <a:pt x="10524" y="16693"/>
                </a:cubicBezTo>
                <a:cubicBezTo>
                  <a:pt x="10408" y="16767"/>
                  <a:pt x="10300" y="16795"/>
                  <a:pt x="10197" y="16795"/>
                </a:cubicBezTo>
                <a:cubicBezTo>
                  <a:pt x="9896" y="16795"/>
                  <a:pt x="9641" y="16556"/>
                  <a:pt x="9366" y="16556"/>
                </a:cubicBezTo>
                <a:cubicBezTo>
                  <a:pt x="9302" y="16556"/>
                  <a:pt x="9237" y="16569"/>
                  <a:pt x="9169" y="16602"/>
                </a:cubicBezTo>
                <a:cubicBezTo>
                  <a:pt x="9140" y="16450"/>
                  <a:pt x="9085" y="16409"/>
                  <a:pt x="9017" y="16409"/>
                </a:cubicBezTo>
                <a:cubicBezTo>
                  <a:pt x="8938" y="16409"/>
                  <a:pt x="8841" y="16464"/>
                  <a:pt x="8747" y="16464"/>
                </a:cubicBezTo>
                <a:cubicBezTo>
                  <a:pt x="8743" y="16464"/>
                  <a:pt x="8738" y="16464"/>
                  <a:pt x="8733" y="16464"/>
                </a:cubicBezTo>
                <a:cubicBezTo>
                  <a:pt x="8714" y="16462"/>
                  <a:pt x="8695" y="16462"/>
                  <a:pt x="8676" y="16462"/>
                </a:cubicBezTo>
                <a:cubicBezTo>
                  <a:pt x="8438" y="16462"/>
                  <a:pt x="8183" y="16543"/>
                  <a:pt x="7941" y="16543"/>
                </a:cubicBezTo>
                <a:cubicBezTo>
                  <a:pt x="7720" y="16543"/>
                  <a:pt x="7511" y="16475"/>
                  <a:pt x="7337" y="16218"/>
                </a:cubicBezTo>
                <a:cubicBezTo>
                  <a:pt x="7322" y="16195"/>
                  <a:pt x="7270" y="16183"/>
                  <a:pt x="7221" y="16183"/>
                </a:cubicBezTo>
                <a:cubicBezTo>
                  <a:pt x="7194" y="16183"/>
                  <a:pt x="7168" y="16186"/>
                  <a:pt x="7149" y="16194"/>
                </a:cubicBezTo>
                <a:cubicBezTo>
                  <a:pt x="6932" y="16278"/>
                  <a:pt x="6721" y="16312"/>
                  <a:pt x="6514" y="16312"/>
                </a:cubicBezTo>
                <a:cubicBezTo>
                  <a:pt x="6050" y="16312"/>
                  <a:pt x="5608" y="16138"/>
                  <a:pt x="5162" y="15959"/>
                </a:cubicBezTo>
                <a:cubicBezTo>
                  <a:pt x="5025" y="15904"/>
                  <a:pt x="4862" y="15862"/>
                  <a:pt x="4711" y="15862"/>
                </a:cubicBezTo>
                <a:cubicBezTo>
                  <a:pt x="4664" y="15862"/>
                  <a:pt x="4618" y="15866"/>
                  <a:pt x="4575" y="15875"/>
                </a:cubicBezTo>
                <a:cubicBezTo>
                  <a:pt x="4445" y="15902"/>
                  <a:pt x="4324" y="15915"/>
                  <a:pt x="4211" y="15915"/>
                </a:cubicBezTo>
                <a:cubicBezTo>
                  <a:pt x="3396" y="15915"/>
                  <a:pt x="3006" y="15252"/>
                  <a:pt x="2470" y="14678"/>
                </a:cubicBezTo>
                <a:cubicBezTo>
                  <a:pt x="1414" y="13545"/>
                  <a:pt x="1477" y="12151"/>
                  <a:pt x="1224" y="10801"/>
                </a:cubicBezTo>
                <a:cubicBezTo>
                  <a:pt x="1009" y="9647"/>
                  <a:pt x="1240" y="8565"/>
                  <a:pt x="1383" y="7443"/>
                </a:cubicBezTo>
                <a:cubicBezTo>
                  <a:pt x="1468" y="6768"/>
                  <a:pt x="1515" y="6107"/>
                  <a:pt x="1720" y="5447"/>
                </a:cubicBezTo>
                <a:cubicBezTo>
                  <a:pt x="2026" y="4460"/>
                  <a:pt x="2603" y="3787"/>
                  <a:pt x="3489" y="3230"/>
                </a:cubicBezTo>
                <a:cubicBezTo>
                  <a:pt x="4713" y="2462"/>
                  <a:pt x="6001" y="2368"/>
                  <a:pt x="7377" y="2307"/>
                </a:cubicBezTo>
                <a:cubicBezTo>
                  <a:pt x="7843" y="2286"/>
                  <a:pt x="8402" y="2179"/>
                  <a:pt x="8910" y="2065"/>
                </a:cubicBezTo>
                <a:cubicBezTo>
                  <a:pt x="9991" y="1823"/>
                  <a:pt x="11114" y="1755"/>
                  <a:pt x="12224" y="1658"/>
                </a:cubicBezTo>
                <a:cubicBezTo>
                  <a:pt x="13237" y="1571"/>
                  <a:pt x="14284" y="1673"/>
                  <a:pt x="15269" y="1546"/>
                </a:cubicBezTo>
                <a:cubicBezTo>
                  <a:pt x="16647" y="1368"/>
                  <a:pt x="18024" y="1558"/>
                  <a:pt x="19406" y="1337"/>
                </a:cubicBezTo>
                <a:cubicBezTo>
                  <a:pt x="19586" y="1308"/>
                  <a:pt x="19778" y="1298"/>
                  <a:pt x="19978" y="1298"/>
                </a:cubicBezTo>
                <a:cubicBezTo>
                  <a:pt x="20455" y="1298"/>
                  <a:pt x="20972" y="1359"/>
                  <a:pt x="21455" y="1382"/>
                </a:cubicBezTo>
                <a:cubicBezTo>
                  <a:pt x="22531" y="1436"/>
                  <a:pt x="23610" y="1468"/>
                  <a:pt x="24688" y="1468"/>
                </a:cubicBezTo>
                <a:cubicBezTo>
                  <a:pt x="25296" y="1468"/>
                  <a:pt x="25903" y="1458"/>
                  <a:pt x="26510" y="1435"/>
                </a:cubicBezTo>
                <a:cubicBezTo>
                  <a:pt x="28269" y="1370"/>
                  <a:pt x="30029" y="1291"/>
                  <a:pt x="31789" y="1291"/>
                </a:cubicBezTo>
                <a:close/>
                <a:moveTo>
                  <a:pt x="33366" y="1"/>
                </a:moveTo>
                <a:cubicBezTo>
                  <a:pt x="33266" y="1"/>
                  <a:pt x="33167" y="5"/>
                  <a:pt x="33066" y="16"/>
                </a:cubicBezTo>
                <a:cubicBezTo>
                  <a:pt x="32700" y="54"/>
                  <a:pt x="32331" y="62"/>
                  <a:pt x="31961" y="62"/>
                </a:cubicBezTo>
                <a:cubicBezTo>
                  <a:pt x="31645" y="62"/>
                  <a:pt x="31328" y="56"/>
                  <a:pt x="31012" y="56"/>
                </a:cubicBezTo>
                <a:cubicBezTo>
                  <a:pt x="30932" y="56"/>
                  <a:pt x="30852" y="56"/>
                  <a:pt x="30772" y="57"/>
                </a:cubicBezTo>
                <a:cubicBezTo>
                  <a:pt x="29856" y="68"/>
                  <a:pt x="28939" y="57"/>
                  <a:pt x="28024" y="103"/>
                </a:cubicBezTo>
                <a:cubicBezTo>
                  <a:pt x="27336" y="137"/>
                  <a:pt x="26634" y="316"/>
                  <a:pt x="25957" y="316"/>
                </a:cubicBezTo>
                <a:cubicBezTo>
                  <a:pt x="25806" y="316"/>
                  <a:pt x="25656" y="307"/>
                  <a:pt x="25508" y="286"/>
                </a:cubicBezTo>
                <a:cubicBezTo>
                  <a:pt x="24545" y="148"/>
                  <a:pt x="23576" y="191"/>
                  <a:pt x="22630" y="171"/>
                </a:cubicBezTo>
                <a:cubicBezTo>
                  <a:pt x="22114" y="161"/>
                  <a:pt x="21590" y="90"/>
                  <a:pt x="21062" y="90"/>
                </a:cubicBezTo>
                <a:cubicBezTo>
                  <a:pt x="20801" y="90"/>
                  <a:pt x="20540" y="107"/>
                  <a:pt x="20278" y="158"/>
                </a:cubicBezTo>
                <a:cubicBezTo>
                  <a:pt x="20070" y="198"/>
                  <a:pt x="19859" y="210"/>
                  <a:pt x="19646" y="210"/>
                </a:cubicBezTo>
                <a:cubicBezTo>
                  <a:pt x="19322" y="210"/>
                  <a:pt x="18993" y="181"/>
                  <a:pt x="18664" y="181"/>
                </a:cubicBezTo>
                <a:cubicBezTo>
                  <a:pt x="18452" y="181"/>
                  <a:pt x="18239" y="193"/>
                  <a:pt x="18028" y="232"/>
                </a:cubicBezTo>
                <a:cubicBezTo>
                  <a:pt x="17432" y="341"/>
                  <a:pt x="16798" y="409"/>
                  <a:pt x="16195" y="409"/>
                </a:cubicBezTo>
                <a:cubicBezTo>
                  <a:pt x="15835" y="409"/>
                  <a:pt x="15487" y="385"/>
                  <a:pt x="15162" y="331"/>
                </a:cubicBezTo>
                <a:cubicBezTo>
                  <a:pt x="14931" y="293"/>
                  <a:pt x="14705" y="278"/>
                  <a:pt x="14481" y="278"/>
                </a:cubicBezTo>
                <a:cubicBezTo>
                  <a:pt x="13635" y="278"/>
                  <a:pt x="12829" y="493"/>
                  <a:pt x="11989" y="493"/>
                </a:cubicBezTo>
                <a:cubicBezTo>
                  <a:pt x="11870" y="493"/>
                  <a:pt x="11750" y="489"/>
                  <a:pt x="11630" y="479"/>
                </a:cubicBezTo>
                <a:cubicBezTo>
                  <a:pt x="11485" y="467"/>
                  <a:pt x="11340" y="461"/>
                  <a:pt x="11194" y="461"/>
                </a:cubicBezTo>
                <a:cubicBezTo>
                  <a:pt x="10036" y="461"/>
                  <a:pt x="8838" y="806"/>
                  <a:pt x="7690" y="1092"/>
                </a:cubicBezTo>
                <a:cubicBezTo>
                  <a:pt x="6745" y="1327"/>
                  <a:pt x="5786" y="1114"/>
                  <a:pt x="4948" y="1395"/>
                </a:cubicBezTo>
                <a:cubicBezTo>
                  <a:pt x="4894" y="1391"/>
                  <a:pt x="4840" y="1390"/>
                  <a:pt x="4788" y="1390"/>
                </a:cubicBezTo>
                <a:cubicBezTo>
                  <a:pt x="3957" y="1390"/>
                  <a:pt x="3269" y="1784"/>
                  <a:pt x="2716" y="2146"/>
                </a:cubicBezTo>
                <a:cubicBezTo>
                  <a:pt x="1880" y="2692"/>
                  <a:pt x="967" y="3343"/>
                  <a:pt x="615" y="4388"/>
                </a:cubicBezTo>
                <a:cubicBezTo>
                  <a:pt x="363" y="5137"/>
                  <a:pt x="119" y="5891"/>
                  <a:pt x="60" y="6700"/>
                </a:cubicBezTo>
                <a:cubicBezTo>
                  <a:pt x="0" y="7520"/>
                  <a:pt x="164" y="8324"/>
                  <a:pt x="115" y="9148"/>
                </a:cubicBezTo>
                <a:cubicBezTo>
                  <a:pt x="72" y="9871"/>
                  <a:pt x="85" y="10649"/>
                  <a:pt x="230" y="11351"/>
                </a:cubicBezTo>
                <a:cubicBezTo>
                  <a:pt x="352" y="11945"/>
                  <a:pt x="418" y="12557"/>
                  <a:pt x="573" y="13149"/>
                </a:cubicBezTo>
                <a:cubicBezTo>
                  <a:pt x="828" y="14118"/>
                  <a:pt x="1215" y="15029"/>
                  <a:pt x="1923" y="15736"/>
                </a:cubicBezTo>
                <a:cubicBezTo>
                  <a:pt x="2786" y="16598"/>
                  <a:pt x="3851" y="17143"/>
                  <a:pt x="5076" y="17282"/>
                </a:cubicBezTo>
                <a:cubicBezTo>
                  <a:pt x="6489" y="17442"/>
                  <a:pt x="7909" y="17580"/>
                  <a:pt x="9312" y="17754"/>
                </a:cubicBezTo>
                <a:cubicBezTo>
                  <a:pt x="10653" y="17922"/>
                  <a:pt x="12003" y="17823"/>
                  <a:pt x="13329" y="18060"/>
                </a:cubicBezTo>
                <a:cubicBezTo>
                  <a:pt x="13635" y="18115"/>
                  <a:pt x="13950" y="18126"/>
                  <a:pt x="14262" y="18134"/>
                </a:cubicBezTo>
                <a:cubicBezTo>
                  <a:pt x="15593" y="18174"/>
                  <a:pt x="16927" y="18091"/>
                  <a:pt x="18255" y="18264"/>
                </a:cubicBezTo>
                <a:cubicBezTo>
                  <a:pt x="18294" y="18269"/>
                  <a:pt x="18335" y="18272"/>
                  <a:pt x="18377" y="18272"/>
                </a:cubicBezTo>
                <a:cubicBezTo>
                  <a:pt x="18508" y="18272"/>
                  <a:pt x="18644" y="18237"/>
                  <a:pt x="18730" y="18098"/>
                </a:cubicBezTo>
                <a:cubicBezTo>
                  <a:pt x="18775" y="18025"/>
                  <a:pt x="18856" y="17949"/>
                  <a:pt x="18922" y="17949"/>
                </a:cubicBezTo>
                <a:cubicBezTo>
                  <a:pt x="18949" y="17949"/>
                  <a:pt x="18973" y="17962"/>
                  <a:pt x="18990" y="17993"/>
                </a:cubicBezTo>
                <a:cubicBezTo>
                  <a:pt x="19121" y="18222"/>
                  <a:pt x="19280" y="18283"/>
                  <a:pt x="19450" y="18283"/>
                </a:cubicBezTo>
                <a:cubicBezTo>
                  <a:pt x="19640" y="18283"/>
                  <a:pt x="19842" y="18207"/>
                  <a:pt x="20030" y="18207"/>
                </a:cubicBezTo>
                <a:cubicBezTo>
                  <a:pt x="20040" y="18207"/>
                  <a:pt x="20050" y="18207"/>
                  <a:pt x="20059" y="18207"/>
                </a:cubicBezTo>
                <a:cubicBezTo>
                  <a:pt x="20116" y="18210"/>
                  <a:pt x="20173" y="18213"/>
                  <a:pt x="20230" y="18213"/>
                </a:cubicBezTo>
                <a:cubicBezTo>
                  <a:pt x="20441" y="18213"/>
                  <a:pt x="20640" y="18173"/>
                  <a:pt x="20758" y="17933"/>
                </a:cubicBezTo>
                <a:cubicBezTo>
                  <a:pt x="20976" y="18104"/>
                  <a:pt x="21195" y="18163"/>
                  <a:pt x="21416" y="18163"/>
                </a:cubicBezTo>
                <a:cubicBezTo>
                  <a:pt x="21741" y="18163"/>
                  <a:pt x="22069" y="18035"/>
                  <a:pt x="22395" y="17955"/>
                </a:cubicBezTo>
                <a:cubicBezTo>
                  <a:pt x="22441" y="17944"/>
                  <a:pt x="22499" y="17924"/>
                  <a:pt x="22544" y="17924"/>
                </a:cubicBezTo>
                <a:cubicBezTo>
                  <a:pt x="22561" y="17924"/>
                  <a:pt x="22577" y="17927"/>
                  <a:pt x="22588" y="17935"/>
                </a:cubicBezTo>
                <a:cubicBezTo>
                  <a:pt x="22795" y="18076"/>
                  <a:pt x="23007" y="18118"/>
                  <a:pt x="23221" y="18118"/>
                </a:cubicBezTo>
                <a:cubicBezTo>
                  <a:pt x="23537" y="18118"/>
                  <a:pt x="23857" y="18026"/>
                  <a:pt x="24171" y="18026"/>
                </a:cubicBezTo>
                <a:cubicBezTo>
                  <a:pt x="24228" y="18026"/>
                  <a:pt x="24285" y="18029"/>
                  <a:pt x="24342" y="18036"/>
                </a:cubicBezTo>
                <a:cubicBezTo>
                  <a:pt x="24471" y="18053"/>
                  <a:pt x="24600" y="18060"/>
                  <a:pt x="24728" y="18060"/>
                </a:cubicBezTo>
                <a:cubicBezTo>
                  <a:pt x="25506" y="18060"/>
                  <a:pt x="26262" y="17802"/>
                  <a:pt x="27042" y="17802"/>
                </a:cubicBezTo>
                <a:cubicBezTo>
                  <a:pt x="27174" y="17802"/>
                  <a:pt x="27306" y="17809"/>
                  <a:pt x="27439" y="17826"/>
                </a:cubicBezTo>
                <a:cubicBezTo>
                  <a:pt x="27536" y="17839"/>
                  <a:pt x="27635" y="17844"/>
                  <a:pt x="27734" y="17844"/>
                </a:cubicBezTo>
                <a:cubicBezTo>
                  <a:pt x="28119" y="17844"/>
                  <a:pt x="28516" y="17765"/>
                  <a:pt x="28904" y="17732"/>
                </a:cubicBezTo>
                <a:cubicBezTo>
                  <a:pt x="29889" y="17648"/>
                  <a:pt x="30874" y="17572"/>
                  <a:pt x="31857" y="17467"/>
                </a:cubicBezTo>
                <a:cubicBezTo>
                  <a:pt x="32506" y="17398"/>
                  <a:pt x="33172" y="17202"/>
                  <a:pt x="33795" y="17202"/>
                </a:cubicBezTo>
                <a:cubicBezTo>
                  <a:pt x="33817" y="17202"/>
                  <a:pt x="33839" y="17202"/>
                  <a:pt x="33860" y="17202"/>
                </a:cubicBezTo>
                <a:cubicBezTo>
                  <a:pt x="33922" y="17204"/>
                  <a:pt x="33984" y="17204"/>
                  <a:pt x="34045" y="17204"/>
                </a:cubicBezTo>
                <a:cubicBezTo>
                  <a:pt x="34818" y="17204"/>
                  <a:pt x="35572" y="17104"/>
                  <a:pt x="36332" y="17045"/>
                </a:cubicBezTo>
                <a:cubicBezTo>
                  <a:pt x="36944" y="16998"/>
                  <a:pt x="37728" y="16983"/>
                  <a:pt x="38103" y="16614"/>
                </a:cubicBezTo>
                <a:cubicBezTo>
                  <a:pt x="38611" y="16114"/>
                  <a:pt x="39274" y="15948"/>
                  <a:pt x="39788" y="15489"/>
                </a:cubicBezTo>
                <a:cubicBezTo>
                  <a:pt x="40289" y="15042"/>
                  <a:pt x="40619" y="14495"/>
                  <a:pt x="40959" y="13971"/>
                </a:cubicBezTo>
                <a:cubicBezTo>
                  <a:pt x="41423" y="13258"/>
                  <a:pt x="41108" y="12313"/>
                  <a:pt x="41487" y="11504"/>
                </a:cubicBezTo>
                <a:cubicBezTo>
                  <a:pt x="41572" y="11321"/>
                  <a:pt x="41671" y="10862"/>
                  <a:pt x="41683" y="10505"/>
                </a:cubicBezTo>
                <a:cubicBezTo>
                  <a:pt x="41708" y="9851"/>
                  <a:pt x="41415" y="9215"/>
                  <a:pt x="41548" y="8584"/>
                </a:cubicBezTo>
                <a:cubicBezTo>
                  <a:pt x="41776" y="7498"/>
                  <a:pt x="41682" y="6447"/>
                  <a:pt x="41432" y="5383"/>
                </a:cubicBezTo>
                <a:cubicBezTo>
                  <a:pt x="41227" y="4511"/>
                  <a:pt x="41029" y="3644"/>
                  <a:pt x="40466" y="2913"/>
                </a:cubicBezTo>
                <a:cubicBezTo>
                  <a:pt x="40373" y="2792"/>
                  <a:pt x="40273" y="2653"/>
                  <a:pt x="40244" y="2508"/>
                </a:cubicBezTo>
                <a:cubicBezTo>
                  <a:pt x="40030" y="1463"/>
                  <a:pt x="39175" y="917"/>
                  <a:pt x="38351" y="663"/>
                </a:cubicBezTo>
                <a:cubicBezTo>
                  <a:pt x="37116" y="283"/>
                  <a:pt x="35785" y="149"/>
                  <a:pt x="34486" y="83"/>
                </a:cubicBezTo>
                <a:cubicBezTo>
                  <a:pt x="34120" y="65"/>
                  <a:pt x="33746" y="1"/>
                  <a:pt x="33366" y="1"/>
                </a:cubicBezTo>
                <a:close/>
              </a:path>
            </a:pathLst>
          </a:custGeom>
          <a:solidFill>
            <a:srgbClr val="FF0000"/>
          </a:solidFill>
          <a:ln w="12700">
            <a:solidFill>
              <a:srgbClr val="FFFF00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5" name="Wave 34">
            <a:extLst>
              <a:ext uri="{FF2B5EF4-FFF2-40B4-BE49-F238E27FC236}">
                <a16:creationId xmlns:a16="http://schemas.microsoft.com/office/drawing/2014/main" id="{5743155A-4AAB-4D69-9896-5966CDBE6605}"/>
              </a:ext>
            </a:extLst>
          </p:cNvPr>
          <p:cNvSpPr/>
          <p:nvPr/>
        </p:nvSpPr>
        <p:spPr>
          <a:xfrm>
            <a:off x="4959799" y="927867"/>
            <a:ext cx="2157275" cy="1215499"/>
          </a:xfrm>
          <a:prstGeom prst="wave">
            <a:avLst>
              <a:gd name="adj1" fmla="val 12500"/>
              <a:gd name="adj2" fmla="val 987"/>
            </a:avLst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927B36D-3FA2-4D69-8B0E-4B89A4C800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9799" y="1224034"/>
            <a:ext cx="1992000" cy="537389"/>
          </a:xfrm>
        </p:spPr>
        <p:txBody>
          <a:bodyPr/>
          <a:lstStyle/>
          <a:p>
            <a:r>
              <a:rPr lang="en-US" sz="2000" b="1" dirty="0">
                <a:latin typeface="Comic Sans MS" panose="030F0702030302020204" pitchFamily="66" charset="0"/>
              </a:rPr>
              <a:t>Lunch</a:t>
            </a:r>
          </a:p>
        </p:txBody>
      </p:sp>
    </p:spTree>
    <p:extLst>
      <p:ext uri="{BB962C8B-B14F-4D97-AF65-F5344CB8AC3E}">
        <p14:creationId xmlns:p14="http://schemas.microsoft.com/office/powerpoint/2010/main" val="374088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3C41980-209A-4986-925E-4C08A001D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4962" y="3794063"/>
            <a:ext cx="2262000" cy="1987385"/>
          </a:xfrm>
        </p:spPr>
        <p:txBody>
          <a:bodyPr/>
          <a:lstStyle/>
          <a:p>
            <a:pPr algn="l"/>
            <a:r>
              <a:rPr lang="en-US" dirty="0">
                <a:latin typeface="Comic Sans MS" panose="030F0702030302020204" pitchFamily="66" charset="0"/>
              </a:rPr>
              <a:t>20 minutes</a:t>
            </a:r>
          </a:p>
          <a:p>
            <a:pPr algn="l"/>
            <a:r>
              <a:rPr lang="en-US" dirty="0">
                <a:latin typeface="Comic Sans MS" panose="030F0702030302020204" pitchFamily="66" charset="0"/>
              </a:rPr>
              <a:t>daily for</a:t>
            </a:r>
          </a:p>
          <a:p>
            <a:pPr algn="l"/>
            <a:r>
              <a:rPr lang="en-US" dirty="0">
                <a:latin typeface="Comic Sans MS" panose="030F0702030302020204" pitchFamily="66" charset="0"/>
              </a:rPr>
              <a:t>Reading and</a:t>
            </a:r>
          </a:p>
          <a:p>
            <a:pPr algn="l"/>
            <a:r>
              <a:rPr lang="en-US" dirty="0">
                <a:latin typeface="Comic Sans MS" panose="030F0702030302020204" pitchFamily="66" charset="0"/>
              </a:rPr>
              <a:t>Math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B8C23-A1C5-4958-A5C1-F3F92F769EBD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pPr algn="l"/>
            <a:r>
              <a:rPr lang="en-US" dirty="0"/>
              <a:t>Science</a:t>
            </a:r>
          </a:p>
          <a:p>
            <a:pPr algn="l"/>
            <a:r>
              <a:rPr lang="en-US" dirty="0"/>
              <a:t>Project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1BE3C9F-774E-44D2-9094-FE5CDE33276A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8117569" y="3499578"/>
            <a:ext cx="2619256" cy="2298104"/>
          </a:xfrm>
        </p:spPr>
        <p:txBody>
          <a:bodyPr/>
          <a:lstStyle/>
          <a:p>
            <a:pPr algn="l"/>
            <a:r>
              <a:rPr lang="en-US" dirty="0"/>
              <a:t>-</a:t>
            </a:r>
            <a:r>
              <a:rPr lang="en-US" sz="2400" dirty="0"/>
              <a:t>Complete weekly </a:t>
            </a:r>
          </a:p>
          <a:p>
            <a:pPr algn="l"/>
            <a:r>
              <a:rPr lang="en-US" sz="2400" dirty="0"/>
              <a:t>assignments </a:t>
            </a:r>
          </a:p>
          <a:p>
            <a:pPr algn="l"/>
            <a:r>
              <a:rPr lang="en-US" sz="2400" dirty="0"/>
              <a:t>-Read daily for</a:t>
            </a:r>
          </a:p>
          <a:p>
            <a:pPr algn="l"/>
            <a:r>
              <a:rPr lang="en-US" sz="2400" dirty="0"/>
              <a:t>20 minutes </a:t>
            </a:r>
          </a:p>
          <a:p>
            <a:pPr algn="l"/>
            <a:r>
              <a:rPr lang="en-US" sz="2400" dirty="0"/>
              <a:t>-Practice sight words</a:t>
            </a:r>
          </a:p>
        </p:txBody>
      </p:sp>
      <p:pic>
        <p:nvPicPr>
          <p:cNvPr id="1026" name="Picture 2" descr="Last Homework |">
            <a:extLst>
              <a:ext uri="{FF2B5EF4-FFF2-40B4-BE49-F238E27FC236}">
                <a16:creationId xmlns:a16="http://schemas.microsoft.com/office/drawing/2014/main" id="{597FB771-D6C2-4DAD-9281-B9435BA2D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962" y="267317"/>
            <a:ext cx="4637805" cy="191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oogle Shape;750;p33">
            <a:extLst>
              <a:ext uri="{FF2B5EF4-FFF2-40B4-BE49-F238E27FC236}">
                <a16:creationId xmlns:a16="http://schemas.microsoft.com/office/drawing/2014/main" id="{0278C0A3-C0E8-4EBC-B5AA-9328F8A3DD1F}"/>
              </a:ext>
            </a:extLst>
          </p:cNvPr>
          <p:cNvGrpSpPr/>
          <p:nvPr/>
        </p:nvGrpSpPr>
        <p:grpSpPr>
          <a:xfrm>
            <a:off x="1122403" y="2772495"/>
            <a:ext cx="2534797" cy="3303387"/>
            <a:chOff x="1146625" y="2025923"/>
            <a:chExt cx="1901098" cy="2324526"/>
          </a:xfrm>
        </p:grpSpPr>
        <p:sp>
          <p:nvSpPr>
            <p:cNvPr id="10" name="Google Shape;751;p33">
              <a:extLst>
                <a:ext uri="{FF2B5EF4-FFF2-40B4-BE49-F238E27FC236}">
                  <a16:creationId xmlns:a16="http://schemas.microsoft.com/office/drawing/2014/main" id="{AC8254C5-4094-46B0-9774-E580805BD31B}"/>
                </a:ext>
              </a:extLst>
            </p:cNvPr>
            <p:cNvSpPr/>
            <p:nvPr/>
          </p:nvSpPr>
          <p:spPr>
            <a:xfrm>
              <a:off x="1146625" y="2025923"/>
              <a:ext cx="1901098" cy="2324526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" name="Google Shape;752;p33">
              <a:extLst>
                <a:ext uri="{FF2B5EF4-FFF2-40B4-BE49-F238E27FC236}">
                  <a16:creationId xmlns:a16="http://schemas.microsoft.com/office/drawing/2014/main" id="{E95970F3-EE66-47C4-9B2A-DC6720D01C0C}"/>
                </a:ext>
              </a:extLst>
            </p:cNvPr>
            <p:cNvSpPr/>
            <p:nvPr/>
          </p:nvSpPr>
          <p:spPr>
            <a:xfrm>
              <a:off x="1218626" y="2064079"/>
              <a:ext cx="1713838" cy="473513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63527248-0F9A-4D66-8E5A-E46B8B668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4962" y="2873240"/>
            <a:ext cx="1992000" cy="579868"/>
          </a:xfrm>
        </p:spPr>
        <p:txBody>
          <a:bodyPr/>
          <a:lstStyle/>
          <a:p>
            <a:r>
              <a:rPr lang="en-US" sz="2800" b="1" dirty="0">
                <a:latin typeface="Comic Sans MS" panose="030F0702030302020204" pitchFamily="66" charset="0"/>
              </a:rPr>
              <a:t>I-Ready</a:t>
            </a:r>
          </a:p>
        </p:txBody>
      </p:sp>
      <p:grpSp>
        <p:nvGrpSpPr>
          <p:cNvPr id="12" name="Google Shape;750;p33">
            <a:extLst>
              <a:ext uri="{FF2B5EF4-FFF2-40B4-BE49-F238E27FC236}">
                <a16:creationId xmlns:a16="http://schemas.microsoft.com/office/drawing/2014/main" id="{F550DFDF-0A86-4FFD-A12C-C7BBBD77993D}"/>
              </a:ext>
            </a:extLst>
          </p:cNvPr>
          <p:cNvGrpSpPr/>
          <p:nvPr/>
        </p:nvGrpSpPr>
        <p:grpSpPr>
          <a:xfrm>
            <a:off x="4655772" y="2674918"/>
            <a:ext cx="2534797" cy="3428191"/>
            <a:chOff x="1146625" y="2025923"/>
            <a:chExt cx="1901098" cy="2324526"/>
          </a:xfrm>
        </p:grpSpPr>
        <p:sp>
          <p:nvSpPr>
            <p:cNvPr id="13" name="Google Shape;751;p33">
              <a:extLst>
                <a:ext uri="{FF2B5EF4-FFF2-40B4-BE49-F238E27FC236}">
                  <a16:creationId xmlns:a16="http://schemas.microsoft.com/office/drawing/2014/main" id="{5013341C-368D-43B2-9632-F53AE4FC2A90}"/>
                </a:ext>
              </a:extLst>
            </p:cNvPr>
            <p:cNvSpPr/>
            <p:nvPr/>
          </p:nvSpPr>
          <p:spPr>
            <a:xfrm>
              <a:off x="1146625" y="2025923"/>
              <a:ext cx="1901098" cy="2324526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752;p33">
              <a:extLst>
                <a:ext uri="{FF2B5EF4-FFF2-40B4-BE49-F238E27FC236}">
                  <a16:creationId xmlns:a16="http://schemas.microsoft.com/office/drawing/2014/main" id="{F46A9AA0-6943-4963-9F5F-82FC1F57E02A}"/>
                </a:ext>
              </a:extLst>
            </p:cNvPr>
            <p:cNvSpPr/>
            <p:nvPr/>
          </p:nvSpPr>
          <p:spPr>
            <a:xfrm>
              <a:off x="1218626" y="2064079"/>
              <a:ext cx="1713838" cy="473513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51A03679-E5FB-4958-AAE4-85C699BA4FA6}"/>
              </a:ext>
            </a:extLst>
          </p:cNvPr>
          <p:cNvSpPr>
            <a:spLocks noGrp="1"/>
          </p:cNvSpPr>
          <p:nvPr>
            <p:ph type="ctrTitle" idx="4"/>
          </p:nvPr>
        </p:nvSpPr>
        <p:spPr>
          <a:xfrm>
            <a:off x="4878825" y="2720814"/>
            <a:ext cx="1992000" cy="672911"/>
          </a:xfrm>
        </p:spPr>
        <p:txBody>
          <a:bodyPr/>
          <a:lstStyle/>
          <a:p>
            <a:r>
              <a:rPr lang="en-US" sz="2400" b="1" dirty="0">
                <a:latin typeface="Comic Sans MS" panose="030F0702030302020204" pitchFamily="66" charset="0"/>
              </a:rPr>
              <a:t>Project</a:t>
            </a:r>
            <a:r>
              <a:rPr lang="en-US" dirty="0"/>
              <a:t> </a:t>
            </a:r>
          </a:p>
        </p:txBody>
      </p:sp>
      <p:grpSp>
        <p:nvGrpSpPr>
          <p:cNvPr id="15" name="Google Shape;750;p33">
            <a:extLst>
              <a:ext uri="{FF2B5EF4-FFF2-40B4-BE49-F238E27FC236}">
                <a16:creationId xmlns:a16="http://schemas.microsoft.com/office/drawing/2014/main" id="{00730CFC-97D7-4219-8329-02F5E80846BC}"/>
              </a:ext>
            </a:extLst>
          </p:cNvPr>
          <p:cNvGrpSpPr/>
          <p:nvPr/>
        </p:nvGrpSpPr>
        <p:grpSpPr>
          <a:xfrm>
            <a:off x="7868708" y="2636937"/>
            <a:ext cx="2868117" cy="3428190"/>
            <a:chOff x="1146625" y="2025923"/>
            <a:chExt cx="1901098" cy="2324526"/>
          </a:xfrm>
        </p:grpSpPr>
        <p:sp>
          <p:nvSpPr>
            <p:cNvPr id="16" name="Google Shape;751;p33">
              <a:extLst>
                <a:ext uri="{FF2B5EF4-FFF2-40B4-BE49-F238E27FC236}">
                  <a16:creationId xmlns:a16="http://schemas.microsoft.com/office/drawing/2014/main" id="{EFC22AD6-93AE-48DC-A9DB-AFDC1CB81AAB}"/>
                </a:ext>
              </a:extLst>
            </p:cNvPr>
            <p:cNvSpPr/>
            <p:nvPr/>
          </p:nvSpPr>
          <p:spPr>
            <a:xfrm>
              <a:off x="1146625" y="2025923"/>
              <a:ext cx="1901098" cy="2324526"/>
            </a:xfrm>
            <a:custGeom>
              <a:avLst/>
              <a:gdLst/>
              <a:ahLst/>
              <a:cxnLst/>
              <a:rect l="l" t="t" r="r" b="b"/>
              <a:pathLst>
                <a:path w="56030" h="81334" extrusionOk="0">
                  <a:moveTo>
                    <a:pt x="33260" y="1336"/>
                  </a:moveTo>
                  <a:cubicBezTo>
                    <a:pt x="33539" y="1336"/>
                    <a:pt x="33817" y="1370"/>
                    <a:pt x="34076" y="1387"/>
                  </a:cubicBezTo>
                  <a:cubicBezTo>
                    <a:pt x="34442" y="1411"/>
                    <a:pt x="34814" y="1418"/>
                    <a:pt x="35183" y="1418"/>
                  </a:cubicBezTo>
                  <a:cubicBezTo>
                    <a:pt x="35544" y="1418"/>
                    <a:pt x="35901" y="1411"/>
                    <a:pt x="36248" y="1409"/>
                  </a:cubicBezTo>
                  <a:cubicBezTo>
                    <a:pt x="36252" y="1409"/>
                    <a:pt x="36255" y="1409"/>
                    <a:pt x="36258" y="1409"/>
                  </a:cubicBezTo>
                  <a:cubicBezTo>
                    <a:pt x="36642" y="1409"/>
                    <a:pt x="37019" y="1563"/>
                    <a:pt x="37424" y="1563"/>
                  </a:cubicBezTo>
                  <a:cubicBezTo>
                    <a:pt x="37593" y="1563"/>
                    <a:pt x="37768" y="1536"/>
                    <a:pt x="37950" y="1460"/>
                  </a:cubicBezTo>
                  <a:cubicBezTo>
                    <a:pt x="38099" y="1398"/>
                    <a:pt x="38283" y="1367"/>
                    <a:pt x="38479" y="1367"/>
                  </a:cubicBezTo>
                  <a:cubicBezTo>
                    <a:pt x="38804" y="1367"/>
                    <a:pt x="39162" y="1454"/>
                    <a:pt x="39449" y="1632"/>
                  </a:cubicBezTo>
                  <a:cubicBezTo>
                    <a:pt x="39511" y="1671"/>
                    <a:pt x="39567" y="1684"/>
                    <a:pt x="39622" y="1684"/>
                  </a:cubicBezTo>
                  <a:cubicBezTo>
                    <a:pt x="39751" y="1684"/>
                    <a:pt x="39866" y="1608"/>
                    <a:pt x="39999" y="1608"/>
                  </a:cubicBezTo>
                  <a:cubicBezTo>
                    <a:pt x="40013" y="1608"/>
                    <a:pt x="40027" y="1609"/>
                    <a:pt x="40041" y="1610"/>
                  </a:cubicBezTo>
                  <a:cubicBezTo>
                    <a:pt x="41406" y="1781"/>
                    <a:pt x="42770" y="1956"/>
                    <a:pt x="44123" y="2195"/>
                  </a:cubicBezTo>
                  <a:cubicBezTo>
                    <a:pt x="44885" y="2330"/>
                    <a:pt x="45647" y="2473"/>
                    <a:pt x="46409" y="2603"/>
                  </a:cubicBezTo>
                  <a:cubicBezTo>
                    <a:pt x="47120" y="2725"/>
                    <a:pt x="47905" y="2785"/>
                    <a:pt x="48484" y="3303"/>
                  </a:cubicBezTo>
                  <a:cubicBezTo>
                    <a:pt x="48751" y="3541"/>
                    <a:pt x="49171" y="3490"/>
                    <a:pt x="49483" y="3737"/>
                  </a:cubicBezTo>
                  <a:cubicBezTo>
                    <a:pt x="50081" y="4210"/>
                    <a:pt x="50396" y="4821"/>
                    <a:pt x="50790" y="5416"/>
                  </a:cubicBezTo>
                  <a:cubicBezTo>
                    <a:pt x="51012" y="5750"/>
                    <a:pt x="51030" y="6218"/>
                    <a:pt x="51476" y="6445"/>
                  </a:cubicBezTo>
                  <a:cubicBezTo>
                    <a:pt x="51593" y="6505"/>
                    <a:pt x="51531" y="6690"/>
                    <a:pt x="51541" y="6821"/>
                  </a:cubicBezTo>
                  <a:cubicBezTo>
                    <a:pt x="51569" y="7195"/>
                    <a:pt x="51588" y="7555"/>
                    <a:pt x="51778" y="7924"/>
                  </a:cubicBezTo>
                  <a:cubicBezTo>
                    <a:pt x="51972" y="8300"/>
                    <a:pt x="51771" y="8758"/>
                    <a:pt x="51889" y="9199"/>
                  </a:cubicBezTo>
                  <a:cubicBezTo>
                    <a:pt x="52021" y="9696"/>
                    <a:pt x="52105" y="10221"/>
                    <a:pt x="52166" y="10743"/>
                  </a:cubicBezTo>
                  <a:cubicBezTo>
                    <a:pt x="52256" y="11520"/>
                    <a:pt x="52309" y="12297"/>
                    <a:pt x="52381" y="13074"/>
                  </a:cubicBezTo>
                  <a:cubicBezTo>
                    <a:pt x="52432" y="13630"/>
                    <a:pt x="52491" y="14190"/>
                    <a:pt x="52540" y="14742"/>
                  </a:cubicBezTo>
                  <a:cubicBezTo>
                    <a:pt x="52585" y="15263"/>
                    <a:pt x="52581" y="15798"/>
                    <a:pt x="52618" y="16329"/>
                  </a:cubicBezTo>
                  <a:cubicBezTo>
                    <a:pt x="52633" y="16551"/>
                    <a:pt x="52401" y="16651"/>
                    <a:pt x="52176" y="16651"/>
                  </a:cubicBezTo>
                  <a:cubicBezTo>
                    <a:pt x="52129" y="16651"/>
                    <a:pt x="52082" y="16646"/>
                    <a:pt x="52038" y="16638"/>
                  </a:cubicBezTo>
                  <a:cubicBezTo>
                    <a:pt x="51774" y="16586"/>
                    <a:pt x="51512" y="16568"/>
                    <a:pt x="51250" y="16568"/>
                  </a:cubicBezTo>
                  <a:cubicBezTo>
                    <a:pt x="50637" y="16568"/>
                    <a:pt x="50026" y="16667"/>
                    <a:pt x="49413" y="16667"/>
                  </a:cubicBezTo>
                  <a:cubicBezTo>
                    <a:pt x="49315" y="16667"/>
                    <a:pt x="49217" y="16664"/>
                    <a:pt x="49119" y="16659"/>
                  </a:cubicBezTo>
                  <a:cubicBezTo>
                    <a:pt x="49042" y="16654"/>
                    <a:pt x="48943" y="16635"/>
                    <a:pt x="48847" y="16635"/>
                  </a:cubicBezTo>
                  <a:cubicBezTo>
                    <a:pt x="48699" y="16635"/>
                    <a:pt x="48559" y="16680"/>
                    <a:pt x="48517" y="16893"/>
                  </a:cubicBezTo>
                  <a:cubicBezTo>
                    <a:pt x="48511" y="16918"/>
                    <a:pt x="48452" y="16955"/>
                    <a:pt x="48425" y="16955"/>
                  </a:cubicBezTo>
                  <a:cubicBezTo>
                    <a:pt x="48422" y="16955"/>
                    <a:pt x="48420" y="16955"/>
                    <a:pt x="48418" y="16954"/>
                  </a:cubicBezTo>
                  <a:cubicBezTo>
                    <a:pt x="48197" y="16876"/>
                    <a:pt x="47979" y="16846"/>
                    <a:pt x="47762" y="16846"/>
                  </a:cubicBezTo>
                  <a:cubicBezTo>
                    <a:pt x="47095" y="16846"/>
                    <a:pt x="46445" y="17131"/>
                    <a:pt x="45778" y="17162"/>
                  </a:cubicBezTo>
                  <a:cubicBezTo>
                    <a:pt x="44389" y="17225"/>
                    <a:pt x="42988" y="17165"/>
                    <a:pt x="41595" y="17309"/>
                  </a:cubicBezTo>
                  <a:cubicBezTo>
                    <a:pt x="41142" y="17356"/>
                    <a:pt x="40684" y="17371"/>
                    <a:pt x="40225" y="17371"/>
                  </a:cubicBezTo>
                  <a:cubicBezTo>
                    <a:pt x="39458" y="17371"/>
                    <a:pt x="38686" y="17330"/>
                    <a:pt x="37919" y="17330"/>
                  </a:cubicBezTo>
                  <a:cubicBezTo>
                    <a:pt x="37912" y="17330"/>
                    <a:pt x="37905" y="17330"/>
                    <a:pt x="37898" y="17330"/>
                  </a:cubicBezTo>
                  <a:cubicBezTo>
                    <a:pt x="37461" y="17330"/>
                    <a:pt x="37025" y="17351"/>
                    <a:pt x="36589" y="17352"/>
                  </a:cubicBezTo>
                  <a:cubicBezTo>
                    <a:pt x="36558" y="17352"/>
                    <a:pt x="36527" y="17352"/>
                    <a:pt x="36495" y="17352"/>
                  </a:cubicBezTo>
                  <a:cubicBezTo>
                    <a:pt x="35771" y="17352"/>
                    <a:pt x="35047" y="17344"/>
                    <a:pt x="34323" y="17344"/>
                  </a:cubicBezTo>
                  <a:cubicBezTo>
                    <a:pt x="33940" y="17344"/>
                    <a:pt x="33557" y="17346"/>
                    <a:pt x="33174" y="17353"/>
                  </a:cubicBezTo>
                  <a:cubicBezTo>
                    <a:pt x="32847" y="17360"/>
                    <a:pt x="32520" y="17362"/>
                    <a:pt x="32193" y="17362"/>
                  </a:cubicBezTo>
                  <a:cubicBezTo>
                    <a:pt x="31767" y="17362"/>
                    <a:pt x="31340" y="17359"/>
                    <a:pt x="30915" y="17359"/>
                  </a:cubicBezTo>
                  <a:cubicBezTo>
                    <a:pt x="30386" y="17359"/>
                    <a:pt x="29859" y="17364"/>
                    <a:pt x="29334" y="17385"/>
                  </a:cubicBezTo>
                  <a:cubicBezTo>
                    <a:pt x="28763" y="17409"/>
                    <a:pt x="28193" y="17416"/>
                    <a:pt x="27622" y="17416"/>
                  </a:cubicBezTo>
                  <a:cubicBezTo>
                    <a:pt x="26980" y="17416"/>
                    <a:pt x="26338" y="17407"/>
                    <a:pt x="25696" y="17407"/>
                  </a:cubicBezTo>
                  <a:cubicBezTo>
                    <a:pt x="24935" y="17407"/>
                    <a:pt x="24175" y="17419"/>
                    <a:pt x="23414" y="17468"/>
                  </a:cubicBezTo>
                  <a:cubicBezTo>
                    <a:pt x="22490" y="17528"/>
                    <a:pt x="21548" y="17571"/>
                    <a:pt x="20641" y="17658"/>
                  </a:cubicBezTo>
                  <a:cubicBezTo>
                    <a:pt x="19529" y="17765"/>
                    <a:pt x="18414" y="17819"/>
                    <a:pt x="17298" y="17819"/>
                  </a:cubicBezTo>
                  <a:cubicBezTo>
                    <a:pt x="17123" y="17819"/>
                    <a:pt x="16948" y="17818"/>
                    <a:pt x="16773" y="17815"/>
                  </a:cubicBezTo>
                  <a:cubicBezTo>
                    <a:pt x="15443" y="17794"/>
                    <a:pt x="14109" y="17701"/>
                    <a:pt x="12781" y="17701"/>
                  </a:cubicBezTo>
                  <a:cubicBezTo>
                    <a:pt x="12411" y="17701"/>
                    <a:pt x="12041" y="17708"/>
                    <a:pt x="11672" y="17726"/>
                  </a:cubicBezTo>
                  <a:cubicBezTo>
                    <a:pt x="10711" y="17772"/>
                    <a:pt x="9751" y="17802"/>
                    <a:pt x="8791" y="17802"/>
                  </a:cubicBezTo>
                  <a:cubicBezTo>
                    <a:pt x="8616" y="17802"/>
                    <a:pt x="8440" y="17801"/>
                    <a:pt x="8265" y="17799"/>
                  </a:cubicBezTo>
                  <a:cubicBezTo>
                    <a:pt x="7532" y="17792"/>
                    <a:pt x="6796" y="17677"/>
                    <a:pt x="6068" y="17677"/>
                  </a:cubicBezTo>
                  <a:cubicBezTo>
                    <a:pt x="5945" y="17677"/>
                    <a:pt x="5823" y="17680"/>
                    <a:pt x="5700" y="17688"/>
                  </a:cubicBezTo>
                  <a:cubicBezTo>
                    <a:pt x="5591" y="17695"/>
                    <a:pt x="5480" y="17698"/>
                    <a:pt x="5370" y="17698"/>
                  </a:cubicBezTo>
                  <a:cubicBezTo>
                    <a:pt x="4898" y="17698"/>
                    <a:pt x="4422" y="17647"/>
                    <a:pt x="3949" y="17647"/>
                  </a:cubicBezTo>
                  <a:cubicBezTo>
                    <a:pt x="3497" y="17647"/>
                    <a:pt x="3048" y="17693"/>
                    <a:pt x="2609" y="17874"/>
                  </a:cubicBezTo>
                  <a:cubicBezTo>
                    <a:pt x="2568" y="17891"/>
                    <a:pt x="2510" y="17902"/>
                    <a:pt x="2454" y="17902"/>
                  </a:cubicBezTo>
                  <a:cubicBezTo>
                    <a:pt x="2349" y="17902"/>
                    <a:pt x="2251" y="17862"/>
                    <a:pt x="2270" y="17741"/>
                  </a:cubicBezTo>
                  <a:cubicBezTo>
                    <a:pt x="2309" y="17489"/>
                    <a:pt x="2122" y="17195"/>
                    <a:pt x="2169" y="17082"/>
                  </a:cubicBezTo>
                  <a:cubicBezTo>
                    <a:pt x="2457" y="16370"/>
                    <a:pt x="2382" y="15627"/>
                    <a:pt x="2476" y="14904"/>
                  </a:cubicBezTo>
                  <a:cubicBezTo>
                    <a:pt x="2530" y="14496"/>
                    <a:pt x="3015" y="14120"/>
                    <a:pt x="2677" y="13702"/>
                  </a:cubicBezTo>
                  <a:cubicBezTo>
                    <a:pt x="2463" y="13437"/>
                    <a:pt x="2680" y="13108"/>
                    <a:pt x="2634" y="13042"/>
                  </a:cubicBezTo>
                  <a:cubicBezTo>
                    <a:pt x="2321" y="12594"/>
                    <a:pt x="3155" y="12197"/>
                    <a:pt x="2648" y="11777"/>
                  </a:cubicBezTo>
                  <a:cubicBezTo>
                    <a:pt x="2432" y="11598"/>
                    <a:pt x="2873" y="11604"/>
                    <a:pt x="2843" y="11335"/>
                  </a:cubicBezTo>
                  <a:cubicBezTo>
                    <a:pt x="2782" y="10801"/>
                    <a:pt x="2868" y="10238"/>
                    <a:pt x="2951" y="9684"/>
                  </a:cubicBezTo>
                  <a:cubicBezTo>
                    <a:pt x="3058" y="8966"/>
                    <a:pt x="3045" y="8228"/>
                    <a:pt x="3216" y="7507"/>
                  </a:cubicBezTo>
                  <a:cubicBezTo>
                    <a:pt x="3313" y="7102"/>
                    <a:pt x="3723" y="6837"/>
                    <a:pt x="3723" y="6389"/>
                  </a:cubicBezTo>
                  <a:cubicBezTo>
                    <a:pt x="3723" y="5842"/>
                    <a:pt x="4105" y="5400"/>
                    <a:pt x="4303" y="4916"/>
                  </a:cubicBezTo>
                  <a:cubicBezTo>
                    <a:pt x="4695" y="3955"/>
                    <a:pt x="5709" y="3783"/>
                    <a:pt x="6433" y="3277"/>
                  </a:cubicBezTo>
                  <a:cubicBezTo>
                    <a:pt x="6906" y="2948"/>
                    <a:pt x="7630" y="2927"/>
                    <a:pt x="8157" y="2579"/>
                  </a:cubicBezTo>
                  <a:cubicBezTo>
                    <a:pt x="8173" y="2569"/>
                    <a:pt x="8193" y="2565"/>
                    <a:pt x="8216" y="2565"/>
                  </a:cubicBezTo>
                  <a:cubicBezTo>
                    <a:pt x="8297" y="2565"/>
                    <a:pt x="8415" y="2614"/>
                    <a:pt x="8499" y="2628"/>
                  </a:cubicBezTo>
                  <a:cubicBezTo>
                    <a:pt x="8855" y="2583"/>
                    <a:pt x="9186" y="2651"/>
                    <a:pt x="9459" y="2287"/>
                  </a:cubicBezTo>
                  <a:cubicBezTo>
                    <a:pt x="9569" y="2142"/>
                    <a:pt x="9881" y="2088"/>
                    <a:pt x="10194" y="2088"/>
                  </a:cubicBezTo>
                  <a:cubicBezTo>
                    <a:pt x="10283" y="2088"/>
                    <a:pt x="10372" y="2092"/>
                    <a:pt x="10457" y="2100"/>
                  </a:cubicBezTo>
                  <a:cubicBezTo>
                    <a:pt x="10563" y="2110"/>
                    <a:pt x="10668" y="2115"/>
                    <a:pt x="10774" y="2115"/>
                  </a:cubicBezTo>
                  <a:cubicBezTo>
                    <a:pt x="11375" y="2115"/>
                    <a:pt x="11966" y="1966"/>
                    <a:pt x="12561" y="1868"/>
                  </a:cubicBezTo>
                  <a:cubicBezTo>
                    <a:pt x="12825" y="1825"/>
                    <a:pt x="13096" y="1813"/>
                    <a:pt x="13369" y="1813"/>
                  </a:cubicBezTo>
                  <a:cubicBezTo>
                    <a:pt x="13687" y="1813"/>
                    <a:pt x="14009" y="1829"/>
                    <a:pt x="14327" y="1829"/>
                  </a:cubicBezTo>
                  <a:cubicBezTo>
                    <a:pt x="14444" y="1829"/>
                    <a:pt x="14563" y="1841"/>
                    <a:pt x="14678" y="1841"/>
                  </a:cubicBezTo>
                  <a:cubicBezTo>
                    <a:pt x="14864" y="1841"/>
                    <a:pt x="15043" y="1811"/>
                    <a:pt x="15197" y="1656"/>
                  </a:cubicBezTo>
                  <a:cubicBezTo>
                    <a:pt x="15249" y="1603"/>
                    <a:pt x="15302" y="1583"/>
                    <a:pt x="15358" y="1583"/>
                  </a:cubicBezTo>
                  <a:cubicBezTo>
                    <a:pt x="15432" y="1583"/>
                    <a:pt x="15510" y="1619"/>
                    <a:pt x="15592" y="1664"/>
                  </a:cubicBezTo>
                  <a:cubicBezTo>
                    <a:pt x="15777" y="1765"/>
                    <a:pt x="15960" y="1800"/>
                    <a:pt x="16144" y="1800"/>
                  </a:cubicBezTo>
                  <a:cubicBezTo>
                    <a:pt x="16386" y="1800"/>
                    <a:pt x="16632" y="1739"/>
                    <a:pt x="16892" y="1682"/>
                  </a:cubicBezTo>
                  <a:cubicBezTo>
                    <a:pt x="17145" y="1628"/>
                    <a:pt x="17422" y="1418"/>
                    <a:pt x="17701" y="1418"/>
                  </a:cubicBezTo>
                  <a:cubicBezTo>
                    <a:pt x="17852" y="1418"/>
                    <a:pt x="18003" y="1480"/>
                    <a:pt x="18151" y="1660"/>
                  </a:cubicBezTo>
                  <a:cubicBezTo>
                    <a:pt x="18307" y="1555"/>
                    <a:pt x="18475" y="1536"/>
                    <a:pt x="18646" y="1536"/>
                  </a:cubicBezTo>
                  <a:cubicBezTo>
                    <a:pt x="18738" y="1536"/>
                    <a:pt x="18830" y="1542"/>
                    <a:pt x="18922" y="1542"/>
                  </a:cubicBezTo>
                  <a:cubicBezTo>
                    <a:pt x="18981" y="1542"/>
                    <a:pt x="19039" y="1539"/>
                    <a:pt x="19096" y="1532"/>
                  </a:cubicBezTo>
                  <a:cubicBezTo>
                    <a:pt x="19202" y="1520"/>
                    <a:pt x="19287" y="1481"/>
                    <a:pt x="19377" y="1481"/>
                  </a:cubicBezTo>
                  <a:cubicBezTo>
                    <a:pt x="19437" y="1481"/>
                    <a:pt x="19499" y="1499"/>
                    <a:pt x="19571" y="1554"/>
                  </a:cubicBezTo>
                  <a:cubicBezTo>
                    <a:pt x="19647" y="1614"/>
                    <a:pt x="19740" y="1638"/>
                    <a:pt x="19832" y="1638"/>
                  </a:cubicBezTo>
                  <a:cubicBezTo>
                    <a:pt x="19960" y="1638"/>
                    <a:pt x="20084" y="1591"/>
                    <a:pt x="20155" y="1527"/>
                  </a:cubicBezTo>
                  <a:cubicBezTo>
                    <a:pt x="20223" y="1465"/>
                    <a:pt x="20280" y="1445"/>
                    <a:pt x="20331" y="1445"/>
                  </a:cubicBezTo>
                  <a:cubicBezTo>
                    <a:pt x="20423" y="1445"/>
                    <a:pt x="20495" y="1512"/>
                    <a:pt x="20578" y="1512"/>
                  </a:cubicBezTo>
                  <a:cubicBezTo>
                    <a:pt x="20579" y="1512"/>
                    <a:pt x="20581" y="1512"/>
                    <a:pt x="20582" y="1512"/>
                  </a:cubicBezTo>
                  <a:cubicBezTo>
                    <a:pt x="20585" y="1511"/>
                    <a:pt x="20587" y="1511"/>
                    <a:pt x="20590" y="1511"/>
                  </a:cubicBezTo>
                  <a:cubicBezTo>
                    <a:pt x="20787" y="1511"/>
                    <a:pt x="21017" y="1683"/>
                    <a:pt x="21222" y="1683"/>
                  </a:cubicBezTo>
                  <a:cubicBezTo>
                    <a:pt x="21345" y="1683"/>
                    <a:pt x="21460" y="1620"/>
                    <a:pt x="21552" y="1420"/>
                  </a:cubicBezTo>
                  <a:cubicBezTo>
                    <a:pt x="21592" y="1456"/>
                    <a:pt x="21636" y="1469"/>
                    <a:pt x="21684" y="1469"/>
                  </a:cubicBezTo>
                  <a:cubicBezTo>
                    <a:pt x="21794" y="1469"/>
                    <a:pt x="21920" y="1403"/>
                    <a:pt x="22037" y="1403"/>
                  </a:cubicBezTo>
                  <a:cubicBezTo>
                    <a:pt x="22130" y="1403"/>
                    <a:pt x="22218" y="1444"/>
                    <a:pt x="22288" y="1588"/>
                  </a:cubicBezTo>
                  <a:cubicBezTo>
                    <a:pt x="22313" y="1640"/>
                    <a:pt x="22330" y="1660"/>
                    <a:pt x="22343" y="1660"/>
                  </a:cubicBezTo>
                  <a:cubicBezTo>
                    <a:pt x="22388" y="1660"/>
                    <a:pt x="22390" y="1428"/>
                    <a:pt x="22527" y="1428"/>
                  </a:cubicBezTo>
                  <a:cubicBezTo>
                    <a:pt x="22552" y="1428"/>
                    <a:pt x="22581" y="1435"/>
                    <a:pt x="22616" y="1453"/>
                  </a:cubicBezTo>
                  <a:cubicBezTo>
                    <a:pt x="22704" y="1499"/>
                    <a:pt x="22800" y="1515"/>
                    <a:pt x="22898" y="1515"/>
                  </a:cubicBezTo>
                  <a:cubicBezTo>
                    <a:pt x="23131" y="1515"/>
                    <a:pt x="23381" y="1424"/>
                    <a:pt x="23597" y="1424"/>
                  </a:cubicBezTo>
                  <a:cubicBezTo>
                    <a:pt x="23620" y="1424"/>
                    <a:pt x="23642" y="1425"/>
                    <a:pt x="23665" y="1427"/>
                  </a:cubicBezTo>
                  <a:cubicBezTo>
                    <a:pt x="23715" y="1432"/>
                    <a:pt x="23766" y="1434"/>
                    <a:pt x="23818" y="1434"/>
                  </a:cubicBezTo>
                  <a:cubicBezTo>
                    <a:pt x="24044" y="1434"/>
                    <a:pt x="24276" y="1394"/>
                    <a:pt x="24503" y="1394"/>
                  </a:cubicBezTo>
                  <a:cubicBezTo>
                    <a:pt x="24704" y="1394"/>
                    <a:pt x="24902" y="1426"/>
                    <a:pt x="25090" y="1546"/>
                  </a:cubicBezTo>
                  <a:cubicBezTo>
                    <a:pt x="25134" y="1573"/>
                    <a:pt x="25174" y="1584"/>
                    <a:pt x="25212" y="1584"/>
                  </a:cubicBezTo>
                  <a:cubicBezTo>
                    <a:pt x="25358" y="1584"/>
                    <a:pt x="25475" y="1428"/>
                    <a:pt x="25631" y="1428"/>
                  </a:cubicBezTo>
                  <a:cubicBezTo>
                    <a:pt x="25645" y="1428"/>
                    <a:pt x="25659" y="1429"/>
                    <a:pt x="25674" y="1432"/>
                  </a:cubicBezTo>
                  <a:cubicBezTo>
                    <a:pt x="25909" y="1477"/>
                    <a:pt x="26151" y="1485"/>
                    <a:pt x="26390" y="1485"/>
                  </a:cubicBezTo>
                  <a:cubicBezTo>
                    <a:pt x="26536" y="1485"/>
                    <a:pt x="26681" y="1482"/>
                    <a:pt x="26824" y="1482"/>
                  </a:cubicBezTo>
                  <a:cubicBezTo>
                    <a:pt x="26985" y="1482"/>
                    <a:pt x="27143" y="1486"/>
                    <a:pt x="27297" y="1503"/>
                  </a:cubicBezTo>
                  <a:cubicBezTo>
                    <a:pt x="27369" y="1511"/>
                    <a:pt x="27441" y="1514"/>
                    <a:pt x="27512" y="1514"/>
                  </a:cubicBezTo>
                  <a:cubicBezTo>
                    <a:pt x="27866" y="1514"/>
                    <a:pt x="28214" y="1434"/>
                    <a:pt x="28513" y="1434"/>
                  </a:cubicBezTo>
                  <a:cubicBezTo>
                    <a:pt x="28606" y="1434"/>
                    <a:pt x="28695" y="1442"/>
                    <a:pt x="28778" y="1463"/>
                  </a:cubicBezTo>
                  <a:cubicBezTo>
                    <a:pt x="28892" y="1491"/>
                    <a:pt x="29003" y="1502"/>
                    <a:pt x="29111" y="1502"/>
                  </a:cubicBezTo>
                  <a:cubicBezTo>
                    <a:pt x="29456" y="1502"/>
                    <a:pt x="29772" y="1393"/>
                    <a:pt x="30062" y="1393"/>
                  </a:cubicBezTo>
                  <a:cubicBezTo>
                    <a:pt x="30143" y="1393"/>
                    <a:pt x="30223" y="1401"/>
                    <a:pt x="30300" y="1424"/>
                  </a:cubicBezTo>
                  <a:cubicBezTo>
                    <a:pt x="30418" y="1458"/>
                    <a:pt x="30538" y="1471"/>
                    <a:pt x="30657" y="1471"/>
                  </a:cubicBezTo>
                  <a:cubicBezTo>
                    <a:pt x="30997" y="1471"/>
                    <a:pt x="31336" y="1368"/>
                    <a:pt x="31664" y="1368"/>
                  </a:cubicBezTo>
                  <a:cubicBezTo>
                    <a:pt x="31882" y="1368"/>
                    <a:pt x="32094" y="1413"/>
                    <a:pt x="32298" y="1563"/>
                  </a:cubicBezTo>
                  <a:cubicBezTo>
                    <a:pt x="32599" y="1383"/>
                    <a:pt x="32930" y="1336"/>
                    <a:pt x="33260" y="1336"/>
                  </a:cubicBezTo>
                  <a:close/>
                  <a:moveTo>
                    <a:pt x="51948" y="17784"/>
                  </a:moveTo>
                  <a:cubicBezTo>
                    <a:pt x="52101" y="17784"/>
                    <a:pt x="52269" y="18068"/>
                    <a:pt x="52499" y="18068"/>
                  </a:cubicBezTo>
                  <a:cubicBezTo>
                    <a:pt x="52526" y="18068"/>
                    <a:pt x="52554" y="18064"/>
                    <a:pt x="52582" y="18056"/>
                  </a:cubicBezTo>
                  <a:cubicBezTo>
                    <a:pt x="52584" y="18055"/>
                    <a:pt x="52586" y="18055"/>
                    <a:pt x="52588" y="18055"/>
                  </a:cubicBezTo>
                  <a:cubicBezTo>
                    <a:pt x="52699" y="18055"/>
                    <a:pt x="53016" y="18893"/>
                    <a:pt x="52913" y="18980"/>
                  </a:cubicBezTo>
                  <a:cubicBezTo>
                    <a:pt x="52700" y="19161"/>
                    <a:pt x="52860" y="19350"/>
                    <a:pt x="52897" y="19513"/>
                  </a:cubicBezTo>
                  <a:cubicBezTo>
                    <a:pt x="52984" y="19881"/>
                    <a:pt x="52764" y="20320"/>
                    <a:pt x="53181" y="20621"/>
                  </a:cubicBezTo>
                  <a:cubicBezTo>
                    <a:pt x="53210" y="20642"/>
                    <a:pt x="53206" y="20731"/>
                    <a:pt x="53183" y="20773"/>
                  </a:cubicBezTo>
                  <a:cubicBezTo>
                    <a:pt x="52946" y="21205"/>
                    <a:pt x="53086" y="21651"/>
                    <a:pt x="53126" y="22091"/>
                  </a:cubicBezTo>
                  <a:cubicBezTo>
                    <a:pt x="53181" y="22684"/>
                    <a:pt x="53293" y="23275"/>
                    <a:pt x="53202" y="23875"/>
                  </a:cubicBezTo>
                  <a:cubicBezTo>
                    <a:pt x="53149" y="24223"/>
                    <a:pt x="53457" y="24401"/>
                    <a:pt x="53703" y="24601"/>
                  </a:cubicBezTo>
                  <a:cubicBezTo>
                    <a:pt x="53661" y="24663"/>
                    <a:pt x="53602" y="24681"/>
                    <a:pt x="53543" y="24681"/>
                  </a:cubicBezTo>
                  <a:cubicBezTo>
                    <a:pt x="53464" y="24681"/>
                    <a:pt x="53386" y="24650"/>
                    <a:pt x="53350" y="24650"/>
                  </a:cubicBezTo>
                  <a:cubicBezTo>
                    <a:pt x="53324" y="24650"/>
                    <a:pt x="53320" y="24666"/>
                    <a:pt x="53354" y="24721"/>
                  </a:cubicBezTo>
                  <a:cubicBezTo>
                    <a:pt x="53553" y="25052"/>
                    <a:pt x="53250" y="25425"/>
                    <a:pt x="53460" y="25641"/>
                  </a:cubicBezTo>
                  <a:cubicBezTo>
                    <a:pt x="54164" y="26364"/>
                    <a:pt x="53415" y="27140"/>
                    <a:pt x="53638" y="27901"/>
                  </a:cubicBezTo>
                  <a:cubicBezTo>
                    <a:pt x="53851" y="28633"/>
                    <a:pt x="53824" y="29445"/>
                    <a:pt x="53767" y="30213"/>
                  </a:cubicBezTo>
                  <a:cubicBezTo>
                    <a:pt x="53716" y="30890"/>
                    <a:pt x="53701" y="31599"/>
                    <a:pt x="53883" y="32201"/>
                  </a:cubicBezTo>
                  <a:cubicBezTo>
                    <a:pt x="54116" y="32972"/>
                    <a:pt x="53554" y="33773"/>
                    <a:pt x="54121" y="34478"/>
                  </a:cubicBezTo>
                  <a:cubicBezTo>
                    <a:pt x="53553" y="34914"/>
                    <a:pt x="53872" y="35468"/>
                    <a:pt x="53944" y="35950"/>
                  </a:cubicBezTo>
                  <a:cubicBezTo>
                    <a:pt x="54064" y="36756"/>
                    <a:pt x="53788" y="37598"/>
                    <a:pt x="54209" y="38373"/>
                  </a:cubicBezTo>
                  <a:cubicBezTo>
                    <a:pt x="53768" y="38675"/>
                    <a:pt x="54019" y="39098"/>
                    <a:pt x="54005" y="39459"/>
                  </a:cubicBezTo>
                  <a:cubicBezTo>
                    <a:pt x="53965" y="40541"/>
                    <a:pt x="53920" y="41629"/>
                    <a:pt x="53992" y="42709"/>
                  </a:cubicBezTo>
                  <a:cubicBezTo>
                    <a:pt x="54026" y="43220"/>
                    <a:pt x="53950" y="43725"/>
                    <a:pt x="54004" y="44238"/>
                  </a:cubicBezTo>
                  <a:cubicBezTo>
                    <a:pt x="54053" y="44708"/>
                    <a:pt x="54284" y="45275"/>
                    <a:pt x="54127" y="45624"/>
                  </a:cubicBezTo>
                  <a:cubicBezTo>
                    <a:pt x="53848" y="46250"/>
                    <a:pt x="54077" y="46806"/>
                    <a:pt x="54066" y="47386"/>
                  </a:cubicBezTo>
                  <a:cubicBezTo>
                    <a:pt x="54045" y="48554"/>
                    <a:pt x="54058" y="49722"/>
                    <a:pt x="54058" y="50890"/>
                  </a:cubicBezTo>
                  <a:cubicBezTo>
                    <a:pt x="54058" y="51791"/>
                    <a:pt x="54155" y="52705"/>
                    <a:pt x="54027" y="53590"/>
                  </a:cubicBezTo>
                  <a:cubicBezTo>
                    <a:pt x="53901" y="54452"/>
                    <a:pt x="53989" y="55302"/>
                    <a:pt x="53979" y="56155"/>
                  </a:cubicBezTo>
                  <a:cubicBezTo>
                    <a:pt x="53968" y="56968"/>
                    <a:pt x="53882" y="57779"/>
                    <a:pt x="53907" y="58592"/>
                  </a:cubicBezTo>
                  <a:cubicBezTo>
                    <a:pt x="53929" y="59332"/>
                    <a:pt x="54080" y="60089"/>
                    <a:pt x="53827" y="60810"/>
                  </a:cubicBezTo>
                  <a:cubicBezTo>
                    <a:pt x="53394" y="62037"/>
                    <a:pt x="53887" y="63234"/>
                    <a:pt x="53887" y="64443"/>
                  </a:cubicBezTo>
                  <a:cubicBezTo>
                    <a:pt x="53887" y="65810"/>
                    <a:pt x="53898" y="67181"/>
                    <a:pt x="53713" y="68548"/>
                  </a:cubicBezTo>
                  <a:cubicBezTo>
                    <a:pt x="53576" y="69555"/>
                    <a:pt x="53475" y="70575"/>
                    <a:pt x="53343" y="71578"/>
                  </a:cubicBezTo>
                  <a:cubicBezTo>
                    <a:pt x="53136" y="73170"/>
                    <a:pt x="52770" y="74779"/>
                    <a:pt x="51752" y="76172"/>
                  </a:cubicBezTo>
                  <a:cubicBezTo>
                    <a:pt x="51200" y="76929"/>
                    <a:pt x="50495" y="77574"/>
                    <a:pt x="49722" y="78105"/>
                  </a:cubicBezTo>
                  <a:cubicBezTo>
                    <a:pt x="49362" y="78353"/>
                    <a:pt x="48766" y="78445"/>
                    <a:pt x="48273" y="78594"/>
                  </a:cubicBezTo>
                  <a:cubicBezTo>
                    <a:pt x="47260" y="78899"/>
                    <a:pt x="46209" y="78765"/>
                    <a:pt x="45178" y="78837"/>
                  </a:cubicBezTo>
                  <a:cubicBezTo>
                    <a:pt x="43691" y="78939"/>
                    <a:pt x="42184" y="78872"/>
                    <a:pt x="40707" y="79038"/>
                  </a:cubicBezTo>
                  <a:cubicBezTo>
                    <a:pt x="39974" y="79120"/>
                    <a:pt x="39234" y="79275"/>
                    <a:pt x="38493" y="79337"/>
                  </a:cubicBezTo>
                  <a:cubicBezTo>
                    <a:pt x="37299" y="79439"/>
                    <a:pt x="36097" y="79451"/>
                    <a:pt x="34903" y="79544"/>
                  </a:cubicBezTo>
                  <a:cubicBezTo>
                    <a:pt x="34492" y="79575"/>
                    <a:pt x="34056" y="79608"/>
                    <a:pt x="33656" y="79608"/>
                  </a:cubicBezTo>
                  <a:cubicBezTo>
                    <a:pt x="33546" y="79608"/>
                    <a:pt x="33440" y="79605"/>
                    <a:pt x="33337" y="79600"/>
                  </a:cubicBezTo>
                  <a:cubicBezTo>
                    <a:pt x="33269" y="79596"/>
                    <a:pt x="33201" y="79595"/>
                    <a:pt x="33133" y="79595"/>
                  </a:cubicBezTo>
                  <a:cubicBezTo>
                    <a:pt x="32688" y="79595"/>
                    <a:pt x="32251" y="79665"/>
                    <a:pt x="31818" y="79665"/>
                  </a:cubicBezTo>
                  <a:cubicBezTo>
                    <a:pt x="31675" y="79665"/>
                    <a:pt x="31532" y="79657"/>
                    <a:pt x="31390" y="79637"/>
                  </a:cubicBezTo>
                  <a:cubicBezTo>
                    <a:pt x="31197" y="79609"/>
                    <a:pt x="31003" y="79598"/>
                    <a:pt x="30810" y="79598"/>
                  </a:cubicBezTo>
                  <a:cubicBezTo>
                    <a:pt x="30306" y="79598"/>
                    <a:pt x="29809" y="79675"/>
                    <a:pt x="29341" y="79740"/>
                  </a:cubicBezTo>
                  <a:cubicBezTo>
                    <a:pt x="28149" y="79905"/>
                    <a:pt x="26952" y="79894"/>
                    <a:pt x="25765" y="80021"/>
                  </a:cubicBezTo>
                  <a:cubicBezTo>
                    <a:pt x="25329" y="80068"/>
                    <a:pt x="24892" y="80082"/>
                    <a:pt x="24454" y="80082"/>
                  </a:cubicBezTo>
                  <a:cubicBezTo>
                    <a:pt x="23808" y="80082"/>
                    <a:pt x="23161" y="80052"/>
                    <a:pt x="22514" y="80052"/>
                  </a:cubicBezTo>
                  <a:cubicBezTo>
                    <a:pt x="22301" y="80052"/>
                    <a:pt x="22087" y="80055"/>
                    <a:pt x="21873" y="80064"/>
                  </a:cubicBezTo>
                  <a:cubicBezTo>
                    <a:pt x="21808" y="80067"/>
                    <a:pt x="21743" y="80068"/>
                    <a:pt x="21677" y="80068"/>
                  </a:cubicBezTo>
                  <a:cubicBezTo>
                    <a:pt x="21032" y="80068"/>
                    <a:pt x="20358" y="79947"/>
                    <a:pt x="19709" y="79904"/>
                  </a:cubicBezTo>
                  <a:cubicBezTo>
                    <a:pt x="18790" y="79844"/>
                    <a:pt x="17883" y="79671"/>
                    <a:pt x="16953" y="79660"/>
                  </a:cubicBezTo>
                  <a:cubicBezTo>
                    <a:pt x="16393" y="79654"/>
                    <a:pt x="15816" y="79504"/>
                    <a:pt x="15244" y="79425"/>
                  </a:cubicBezTo>
                  <a:cubicBezTo>
                    <a:pt x="13561" y="79191"/>
                    <a:pt x="11870" y="79143"/>
                    <a:pt x="10177" y="79120"/>
                  </a:cubicBezTo>
                  <a:cubicBezTo>
                    <a:pt x="9131" y="79105"/>
                    <a:pt x="8171" y="78904"/>
                    <a:pt x="7345" y="78331"/>
                  </a:cubicBezTo>
                  <a:cubicBezTo>
                    <a:pt x="6830" y="77973"/>
                    <a:pt x="6223" y="77760"/>
                    <a:pt x="5676" y="77469"/>
                  </a:cubicBezTo>
                  <a:cubicBezTo>
                    <a:pt x="5130" y="77179"/>
                    <a:pt x="4888" y="76747"/>
                    <a:pt x="4528" y="76378"/>
                  </a:cubicBezTo>
                  <a:cubicBezTo>
                    <a:pt x="4324" y="76170"/>
                    <a:pt x="4434" y="75732"/>
                    <a:pt x="3977" y="75646"/>
                  </a:cubicBezTo>
                  <a:cubicBezTo>
                    <a:pt x="4253" y="75114"/>
                    <a:pt x="3599" y="74685"/>
                    <a:pt x="3752" y="74219"/>
                  </a:cubicBezTo>
                  <a:cubicBezTo>
                    <a:pt x="3849" y="73927"/>
                    <a:pt x="3574" y="73921"/>
                    <a:pt x="3572" y="73838"/>
                  </a:cubicBezTo>
                  <a:cubicBezTo>
                    <a:pt x="3552" y="73201"/>
                    <a:pt x="3367" y="72638"/>
                    <a:pt x="3108" y="72034"/>
                  </a:cubicBezTo>
                  <a:cubicBezTo>
                    <a:pt x="2939" y="71640"/>
                    <a:pt x="2956" y="71049"/>
                    <a:pt x="2915" y="70546"/>
                  </a:cubicBezTo>
                  <a:cubicBezTo>
                    <a:pt x="2887" y="70203"/>
                    <a:pt x="2881" y="69856"/>
                    <a:pt x="2509" y="69632"/>
                  </a:cubicBezTo>
                  <a:cubicBezTo>
                    <a:pt x="2462" y="69603"/>
                    <a:pt x="2440" y="69442"/>
                    <a:pt x="2465" y="69427"/>
                  </a:cubicBezTo>
                  <a:cubicBezTo>
                    <a:pt x="2890" y="69180"/>
                    <a:pt x="2274" y="68699"/>
                    <a:pt x="2732" y="68470"/>
                  </a:cubicBezTo>
                  <a:cubicBezTo>
                    <a:pt x="2315" y="67847"/>
                    <a:pt x="2664" y="67104"/>
                    <a:pt x="2321" y="66446"/>
                  </a:cubicBezTo>
                  <a:cubicBezTo>
                    <a:pt x="2099" y="66019"/>
                    <a:pt x="2501" y="65508"/>
                    <a:pt x="2297" y="65015"/>
                  </a:cubicBezTo>
                  <a:cubicBezTo>
                    <a:pt x="2187" y="64750"/>
                    <a:pt x="2227" y="64435"/>
                    <a:pt x="2203" y="64142"/>
                  </a:cubicBezTo>
                  <a:cubicBezTo>
                    <a:pt x="2199" y="64089"/>
                    <a:pt x="2193" y="64030"/>
                    <a:pt x="2212" y="63982"/>
                  </a:cubicBezTo>
                  <a:cubicBezTo>
                    <a:pt x="2524" y="63156"/>
                    <a:pt x="2144" y="62308"/>
                    <a:pt x="2293" y="61489"/>
                  </a:cubicBezTo>
                  <a:cubicBezTo>
                    <a:pt x="2501" y="60352"/>
                    <a:pt x="2045" y="59227"/>
                    <a:pt x="2332" y="58077"/>
                  </a:cubicBezTo>
                  <a:cubicBezTo>
                    <a:pt x="2445" y="57629"/>
                    <a:pt x="2429" y="57046"/>
                    <a:pt x="2144" y="56567"/>
                  </a:cubicBezTo>
                  <a:cubicBezTo>
                    <a:pt x="2068" y="56440"/>
                    <a:pt x="2180" y="56406"/>
                    <a:pt x="2256" y="56348"/>
                  </a:cubicBezTo>
                  <a:cubicBezTo>
                    <a:pt x="2357" y="56269"/>
                    <a:pt x="2464" y="56160"/>
                    <a:pt x="2371" y="56051"/>
                  </a:cubicBezTo>
                  <a:cubicBezTo>
                    <a:pt x="1783" y="55362"/>
                    <a:pt x="2512" y="54645"/>
                    <a:pt x="2302" y="53939"/>
                  </a:cubicBezTo>
                  <a:cubicBezTo>
                    <a:pt x="2200" y="53600"/>
                    <a:pt x="2309" y="53215"/>
                    <a:pt x="2112" y="52878"/>
                  </a:cubicBezTo>
                  <a:cubicBezTo>
                    <a:pt x="2093" y="52845"/>
                    <a:pt x="2054" y="52789"/>
                    <a:pt x="2066" y="52777"/>
                  </a:cubicBezTo>
                  <a:cubicBezTo>
                    <a:pt x="2625" y="52189"/>
                    <a:pt x="1990" y="51483"/>
                    <a:pt x="2292" y="50835"/>
                  </a:cubicBezTo>
                  <a:cubicBezTo>
                    <a:pt x="2381" y="50642"/>
                    <a:pt x="2353" y="50177"/>
                    <a:pt x="2192" y="49835"/>
                  </a:cubicBezTo>
                  <a:cubicBezTo>
                    <a:pt x="2106" y="49653"/>
                    <a:pt x="2136" y="49344"/>
                    <a:pt x="2184" y="49156"/>
                  </a:cubicBezTo>
                  <a:cubicBezTo>
                    <a:pt x="2332" y="48581"/>
                    <a:pt x="2140" y="48064"/>
                    <a:pt x="2028" y="47529"/>
                  </a:cubicBezTo>
                  <a:cubicBezTo>
                    <a:pt x="2000" y="47400"/>
                    <a:pt x="2002" y="47312"/>
                    <a:pt x="2167" y="47260"/>
                  </a:cubicBezTo>
                  <a:cubicBezTo>
                    <a:pt x="2231" y="47240"/>
                    <a:pt x="2319" y="47106"/>
                    <a:pt x="2311" y="47099"/>
                  </a:cubicBezTo>
                  <a:cubicBezTo>
                    <a:pt x="1680" y="46504"/>
                    <a:pt x="2512" y="45773"/>
                    <a:pt x="2085" y="45140"/>
                  </a:cubicBezTo>
                  <a:cubicBezTo>
                    <a:pt x="1952" y="44944"/>
                    <a:pt x="1965" y="44619"/>
                    <a:pt x="2021" y="44375"/>
                  </a:cubicBezTo>
                  <a:cubicBezTo>
                    <a:pt x="2150" y="43812"/>
                    <a:pt x="2140" y="43311"/>
                    <a:pt x="1958" y="42728"/>
                  </a:cubicBezTo>
                  <a:cubicBezTo>
                    <a:pt x="1838" y="42341"/>
                    <a:pt x="2115" y="41834"/>
                    <a:pt x="1735" y="41402"/>
                  </a:cubicBezTo>
                  <a:cubicBezTo>
                    <a:pt x="1551" y="41193"/>
                    <a:pt x="1949" y="41055"/>
                    <a:pt x="1934" y="40739"/>
                  </a:cubicBezTo>
                  <a:cubicBezTo>
                    <a:pt x="1902" y="40094"/>
                    <a:pt x="1645" y="39414"/>
                    <a:pt x="1960" y="38765"/>
                  </a:cubicBezTo>
                  <a:cubicBezTo>
                    <a:pt x="1381" y="38559"/>
                    <a:pt x="2255" y="37950"/>
                    <a:pt x="1625" y="37738"/>
                  </a:cubicBezTo>
                  <a:cubicBezTo>
                    <a:pt x="1612" y="37733"/>
                    <a:pt x="1766" y="37432"/>
                    <a:pt x="1761" y="37272"/>
                  </a:cubicBezTo>
                  <a:cubicBezTo>
                    <a:pt x="1750" y="36871"/>
                    <a:pt x="1774" y="36447"/>
                    <a:pt x="1635" y="36079"/>
                  </a:cubicBezTo>
                  <a:cubicBezTo>
                    <a:pt x="1358" y="35342"/>
                    <a:pt x="1763" y="34650"/>
                    <a:pt x="1687" y="33942"/>
                  </a:cubicBezTo>
                  <a:cubicBezTo>
                    <a:pt x="1653" y="33629"/>
                    <a:pt x="1477" y="33331"/>
                    <a:pt x="1812" y="33073"/>
                  </a:cubicBezTo>
                  <a:cubicBezTo>
                    <a:pt x="1405" y="32813"/>
                    <a:pt x="1741" y="32452"/>
                    <a:pt x="1659" y="32146"/>
                  </a:cubicBezTo>
                  <a:cubicBezTo>
                    <a:pt x="1592" y="31897"/>
                    <a:pt x="1421" y="31648"/>
                    <a:pt x="1766" y="31417"/>
                  </a:cubicBezTo>
                  <a:cubicBezTo>
                    <a:pt x="1809" y="31388"/>
                    <a:pt x="1701" y="30965"/>
                    <a:pt x="1674" y="30727"/>
                  </a:cubicBezTo>
                  <a:cubicBezTo>
                    <a:pt x="1592" y="30014"/>
                    <a:pt x="2216" y="29301"/>
                    <a:pt x="1682" y="28577"/>
                  </a:cubicBezTo>
                  <a:cubicBezTo>
                    <a:pt x="1654" y="28540"/>
                    <a:pt x="1634" y="28182"/>
                    <a:pt x="1601" y="27975"/>
                  </a:cubicBezTo>
                  <a:cubicBezTo>
                    <a:pt x="1584" y="27867"/>
                    <a:pt x="1531" y="27748"/>
                    <a:pt x="1730" y="27748"/>
                  </a:cubicBezTo>
                  <a:cubicBezTo>
                    <a:pt x="1736" y="27748"/>
                    <a:pt x="1743" y="27748"/>
                    <a:pt x="1751" y="27749"/>
                  </a:cubicBezTo>
                  <a:cubicBezTo>
                    <a:pt x="1753" y="27749"/>
                    <a:pt x="1755" y="27749"/>
                    <a:pt x="1757" y="27749"/>
                  </a:cubicBezTo>
                  <a:cubicBezTo>
                    <a:pt x="1875" y="27749"/>
                    <a:pt x="1979" y="27642"/>
                    <a:pt x="1945" y="27564"/>
                  </a:cubicBezTo>
                  <a:cubicBezTo>
                    <a:pt x="1679" y="26935"/>
                    <a:pt x="1858" y="26323"/>
                    <a:pt x="2005" y="25709"/>
                  </a:cubicBezTo>
                  <a:cubicBezTo>
                    <a:pt x="2034" y="25582"/>
                    <a:pt x="1901" y="25414"/>
                    <a:pt x="1922" y="25395"/>
                  </a:cubicBezTo>
                  <a:cubicBezTo>
                    <a:pt x="2075" y="25265"/>
                    <a:pt x="1444" y="24906"/>
                    <a:pt x="1965" y="24906"/>
                  </a:cubicBezTo>
                  <a:cubicBezTo>
                    <a:pt x="2001" y="24906"/>
                    <a:pt x="2043" y="24908"/>
                    <a:pt x="2090" y="24912"/>
                  </a:cubicBezTo>
                  <a:cubicBezTo>
                    <a:pt x="2098" y="24759"/>
                    <a:pt x="2126" y="24604"/>
                    <a:pt x="2110" y="24454"/>
                  </a:cubicBezTo>
                  <a:cubicBezTo>
                    <a:pt x="2018" y="23535"/>
                    <a:pt x="1924" y="22633"/>
                    <a:pt x="2182" y="21705"/>
                  </a:cubicBezTo>
                  <a:cubicBezTo>
                    <a:pt x="2315" y="21230"/>
                    <a:pt x="2016" y="20661"/>
                    <a:pt x="2125" y="20173"/>
                  </a:cubicBezTo>
                  <a:cubicBezTo>
                    <a:pt x="2192" y="19866"/>
                    <a:pt x="2034" y="19655"/>
                    <a:pt x="2046" y="19401"/>
                  </a:cubicBezTo>
                  <a:cubicBezTo>
                    <a:pt x="2063" y="19105"/>
                    <a:pt x="2299" y="18955"/>
                    <a:pt x="2551" y="18955"/>
                  </a:cubicBezTo>
                  <a:cubicBezTo>
                    <a:pt x="2582" y="18955"/>
                    <a:pt x="2614" y="18957"/>
                    <a:pt x="2646" y="18962"/>
                  </a:cubicBezTo>
                  <a:cubicBezTo>
                    <a:pt x="2739" y="18976"/>
                    <a:pt x="2829" y="18982"/>
                    <a:pt x="2917" y="18982"/>
                  </a:cubicBezTo>
                  <a:cubicBezTo>
                    <a:pt x="3225" y="18982"/>
                    <a:pt x="3513" y="18909"/>
                    <a:pt x="3806" y="18847"/>
                  </a:cubicBezTo>
                  <a:cubicBezTo>
                    <a:pt x="3870" y="18834"/>
                    <a:pt x="3933" y="18828"/>
                    <a:pt x="3994" y="18828"/>
                  </a:cubicBezTo>
                  <a:cubicBezTo>
                    <a:pt x="4259" y="18828"/>
                    <a:pt x="4507" y="18927"/>
                    <a:pt x="4778" y="18927"/>
                  </a:cubicBezTo>
                  <a:cubicBezTo>
                    <a:pt x="4815" y="18927"/>
                    <a:pt x="4852" y="18926"/>
                    <a:pt x="4889" y="18921"/>
                  </a:cubicBezTo>
                  <a:cubicBezTo>
                    <a:pt x="5113" y="18897"/>
                    <a:pt x="5337" y="18887"/>
                    <a:pt x="5561" y="18887"/>
                  </a:cubicBezTo>
                  <a:cubicBezTo>
                    <a:pt x="6194" y="18887"/>
                    <a:pt x="6827" y="18969"/>
                    <a:pt x="7463" y="19050"/>
                  </a:cubicBezTo>
                  <a:cubicBezTo>
                    <a:pt x="8039" y="19123"/>
                    <a:pt x="8619" y="19159"/>
                    <a:pt x="9201" y="19159"/>
                  </a:cubicBezTo>
                  <a:cubicBezTo>
                    <a:pt x="9722" y="19159"/>
                    <a:pt x="10246" y="19130"/>
                    <a:pt x="10770" y="19074"/>
                  </a:cubicBezTo>
                  <a:cubicBezTo>
                    <a:pt x="10860" y="19064"/>
                    <a:pt x="10952" y="19063"/>
                    <a:pt x="11044" y="19063"/>
                  </a:cubicBezTo>
                  <a:cubicBezTo>
                    <a:pt x="11103" y="19063"/>
                    <a:pt x="11162" y="19063"/>
                    <a:pt x="11221" y="19063"/>
                  </a:cubicBezTo>
                  <a:cubicBezTo>
                    <a:pt x="11494" y="19063"/>
                    <a:pt x="11761" y="19046"/>
                    <a:pt x="11995" y="18853"/>
                  </a:cubicBezTo>
                  <a:cubicBezTo>
                    <a:pt x="12151" y="19009"/>
                    <a:pt x="12323" y="19054"/>
                    <a:pt x="12498" y="19054"/>
                  </a:cubicBezTo>
                  <a:cubicBezTo>
                    <a:pt x="12747" y="19054"/>
                    <a:pt x="13005" y="18963"/>
                    <a:pt x="13244" y="18963"/>
                  </a:cubicBezTo>
                  <a:cubicBezTo>
                    <a:pt x="13324" y="18963"/>
                    <a:pt x="13402" y="18973"/>
                    <a:pt x="13477" y="19001"/>
                  </a:cubicBezTo>
                  <a:cubicBezTo>
                    <a:pt x="13722" y="19091"/>
                    <a:pt x="13965" y="19115"/>
                    <a:pt x="14207" y="19115"/>
                  </a:cubicBezTo>
                  <a:cubicBezTo>
                    <a:pt x="14479" y="19115"/>
                    <a:pt x="14750" y="19085"/>
                    <a:pt x="15021" y="19085"/>
                  </a:cubicBezTo>
                  <a:cubicBezTo>
                    <a:pt x="15124" y="19085"/>
                    <a:pt x="15228" y="19089"/>
                    <a:pt x="15331" y="19101"/>
                  </a:cubicBezTo>
                  <a:cubicBezTo>
                    <a:pt x="15613" y="19134"/>
                    <a:pt x="15899" y="19138"/>
                    <a:pt x="16184" y="19138"/>
                  </a:cubicBezTo>
                  <a:cubicBezTo>
                    <a:pt x="16266" y="19138"/>
                    <a:pt x="16349" y="19137"/>
                    <a:pt x="16431" y="19137"/>
                  </a:cubicBezTo>
                  <a:cubicBezTo>
                    <a:pt x="16720" y="19137"/>
                    <a:pt x="17007" y="19141"/>
                    <a:pt x="17286" y="19176"/>
                  </a:cubicBezTo>
                  <a:cubicBezTo>
                    <a:pt x="17385" y="19188"/>
                    <a:pt x="17483" y="19192"/>
                    <a:pt x="17579" y="19192"/>
                  </a:cubicBezTo>
                  <a:cubicBezTo>
                    <a:pt x="17978" y="19192"/>
                    <a:pt x="18355" y="19108"/>
                    <a:pt x="18747" y="19108"/>
                  </a:cubicBezTo>
                  <a:cubicBezTo>
                    <a:pt x="18756" y="19108"/>
                    <a:pt x="18765" y="19108"/>
                    <a:pt x="18774" y="19108"/>
                  </a:cubicBezTo>
                  <a:cubicBezTo>
                    <a:pt x="18848" y="19109"/>
                    <a:pt x="18922" y="19109"/>
                    <a:pt x="18996" y="19109"/>
                  </a:cubicBezTo>
                  <a:cubicBezTo>
                    <a:pt x="20344" y="19109"/>
                    <a:pt x="21692" y="18988"/>
                    <a:pt x="23039" y="18903"/>
                  </a:cubicBezTo>
                  <a:cubicBezTo>
                    <a:pt x="23749" y="18859"/>
                    <a:pt x="24455" y="18766"/>
                    <a:pt x="25164" y="18724"/>
                  </a:cubicBezTo>
                  <a:cubicBezTo>
                    <a:pt x="25182" y="18723"/>
                    <a:pt x="25199" y="18722"/>
                    <a:pt x="25217" y="18722"/>
                  </a:cubicBezTo>
                  <a:cubicBezTo>
                    <a:pt x="25427" y="18722"/>
                    <a:pt x="25629" y="18791"/>
                    <a:pt x="25860" y="18791"/>
                  </a:cubicBezTo>
                  <a:cubicBezTo>
                    <a:pt x="25886" y="18791"/>
                    <a:pt x="25913" y="18790"/>
                    <a:pt x="25940" y="18788"/>
                  </a:cubicBezTo>
                  <a:cubicBezTo>
                    <a:pt x="26465" y="18749"/>
                    <a:pt x="26988" y="18658"/>
                    <a:pt x="27507" y="18652"/>
                  </a:cubicBezTo>
                  <a:cubicBezTo>
                    <a:pt x="27511" y="18652"/>
                    <a:pt x="27516" y="18652"/>
                    <a:pt x="27520" y="18652"/>
                  </a:cubicBezTo>
                  <a:cubicBezTo>
                    <a:pt x="27834" y="18652"/>
                    <a:pt x="28138" y="18770"/>
                    <a:pt x="28492" y="18770"/>
                  </a:cubicBezTo>
                  <a:cubicBezTo>
                    <a:pt x="28510" y="18770"/>
                    <a:pt x="28528" y="18769"/>
                    <a:pt x="28546" y="18769"/>
                  </a:cubicBezTo>
                  <a:cubicBezTo>
                    <a:pt x="28614" y="18766"/>
                    <a:pt x="28683" y="18765"/>
                    <a:pt x="28751" y="18765"/>
                  </a:cubicBezTo>
                  <a:cubicBezTo>
                    <a:pt x="29115" y="18765"/>
                    <a:pt x="29480" y="18794"/>
                    <a:pt x="29844" y="18794"/>
                  </a:cubicBezTo>
                  <a:cubicBezTo>
                    <a:pt x="30144" y="18794"/>
                    <a:pt x="30444" y="18775"/>
                    <a:pt x="30742" y="18704"/>
                  </a:cubicBezTo>
                  <a:cubicBezTo>
                    <a:pt x="30779" y="18695"/>
                    <a:pt x="30815" y="18691"/>
                    <a:pt x="30849" y="18691"/>
                  </a:cubicBezTo>
                  <a:cubicBezTo>
                    <a:pt x="31031" y="18691"/>
                    <a:pt x="31170" y="18802"/>
                    <a:pt x="31335" y="18840"/>
                  </a:cubicBezTo>
                  <a:cubicBezTo>
                    <a:pt x="31364" y="18846"/>
                    <a:pt x="31385" y="18852"/>
                    <a:pt x="31401" y="18852"/>
                  </a:cubicBezTo>
                  <a:cubicBezTo>
                    <a:pt x="31443" y="18852"/>
                    <a:pt x="31459" y="18818"/>
                    <a:pt x="31498" y="18689"/>
                  </a:cubicBezTo>
                  <a:cubicBezTo>
                    <a:pt x="31518" y="18620"/>
                    <a:pt x="31565" y="18599"/>
                    <a:pt x="31609" y="18599"/>
                  </a:cubicBezTo>
                  <a:cubicBezTo>
                    <a:pt x="31637" y="18599"/>
                    <a:pt x="31664" y="18608"/>
                    <a:pt x="31682" y="18617"/>
                  </a:cubicBezTo>
                  <a:cubicBezTo>
                    <a:pt x="31878" y="18718"/>
                    <a:pt x="32076" y="18747"/>
                    <a:pt x="32276" y="18747"/>
                  </a:cubicBezTo>
                  <a:cubicBezTo>
                    <a:pt x="32560" y="18747"/>
                    <a:pt x="32845" y="18688"/>
                    <a:pt x="33124" y="18688"/>
                  </a:cubicBezTo>
                  <a:cubicBezTo>
                    <a:pt x="33194" y="18688"/>
                    <a:pt x="33262" y="18691"/>
                    <a:pt x="33331" y="18700"/>
                  </a:cubicBezTo>
                  <a:cubicBezTo>
                    <a:pt x="33509" y="18725"/>
                    <a:pt x="33679" y="18728"/>
                    <a:pt x="33849" y="18728"/>
                  </a:cubicBezTo>
                  <a:cubicBezTo>
                    <a:pt x="33917" y="18728"/>
                    <a:pt x="33985" y="18728"/>
                    <a:pt x="34053" y="18728"/>
                  </a:cubicBezTo>
                  <a:cubicBezTo>
                    <a:pt x="34115" y="18728"/>
                    <a:pt x="34177" y="18728"/>
                    <a:pt x="34239" y="18730"/>
                  </a:cubicBezTo>
                  <a:cubicBezTo>
                    <a:pt x="34258" y="18730"/>
                    <a:pt x="34277" y="18731"/>
                    <a:pt x="34296" y="18731"/>
                  </a:cubicBezTo>
                  <a:cubicBezTo>
                    <a:pt x="34656" y="18731"/>
                    <a:pt x="35041" y="18630"/>
                    <a:pt x="35359" y="18630"/>
                  </a:cubicBezTo>
                  <a:cubicBezTo>
                    <a:pt x="35440" y="18630"/>
                    <a:pt x="35516" y="18636"/>
                    <a:pt x="35586" y="18653"/>
                  </a:cubicBezTo>
                  <a:cubicBezTo>
                    <a:pt x="35740" y="18689"/>
                    <a:pt x="35891" y="18702"/>
                    <a:pt x="36039" y="18702"/>
                  </a:cubicBezTo>
                  <a:cubicBezTo>
                    <a:pt x="36403" y="18702"/>
                    <a:pt x="36754" y="18626"/>
                    <a:pt x="37103" y="18626"/>
                  </a:cubicBezTo>
                  <a:cubicBezTo>
                    <a:pt x="37242" y="18626"/>
                    <a:pt x="37381" y="18638"/>
                    <a:pt x="37520" y="18671"/>
                  </a:cubicBezTo>
                  <a:cubicBezTo>
                    <a:pt x="37608" y="18692"/>
                    <a:pt x="37684" y="18705"/>
                    <a:pt x="37757" y="18705"/>
                  </a:cubicBezTo>
                  <a:cubicBezTo>
                    <a:pt x="37877" y="18705"/>
                    <a:pt x="37989" y="18672"/>
                    <a:pt x="38129" y="18593"/>
                  </a:cubicBezTo>
                  <a:cubicBezTo>
                    <a:pt x="38207" y="18549"/>
                    <a:pt x="38285" y="18532"/>
                    <a:pt x="38364" y="18532"/>
                  </a:cubicBezTo>
                  <a:cubicBezTo>
                    <a:pt x="38623" y="18532"/>
                    <a:pt x="38886" y="18718"/>
                    <a:pt x="39168" y="18718"/>
                  </a:cubicBezTo>
                  <a:cubicBezTo>
                    <a:pt x="39216" y="18718"/>
                    <a:pt x="39264" y="18713"/>
                    <a:pt x="39312" y="18700"/>
                  </a:cubicBezTo>
                  <a:cubicBezTo>
                    <a:pt x="39408" y="18676"/>
                    <a:pt x="39504" y="18667"/>
                    <a:pt x="39600" y="18667"/>
                  </a:cubicBezTo>
                  <a:cubicBezTo>
                    <a:pt x="39860" y="18667"/>
                    <a:pt x="40123" y="18732"/>
                    <a:pt x="40389" y="18732"/>
                  </a:cubicBezTo>
                  <a:cubicBezTo>
                    <a:pt x="40520" y="18732"/>
                    <a:pt x="40652" y="18716"/>
                    <a:pt x="40785" y="18669"/>
                  </a:cubicBezTo>
                  <a:cubicBezTo>
                    <a:pt x="40975" y="18601"/>
                    <a:pt x="41169" y="18580"/>
                    <a:pt x="41364" y="18580"/>
                  </a:cubicBezTo>
                  <a:cubicBezTo>
                    <a:pt x="41678" y="18580"/>
                    <a:pt x="41999" y="18634"/>
                    <a:pt x="42322" y="18634"/>
                  </a:cubicBezTo>
                  <a:cubicBezTo>
                    <a:pt x="42448" y="18634"/>
                    <a:pt x="42574" y="18626"/>
                    <a:pt x="42701" y="18603"/>
                  </a:cubicBezTo>
                  <a:cubicBezTo>
                    <a:pt x="43044" y="18541"/>
                    <a:pt x="43393" y="18530"/>
                    <a:pt x="43744" y="18530"/>
                  </a:cubicBezTo>
                  <a:cubicBezTo>
                    <a:pt x="43917" y="18530"/>
                    <a:pt x="44090" y="18533"/>
                    <a:pt x="44262" y="18533"/>
                  </a:cubicBezTo>
                  <a:cubicBezTo>
                    <a:pt x="44740" y="18533"/>
                    <a:pt x="45218" y="18514"/>
                    <a:pt x="45684" y="18372"/>
                  </a:cubicBezTo>
                  <a:cubicBezTo>
                    <a:pt x="45718" y="18362"/>
                    <a:pt x="45761" y="18335"/>
                    <a:pt x="45789" y="18335"/>
                  </a:cubicBezTo>
                  <a:cubicBezTo>
                    <a:pt x="45794" y="18335"/>
                    <a:pt x="45798" y="18336"/>
                    <a:pt x="45802" y="18338"/>
                  </a:cubicBezTo>
                  <a:cubicBezTo>
                    <a:pt x="46010" y="18446"/>
                    <a:pt x="46219" y="18486"/>
                    <a:pt x="46426" y="18486"/>
                  </a:cubicBezTo>
                  <a:cubicBezTo>
                    <a:pt x="46760" y="18486"/>
                    <a:pt x="47088" y="18382"/>
                    <a:pt x="47396" y="18288"/>
                  </a:cubicBezTo>
                  <a:cubicBezTo>
                    <a:pt x="47574" y="18233"/>
                    <a:pt x="47757" y="18219"/>
                    <a:pt x="47941" y="18219"/>
                  </a:cubicBezTo>
                  <a:cubicBezTo>
                    <a:pt x="48136" y="18219"/>
                    <a:pt x="48332" y="18235"/>
                    <a:pt x="48520" y="18235"/>
                  </a:cubicBezTo>
                  <a:cubicBezTo>
                    <a:pt x="48744" y="18235"/>
                    <a:pt x="48958" y="18213"/>
                    <a:pt x="49149" y="18114"/>
                  </a:cubicBezTo>
                  <a:cubicBezTo>
                    <a:pt x="49366" y="18002"/>
                    <a:pt x="49590" y="17979"/>
                    <a:pt x="49814" y="17979"/>
                  </a:cubicBezTo>
                  <a:cubicBezTo>
                    <a:pt x="49973" y="17979"/>
                    <a:pt x="50132" y="17991"/>
                    <a:pt x="50288" y="17991"/>
                  </a:cubicBezTo>
                  <a:cubicBezTo>
                    <a:pt x="50512" y="17991"/>
                    <a:pt x="50731" y="17967"/>
                    <a:pt x="50937" y="17852"/>
                  </a:cubicBezTo>
                  <a:cubicBezTo>
                    <a:pt x="50972" y="17832"/>
                    <a:pt x="51020" y="17824"/>
                    <a:pt x="51074" y="17824"/>
                  </a:cubicBezTo>
                  <a:cubicBezTo>
                    <a:pt x="51187" y="17824"/>
                    <a:pt x="51323" y="17861"/>
                    <a:pt x="51401" y="17913"/>
                  </a:cubicBezTo>
                  <a:cubicBezTo>
                    <a:pt x="51503" y="17978"/>
                    <a:pt x="51560" y="18031"/>
                    <a:pt x="51618" y="18031"/>
                  </a:cubicBezTo>
                  <a:cubicBezTo>
                    <a:pt x="51674" y="18031"/>
                    <a:pt x="51731" y="17983"/>
                    <a:pt x="51829" y="17855"/>
                  </a:cubicBezTo>
                  <a:cubicBezTo>
                    <a:pt x="51868" y="17804"/>
                    <a:pt x="51908" y="17784"/>
                    <a:pt x="51948" y="17784"/>
                  </a:cubicBezTo>
                  <a:close/>
                  <a:moveTo>
                    <a:pt x="34717" y="0"/>
                  </a:moveTo>
                  <a:cubicBezTo>
                    <a:pt x="34341" y="0"/>
                    <a:pt x="33964" y="8"/>
                    <a:pt x="33590" y="25"/>
                  </a:cubicBezTo>
                  <a:cubicBezTo>
                    <a:pt x="33064" y="50"/>
                    <a:pt x="32506" y="233"/>
                    <a:pt x="32002" y="233"/>
                  </a:cubicBezTo>
                  <a:cubicBezTo>
                    <a:pt x="31868" y="233"/>
                    <a:pt x="31738" y="220"/>
                    <a:pt x="31614" y="188"/>
                  </a:cubicBezTo>
                  <a:cubicBezTo>
                    <a:pt x="31378" y="127"/>
                    <a:pt x="31148" y="109"/>
                    <a:pt x="30921" y="109"/>
                  </a:cubicBezTo>
                  <a:cubicBezTo>
                    <a:pt x="30567" y="109"/>
                    <a:pt x="30220" y="154"/>
                    <a:pt x="29868" y="154"/>
                  </a:cubicBezTo>
                  <a:cubicBezTo>
                    <a:pt x="29755" y="154"/>
                    <a:pt x="29640" y="149"/>
                    <a:pt x="29525" y="136"/>
                  </a:cubicBezTo>
                  <a:cubicBezTo>
                    <a:pt x="29330" y="115"/>
                    <a:pt x="29133" y="107"/>
                    <a:pt x="28935" y="107"/>
                  </a:cubicBezTo>
                  <a:cubicBezTo>
                    <a:pt x="28215" y="107"/>
                    <a:pt x="27482" y="218"/>
                    <a:pt x="26756" y="227"/>
                  </a:cubicBezTo>
                  <a:cubicBezTo>
                    <a:pt x="26736" y="227"/>
                    <a:pt x="26717" y="227"/>
                    <a:pt x="26698" y="227"/>
                  </a:cubicBezTo>
                  <a:cubicBezTo>
                    <a:pt x="26002" y="227"/>
                    <a:pt x="25314" y="86"/>
                    <a:pt x="24612" y="86"/>
                  </a:cubicBezTo>
                  <a:cubicBezTo>
                    <a:pt x="24482" y="86"/>
                    <a:pt x="24352" y="91"/>
                    <a:pt x="24222" y="102"/>
                  </a:cubicBezTo>
                  <a:cubicBezTo>
                    <a:pt x="23971" y="124"/>
                    <a:pt x="23719" y="167"/>
                    <a:pt x="23457" y="167"/>
                  </a:cubicBezTo>
                  <a:cubicBezTo>
                    <a:pt x="23328" y="167"/>
                    <a:pt x="23197" y="157"/>
                    <a:pt x="23063" y="129"/>
                  </a:cubicBezTo>
                  <a:cubicBezTo>
                    <a:pt x="22736" y="62"/>
                    <a:pt x="22332" y="7"/>
                    <a:pt x="21992" y="7"/>
                  </a:cubicBezTo>
                  <a:cubicBezTo>
                    <a:pt x="21806" y="7"/>
                    <a:pt x="21639" y="23"/>
                    <a:pt x="21514" y="63"/>
                  </a:cubicBezTo>
                  <a:cubicBezTo>
                    <a:pt x="21219" y="157"/>
                    <a:pt x="20932" y="186"/>
                    <a:pt x="20649" y="186"/>
                  </a:cubicBezTo>
                  <a:cubicBezTo>
                    <a:pt x="20188" y="186"/>
                    <a:pt x="19739" y="109"/>
                    <a:pt x="19287" y="109"/>
                  </a:cubicBezTo>
                  <a:cubicBezTo>
                    <a:pt x="19184" y="109"/>
                    <a:pt x="19081" y="113"/>
                    <a:pt x="18978" y="123"/>
                  </a:cubicBezTo>
                  <a:cubicBezTo>
                    <a:pt x="18879" y="132"/>
                    <a:pt x="18778" y="136"/>
                    <a:pt x="18676" y="136"/>
                  </a:cubicBezTo>
                  <a:cubicBezTo>
                    <a:pt x="18396" y="136"/>
                    <a:pt x="18106" y="110"/>
                    <a:pt x="17837" y="110"/>
                  </a:cubicBezTo>
                  <a:cubicBezTo>
                    <a:pt x="17670" y="110"/>
                    <a:pt x="17511" y="120"/>
                    <a:pt x="17367" y="151"/>
                  </a:cubicBezTo>
                  <a:cubicBezTo>
                    <a:pt x="17049" y="220"/>
                    <a:pt x="16733" y="239"/>
                    <a:pt x="16418" y="239"/>
                  </a:cubicBezTo>
                  <a:cubicBezTo>
                    <a:pt x="16005" y="239"/>
                    <a:pt x="15594" y="206"/>
                    <a:pt x="15186" y="206"/>
                  </a:cubicBezTo>
                  <a:cubicBezTo>
                    <a:pt x="14902" y="206"/>
                    <a:pt x="14620" y="222"/>
                    <a:pt x="14338" y="277"/>
                  </a:cubicBezTo>
                  <a:cubicBezTo>
                    <a:pt x="13903" y="361"/>
                    <a:pt x="13467" y="279"/>
                    <a:pt x="13019" y="360"/>
                  </a:cubicBezTo>
                  <a:cubicBezTo>
                    <a:pt x="12334" y="483"/>
                    <a:pt x="11669" y="712"/>
                    <a:pt x="10979" y="771"/>
                  </a:cubicBezTo>
                  <a:cubicBezTo>
                    <a:pt x="9788" y="873"/>
                    <a:pt x="8569" y="818"/>
                    <a:pt x="7513" y="1469"/>
                  </a:cubicBezTo>
                  <a:cubicBezTo>
                    <a:pt x="7458" y="1503"/>
                    <a:pt x="7376" y="1516"/>
                    <a:pt x="7298" y="1516"/>
                  </a:cubicBezTo>
                  <a:cubicBezTo>
                    <a:pt x="7266" y="1516"/>
                    <a:pt x="7236" y="1514"/>
                    <a:pt x="7207" y="1510"/>
                  </a:cubicBezTo>
                  <a:cubicBezTo>
                    <a:pt x="7131" y="1500"/>
                    <a:pt x="7056" y="1495"/>
                    <a:pt x="6983" y="1495"/>
                  </a:cubicBezTo>
                  <a:cubicBezTo>
                    <a:pt x="6292" y="1495"/>
                    <a:pt x="5732" y="1919"/>
                    <a:pt x="5117" y="2111"/>
                  </a:cubicBezTo>
                  <a:cubicBezTo>
                    <a:pt x="4440" y="2322"/>
                    <a:pt x="3801" y="2845"/>
                    <a:pt x="3342" y="3371"/>
                  </a:cubicBezTo>
                  <a:cubicBezTo>
                    <a:pt x="2669" y="4140"/>
                    <a:pt x="2222" y="5042"/>
                    <a:pt x="1824" y="5980"/>
                  </a:cubicBezTo>
                  <a:cubicBezTo>
                    <a:pt x="1229" y="7380"/>
                    <a:pt x="1090" y="8812"/>
                    <a:pt x="1024" y="10273"/>
                  </a:cubicBezTo>
                  <a:cubicBezTo>
                    <a:pt x="1010" y="10591"/>
                    <a:pt x="1010" y="10913"/>
                    <a:pt x="969" y="11229"/>
                  </a:cubicBezTo>
                  <a:cubicBezTo>
                    <a:pt x="879" y="11935"/>
                    <a:pt x="832" y="12637"/>
                    <a:pt x="911" y="13349"/>
                  </a:cubicBezTo>
                  <a:cubicBezTo>
                    <a:pt x="969" y="13868"/>
                    <a:pt x="1079" y="14432"/>
                    <a:pt x="924" y="14912"/>
                  </a:cubicBezTo>
                  <a:cubicBezTo>
                    <a:pt x="543" y="16092"/>
                    <a:pt x="707" y="17286"/>
                    <a:pt x="682" y="18468"/>
                  </a:cubicBezTo>
                  <a:cubicBezTo>
                    <a:pt x="669" y="19089"/>
                    <a:pt x="727" y="19764"/>
                    <a:pt x="647" y="20341"/>
                  </a:cubicBezTo>
                  <a:cubicBezTo>
                    <a:pt x="517" y="21282"/>
                    <a:pt x="575" y="22225"/>
                    <a:pt x="473" y="23162"/>
                  </a:cubicBezTo>
                  <a:cubicBezTo>
                    <a:pt x="416" y="23688"/>
                    <a:pt x="150" y="24225"/>
                    <a:pt x="274" y="24721"/>
                  </a:cubicBezTo>
                  <a:cubicBezTo>
                    <a:pt x="384" y="25156"/>
                    <a:pt x="399" y="25585"/>
                    <a:pt x="305" y="25968"/>
                  </a:cubicBezTo>
                  <a:cubicBezTo>
                    <a:pt x="101" y="26802"/>
                    <a:pt x="190" y="27648"/>
                    <a:pt x="204" y="28465"/>
                  </a:cubicBezTo>
                  <a:cubicBezTo>
                    <a:pt x="221" y="29595"/>
                    <a:pt x="136" y="30722"/>
                    <a:pt x="131" y="31848"/>
                  </a:cubicBezTo>
                  <a:cubicBezTo>
                    <a:pt x="127" y="32945"/>
                    <a:pt x="1" y="34066"/>
                    <a:pt x="6" y="35159"/>
                  </a:cubicBezTo>
                  <a:cubicBezTo>
                    <a:pt x="11" y="36406"/>
                    <a:pt x="22" y="37672"/>
                    <a:pt x="157" y="38919"/>
                  </a:cubicBezTo>
                  <a:cubicBezTo>
                    <a:pt x="321" y="40432"/>
                    <a:pt x="280" y="41950"/>
                    <a:pt x="417" y="43461"/>
                  </a:cubicBezTo>
                  <a:cubicBezTo>
                    <a:pt x="481" y="44156"/>
                    <a:pt x="354" y="44845"/>
                    <a:pt x="453" y="45552"/>
                  </a:cubicBezTo>
                  <a:cubicBezTo>
                    <a:pt x="514" y="45990"/>
                    <a:pt x="651" y="46479"/>
                    <a:pt x="545" y="46934"/>
                  </a:cubicBezTo>
                  <a:cubicBezTo>
                    <a:pt x="350" y="47776"/>
                    <a:pt x="622" y="48604"/>
                    <a:pt x="575" y="49444"/>
                  </a:cubicBezTo>
                  <a:cubicBezTo>
                    <a:pt x="525" y="50326"/>
                    <a:pt x="734" y="51220"/>
                    <a:pt x="688" y="52103"/>
                  </a:cubicBezTo>
                  <a:cubicBezTo>
                    <a:pt x="658" y="52721"/>
                    <a:pt x="633" y="53359"/>
                    <a:pt x="621" y="53966"/>
                  </a:cubicBezTo>
                  <a:cubicBezTo>
                    <a:pt x="607" y="54643"/>
                    <a:pt x="760" y="55364"/>
                    <a:pt x="741" y="56061"/>
                  </a:cubicBezTo>
                  <a:cubicBezTo>
                    <a:pt x="710" y="57093"/>
                    <a:pt x="618" y="58122"/>
                    <a:pt x="770" y="59153"/>
                  </a:cubicBezTo>
                  <a:cubicBezTo>
                    <a:pt x="789" y="59285"/>
                    <a:pt x="763" y="59421"/>
                    <a:pt x="754" y="59556"/>
                  </a:cubicBezTo>
                  <a:cubicBezTo>
                    <a:pt x="712" y="60212"/>
                    <a:pt x="749" y="60870"/>
                    <a:pt x="740" y="61524"/>
                  </a:cubicBezTo>
                  <a:cubicBezTo>
                    <a:pt x="727" y="62262"/>
                    <a:pt x="870" y="62994"/>
                    <a:pt x="785" y="63737"/>
                  </a:cubicBezTo>
                  <a:cubicBezTo>
                    <a:pt x="756" y="63993"/>
                    <a:pt x="506" y="64161"/>
                    <a:pt x="615" y="64481"/>
                  </a:cubicBezTo>
                  <a:cubicBezTo>
                    <a:pt x="789" y="64988"/>
                    <a:pt x="825" y="65537"/>
                    <a:pt x="879" y="66072"/>
                  </a:cubicBezTo>
                  <a:cubicBezTo>
                    <a:pt x="942" y="66721"/>
                    <a:pt x="806" y="67389"/>
                    <a:pt x="881" y="68018"/>
                  </a:cubicBezTo>
                  <a:cubicBezTo>
                    <a:pt x="977" y="68818"/>
                    <a:pt x="1128" y="69646"/>
                    <a:pt x="1170" y="70426"/>
                  </a:cubicBezTo>
                  <a:cubicBezTo>
                    <a:pt x="1215" y="71254"/>
                    <a:pt x="1651" y="71954"/>
                    <a:pt x="1687" y="72761"/>
                  </a:cubicBezTo>
                  <a:cubicBezTo>
                    <a:pt x="1718" y="73423"/>
                    <a:pt x="1978" y="74082"/>
                    <a:pt x="2181" y="74731"/>
                  </a:cubicBezTo>
                  <a:cubicBezTo>
                    <a:pt x="2429" y="75527"/>
                    <a:pt x="2645" y="76339"/>
                    <a:pt x="3110" y="77063"/>
                  </a:cubicBezTo>
                  <a:cubicBezTo>
                    <a:pt x="3365" y="77460"/>
                    <a:pt x="3754" y="77739"/>
                    <a:pt x="4120" y="78049"/>
                  </a:cubicBezTo>
                  <a:cubicBezTo>
                    <a:pt x="4511" y="78380"/>
                    <a:pt x="4971" y="78671"/>
                    <a:pt x="5383" y="78811"/>
                  </a:cubicBezTo>
                  <a:cubicBezTo>
                    <a:pt x="6246" y="79107"/>
                    <a:pt x="7029" y="79556"/>
                    <a:pt x="7785" y="79965"/>
                  </a:cubicBezTo>
                  <a:cubicBezTo>
                    <a:pt x="8352" y="80272"/>
                    <a:pt x="8910" y="80312"/>
                    <a:pt x="9465" y="80312"/>
                  </a:cubicBezTo>
                  <a:cubicBezTo>
                    <a:pt x="9662" y="80312"/>
                    <a:pt x="9859" y="80307"/>
                    <a:pt x="10057" y="80307"/>
                  </a:cubicBezTo>
                  <a:cubicBezTo>
                    <a:pt x="10219" y="80307"/>
                    <a:pt x="10381" y="80310"/>
                    <a:pt x="10543" y="80323"/>
                  </a:cubicBezTo>
                  <a:cubicBezTo>
                    <a:pt x="10865" y="80348"/>
                    <a:pt x="11208" y="80433"/>
                    <a:pt x="11547" y="80433"/>
                  </a:cubicBezTo>
                  <a:cubicBezTo>
                    <a:pt x="11802" y="80433"/>
                    <a:pt x="12054" y="80385"/>
                    <a:pt x="12293" y="80229"/>
                  </a:cubicBezTo>
                  <a:cubicBezTo>
                    <a:pt x="13259" y="80681"/>
                    <a:pt x="14343" y="80517"/>
                    <a:pt x="15363" y="80649"/>
                  </a:cubicBezTo>
                  <a:cubicBezTo>
                    <a:pt x="16475" y="80793"/>
                    <a:pt x="17610" y="80918"/>
                    <a:pt x="18731" y="81036"/>
                  </a:cubicBezTo>
                  <a:cubicBezTo>
                    <a:pt x="19730" y="81141"/>
                    <a:pt x="20745" y="81158"/>
                    <a:pt x="21747" y="81304"/>
                  </a:cubicBezTo>
                  <a:cubicBezTo>
                    <a:pt x="21893" y="81325"/>
                    <a:pt x="22044" y="81333"/>
                    <a:pt x="22197" y="81333"/>
                  </a:cubicBezTo>
                  <a:cubicBezTo>
                    <a:pt x="22753" y="81333"/>
                    <a:pt x="23348" y="81223"/>
                    <a:pt x="23903" y="81216"/>
                  </a:cubicBezTo>
                  <a:cubicBezTo>
                    <a:pt x="23937" y="81215"/>
                    <a:pt x="23971" y="81215"/>
                    <a:pt x="24005" y="81215"/>
                  </a:cubicBezTo>
                  <a:cubicBezTo>
                    <a:pt x="24604" y="81215"/>
                    <a:pt x="25204" y="81278"/>
                    <a:pt x="25802" y="81278"/>
                  </a:cubicBezTo>
                  <a:cubicBezTo>
                    <a:pt x="26234" y="81278"/>
                    <a:pt x="26665" y="81245"/>
                    <a:pt x="27094" y="81133"/>
                  </a:cubicBezTo>
                  <a:cubicBezTo>
                    <a:pt x="27287" y="81082"/>
                    <a:pt x="27482" y="81067"/>
                    <a:pt x="27677" y="81067"/>
                  </a:cubicBezTo>
                  <a:cubicBezTo>
                    <a:pt x="27995" y="81067"/>
                    <a:pt x="28314" y="81108"/>
                    <a:pt x="28623" y="81108"/>
                  </a:cubicBezTo>
                  <a:cubicBezTo>
                    <a:pt x="28626" y="81108"/>
                    <a:pt x="28629" y="81108"/>
                    <a:pt x="28631" y="81108"/>
                  </a:cubicBezTo>
                  <a:cubicBezTo>
                    <a:pt x="29070" y="81107"/>
                    <a:pt x="29499" y="80875"/>
                    <a:pt x="29876" y="80875"/>
                  </a:cubicBezTo>
                  <a:cubicBezTo>
                    <a:pt x="29966" y="80875"/>
                    <a:pt x="30053" y="80889"/>
                    <a:pt x="30136" y="80921"/>
                  </a:cubicBezTo>
                  <a:cubicBezTo>
                    <a:pt x="30191" y="80943"/>
                    <a:pt x="30245" y="80952"/>
                    <a:pt x="30299" y="80952"/>
                  </a:cubicBezTo>
                  <a:cubicBezTo>
                    <a:pt x="30548" y="80952"/>
                    <a:pt x="30781" y="80760"/>
                    <a:pt x="30998" y="80760"/>
                  </a:cubicBezTo>
                  <a:cubicBezTo>
                    <a:pt x="31110" y="80760"/>
                    <a:pt x="31217" y="80811"/>
                    <a:pt x="31321" y="80965"/>
                  </a:cubicBezTo>
                  <a:cubicBezTo>
                    <a:pt x="31468" y="80781"/>
                    <a:pt x="31636" y="80725"/>
                    <a:pt x="31811" y="80725"/>
                  </a:cubicBezTo>
                  <a:cubicBezTo>
                    <a:pt x="32080" y="80725"/>
                    <a:pt x="32365" y="80856"/>
                    <a:pt x="32623" y="80856"/>
                  </a:cubicBezTo>
                  <a:cubicBezTo>
                    <a:pt x="32640" y="80856"/>
                    <a:pt x="32657" y="80855"/>
                    <a:pt x="32674" y="80854"/>
                  </a:cubicBezTo>
                  <a:cubicBezTo>
                    <a:pt x="33777" y="80774"/>
                    <a:pt x="34899" y="80838"/>
                    <a:pt x="36011" y="80735"/>
                  </a:cubicBezTo>
                  <a:cubicBezTo>
                    <a:pt x="36186" y="80719"/>
                    <a:pt x="36362" y="80722"/>
                    <a:pt x="36538" y="80714"/>
                  </a:cubicBezTo>
                  <a:cubicBezTo>
                    <a:pt x="37209" y="80683"/>
                    <a:pt x="37884" y="80681"/>
                    <a:pt x="38549" y="80611"/>
                  </a:cubicBezTo>
                  <a:cubicBezTo>
                    <a:pt x="39369" y="80526"/>
                    <a:pt x="40193" y="80435"/>
                    <a:pt x="40999" y="80297"/>
                  </a:cubicBezTo>
                  <a:cubicBezTo>
                    <a:pt x="41307" y="80244"/>
                    <a:pt x="41614" y="80229"/>
                    <a:pt x="41919" y="80229"/>
                  </a:cubicBezTo>
                  <a:cubicBezTo>
                    <a:pt x="42320" y="80229"/>
                    <a:pt x="42718" y="80255"/>
                    <a:pt x="43117" y="80255"/>
                  </a:cubicBezTo>
                  <a:cubicBezTo>
                    <a:pt x="43326" y="80255"/>
                    <a:pt x="43534" y="80248"/>
                    <a:pt x="43743" y="80226"/>
                  </a:cubicBezTo>
                  <a:cubicBezTo>
                    <a:pt x="44184" y="80181"/>
                    <a:pt x="44621" y="80084"/>
                    <a:pt x="45069" y="80060"/>
                  </a:cubicBezTo>
                  <a:cubicBezTo>
                    <a:pt x="45083" y="80060"/>
                    <a:pt x="45097" y="80059"/>
                    <a:pt x="45111" y="80059"/>
                  </a:cubicBezTo>
                  <a:cubicBezTo>
                    <a:pt x="45354" y="80059"/>
                    <a:pt x="45584" y="80167"/>
                    <a:pt x="45816" y="80167"/>
                  </a:cubicBezTo>
                  <a:cubicBezTo>
                    <a:pt x="45897" y="80167"/>
                    <a:pt x="45978" y="80154"/>
                    <a:pt x="46060" y="80119"/>
                  </a:cubicBezTo>
                  <a:cubicBezTo>
                    <a:pt x="46469" y="79944"/>
                    <a:pt x="46940" y="79990"/>
                    <a:pt x="47355" y="79969"/>
                  </a:cubicBezTo>
                  <a:cubicBezTo>
                    <a:pt x="48672" y="79902"/>
                    <a:pt x="49799" y="79455"/>
                    <a:pt x="50895" y="78857"/>
                  </a:cubicBezTo>
                  <a:cubicBezTo>
                    <a:pt x="51608" y="78469"/>
                    <a:pt x="52152" y="77907"/>
                    <a:pt x="52623" y="77331"/>
                  </a:cubicBezTo>
                  <a:cubicBezTo>
                    <a:pt x="52932" y="76952"/>
                    <a:pt x="53404" y="76649"/>
                    <a:pt x="53554" y="76201"/>
                  </a:cubicBezTo>
                  <a:cubicBezTo>
                    <a:pt x="53707" y="75742"/>
                    <a:pt x="53995" y="75348"/>
                    <a:pt x="54155" y="74898"/>
                  </a:cubicBezTo>
                  <a:cubicBezTo>
                    <a:pt x="54392" y="74233"/>
                    <a:pt x="54524" y="73534"/>
                    <a:pt x="54547" y="72827"/>
                  </a:cubicBezTo>
                  <a:cubicBezTo>
                    <a:pt x="54556" y="72580"/>
                    <a:pt x="54346" y="72125"/>
                    <a:pt x="54909" y="72125"/>
                  </a:cubicBezTo>
                  <a:cubicBezTo>
                    <a:pt x="54930" y="72125"/>
                    <a:pt x="54952" y="72126"/>
                    <a:pt x="54976" y="72127"/>
                  </a:cubicBezTo>
                  <a:cubicBezTo>
                    <a:pt x="55068" y="71916"/>
                    <a:pt x="54453" y="71827"/>
                    <a:pt x="54814" y="71678"/>
                  </a:cubicBezTo>
                  <a:cubicBezTo>
                    <a:pt x="55166" y="71531"/>
                    <a:pt x="55022" y="71263"/>
                    <a:pt x="54974" y="71224"/>
                  </a:cubicBezTo>
                  <a:cubicBezTo>
                    <a:pt x="54706" y="71009"/>
                    <a:pt x="54821" y="70869"/>
                    <a:pt x="55037" y="70736"/>
                  </a:cubicBezTo>
                  <a:cubicBezTo>
                    <a:pt x="55212" y="70629"/>
                    <a:pt x="55065" y="70482"/>
                    <a:pt x="55105" y="70387"/>
                  </a:cubicBezTo>
                  <a:cubicBezTo>
                    <a:pt x="55206" y="70149"/>
                    <a:pt x="54927" y="69880"/>
                    <a:pt x="55099" y="69727"/>
                  </a:cubicBezTo>
                  <a:cubicBezTo>
                    <a:pt x="55540" y="69335"/>
                    <a:pt x="55311" y="68825"/>
                    <a:pt x="55337" y="68422"/>
                  </a:cubicBezTo>
                  <a:cubicBezTo>
                    <a:pt x="55384" y="67699"/>
                    <a:pt x="55368" y="66975"/>
                    <a:pt x="55292" y="66256"/>
                  </a:cubicBezTo>
                  <a:cubicBezTo>
                    <a:pt x="55257" y="65936"/>
                    <a:pt x="55358" y="65695"/>
                    <a:pt x="55600" y="65482"/>
                  </a:cubicBezTo>
                  <a:cubicBezTo>
                    <a:pt x="55074" y="65259"/>
                    <a:pt x="55816" y="64736"/>
                    <a:pt x="55319" y="64505"/>
                  </a:cubicBezTo>
                  <a:cubicBezTo>
                    <a:pt x="55412" y="63646"/>
                    <a:pt x="55180" y="62786"/>
                    <a:pt x="55369" y="61916"/>
                  </a:cubicBezTo>
                  <a:cubicBezTo>
                    <a:pt x="55484" y="61384"/>
                    <a:pt x="55314" y="60804"/>
                    <a:pt x="55401" y="60262"/>
                  </a:cubicBezTo>
                  <a:cubicBezTo>
                    <a:pt x="55494" y="59678"/>
                    <a:pt x="55276" y="59077"/>
                    <a:pt x="55427" y="58554"/>
                  </a:cubicBezTo>
                  <a:cubicBezTo>
                    <a:pt x="55541" y="58153"/>
                    <a:pt x="55372" y="57721"/>
                    <a:pt x="55635" y="57325"/>
                  </a:cubicBezTo>
                  <a:cubicBezTo>
                    <a:pt x="55686" y="57249"/>
                    <a:pt x="55881" y="56893"/>
                    <a:pt x="55758" y="56691"/>
                  </a:cubicBezTo>
                  <a:cubicBezTo>
                    <a:pt x="55285" y="55918"/>
                    <a:pt x="55992" y="55109"/>
                    <a:pt x="55656" y="54361"/>
                  </a:cubicBezTo>
                  <a:cubicBezTo>
                    <a:pt x="55486" y="53981"/>
                    <a:pt x="55692" y="53621"/>
                    <a:pt x="55792" y="53382"/>
                  </a:cubicBezTo>
                  <a:cubicBezTo>
                    <a:pt x="55987" y="52909"/>
                    <a:pt x="55290" y="52521"/>
                    <a:pt x="55798" y="52016"/>
                  </a:cubicBezTo>
                  <a:cubicBezTo>
                    <a:pt x="55953" y="51861"/>
                    <a:pt x="55863" y="51201"/>
                    <a:pt x="55838" y="50771"/>
                  </a:cubicBezTo>
                  <a:cubicBezTo>
                    <a:pt x="55808" y="50245"/>
                    <a:pt x="56030" y="49647"/>
                    <a:pt x="55821" y="49205"/>
                  </a:cubicBezTo>
                  <a:cubicBezTo>
                    <a:pt x="55598" y="48731"/>
                    <a:pt x="55754" y="48281"/>
                    <a:pt x="55797" y="47912"/>
                  </a:cubicBezTo>
                  <a:cubicBezTo>
                    <a:pt x="55872" y="47269"/>
                    <a:pt x="55654" y="46660"/>
                    <a:pt x="55755" y="46022"/>
                  </a:cubicBezTo>
                  <a:cubicBezTo>
                    <a:pt x="55846" y="45452"/>
                    <a:pt x="55629" y="44840"/>
                    <a:pt x="55721" y="44270"/>
                  </a:cubicBezTo>
                  <a:cubicBezTo>
                    <a:pt x="55770" y="43968"/>
                    <a:pt x="55497" y="43782"/>
                    <a:pt x="55577" y="43570"/>
                  </a:cubicBezTo>
                  <a:cubicBezTo>
                    <a:pt x="55794" y="42995"/>
                    <a:pt x="55931" y="42390"/>
                    <a:pt x="55761" y="41827"/>
                  </a:cubicBezTo>
                  <a:cubicBezTo>
                    <a:pt x="55656" y="41477"/>
                    <a:pt x="55629" y="41096"/>
                    <a:pt x="55668" y="40813"/>
                  </a:cubicBezTo>
                  <a:cubicBezTo>
                    <a:pt x="55804" y="39822"/>
                    <a:pt x="55701" y="38866"/>
                    <a:pt x="55618" y="37881"/>
                  </a:cubicBezTo>
                  <a:cubicBezTo>
                    <a:pt x="55571" y="37323"/>
                    <a:pt x="55582" y="36677"/>
                    <a:pt x="55673" y="36131"/>
                  </a:cubicBezTo>
                  <a:cubicBezTo>
                    <a:pt x="55821" y="35240"/>
                    <a:pt x="55588" y="34379"/>
                    <a:pt x="55643" y="33503"/>
                  </a:cubicBezTo>
                  <a:cubicBezTo>
                    <a:pt x="55690" y="32751"/>
                    <a:pt x="55478" y="31887"/>
                    <a:pt x="55535" y="31128"/>
                  </a:cubicBezTo>
                  <a:cubicBezTo>
                    <a:pt x="55622" y="29988"/>
                    <a:pt x="55278" y="28889"/>
                    <a:pt x="55439" y="27739"/>
                  </a:cubicBezTo>
                  <a:cubicBezTo>
                    <a:pt x="55562" y="26853"/>
                    <a:pt x="55250" y="25909"/>
                    <a:pt x="55262" y="24978"/>
                  </a:cubicBezTo>
                  <a:cubicBezTo>
                    <a:pt x="55272" y="24147"/>
                    <a:pt x="54958" y="23346"/>
                    <a:pt x="54877" y="22514"/>
                  </a:cubicBezTo>
                  <a:cubicBezTo>
                    <a:pt x="54853" y="22266"/>
                    <a:pt x="55070" y="22144"/>
                    <a:pt x="54982" y="21914"/>
                  </a:cubicBezTo>
                  <a:cubicBezTo>
                    <a:pt x="54569" y="20838"/>
                    <a:pt x="54709" y="19707"/>
                    <a:pt x="54656" y="18598"/>
                  </a:cubicBezTo>
                  <a:cubicBezTo>
                    <a:pt x="54612" y="17664"/>
                    <a:pt x="54345" y="16756"/>
                    <a:pt x="54437" y="15794"/>
                  </a:cubicBezTo>
                  <a:cubicBezTo>
                    <a:pt x="54484" y="15305"/>
                    <a:pt x="54340" y="14742"/>
                    <a:pt x="54303" y="14212"/>
                  </a:cubicBezTo>
                  <a:cubicBezTo>
                    <a:pt x="54241" y="13331"/>
                    <a:pt x="54246" y="12432"/>
                    <a:pt x="54095" y="11573"/>
                  </a:cubicBezTo>
                  <a:cubicBezTo>
                    <a:pt x="53988" y="10961"/>
                    <a:pt x="53777" y="10334"/>
                    <a:pt x="53700" y="9711"/>
                  </a:cubicBezTo>
                  <a:cubicBezTo>
                    <a:pt x="53495" y="8026"/>
                    <a:pt x="53254" y="6379"/>
                    <a:pt x="52311" y="4850"/>
                  </a:cubicBezTo>
                  <a:cubicBezTo>
                    <a:pt x="51774" y="3977"/>
                    <a:pt x="51172" y="3230"/>
                    <a:pt x="50286" y="2629"/>
                  </a:cubicBezTo>
                  <a:cubicBezTo>
                    <a:pt x="49319" y="1973"/>
                    <a:pt x="48240" y="1518"/>
                    <a:pt x="47088" y="1353"/>
                  </a:cubicBezTo>
                  <a:cubicBezTo>
                    <a:pt x="46685" y="1295"/>
                    <a:pt x="46347" y="1064"/>
                    <a:pt x="45977" y="1064"/>
                  </a:cubicBezTo>
                  <a:cubicBezTo>
                    <a:pt x="45957" y="1064"/>
                    <a:pt x="45936" y="1064"/>
                    <a:pt x="45916" y="1066"/>
                  </a:cubicBezTo>
                  <a:cubicBezTo>
                    <a:pt x="45829" y="1072"/>
                    <a:pt x="45744" y="1075"/>
                    <a:pt x="45659" y="1075"/>
                  </a:cubicBezTo>
                  <a:cubicBezTo>
                    <a:pt x="44619" y="1075"/>
                    <a:pt x="43660" y="645"/>
                    <a:pt x="42624" y="592"/>
                  </a:cubicBezTo>
                  <a:cubicBezTo>
                    <a:pt x="42611" y="591"/>
                    <a:pt x="42597" y="591"/>
                    <a:pt x="42582" y="591"/>
                  </a:cubicBezTo>
                  <a:cubicBezTo>
                    <a:pt x="42417" y="591"/>
                    <a:pt x="42234" y="633"/>
                    <a:pt x="42062" y="633"/>
                  </a:cubicBezTo>
                  <a:cubicBezTo>
                    <a:pt x="41948" y="633"/>
                    <a:pt x="41838" y="614"/>
                    <a:pt x="41743" y="553"/>
                  </a:cubicBezTo>
                  <a:cubicBezTo>
                    <a:pt x="41092" y="135"/>
                    <a:pt x="40324" y="240"/>
                    <a:pt x="39619" y="179"/>
                  </a:cubicBezTo>
                  <a:cubicBezTo>
                    <a:pt x="38572" y="89"/>
                    <a:pt x="37514" y="108"/>
                    <a:pt x="36458" y="51"/>
                  </a:cubicBezTo>
                  <a:cubicBezTo>
                    <a:pt x="35883" y="19"/>
                    <a:pt x="35300" y="0"/>
                    <a:pt x="347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752;p33">
              <a:extLst>
                <a:ext uri="{FF2B5EF4-FFF2-40B4-BE49-F238E27FC236}">
                  <a16:creationId xmlns:a16="http://schemas.microsoft.com/office/drawing/2014/main" id="{7EB86E1C-13D7-46C2-8ACD-8A06480BEF5A}"/>
                </a:ext>
              </a:extLst>
            </p:cNvPr>
            <p:cNvSpPr/>
            <p:nvPr/>
          </p:nvSpPr>
          <p:spPr>
            <a:xfrm>
              <a:off x="1218626" y="2064079"/>
              <a:ext cx="1713838" cy="473513"/>
            </a:xfrm>
            <a:custGeom>
              <a:avLst/>
              <a:gdLst/>
              <a:ahLst/>
              <a:cxnLst/>
              <a:rect l="l" t="t" r="r" b="b"/>
              <a:pathLst>
                <a:path w="50511" h="16568" extrusionOk="0">
                  <a:moveTo>
                    <a:pt x="31138" y="1"/>
                  </a:moveTo>
                  <a:cubicBezTo>
                    <a:pt x="30808" y="1"/>
                    <a:pt x="30477" y="48"/>
                    <a:pt x="30176" y="228"/>
                  </a:cubicBezTo>
                  <a:cubicBezTo>
                    <a:pt x="29972" y="78"/>
                    <a:pt x="29760" y="33"/>
                    <a:pt x="29542" y="33"/>
                  </a:cubicBezTo>
                  <a:cubicBezTo>
                    <a:pt x="29214" y="33"/>
                    <a:pt x="28875" y="136"/>
                    <a:pt x="28535" y="136"/>
                  </a:cubicBezTo>
                  <a:cubicBezTo>
                    <a:pt x="28416" y="136"/>
                    <a:pt x="28296" y="123"/>
                    <a:pt x="28178" y="89"/>
                  </a:cubicBezTo>
                  <a:cubicBezTo>
                    <a:pt x="28101" y="66"/>
                    <a:pt x="28021" y="58"/>
                    <a:pt x="27940" y="58"/>
                  </a:cubicBezTo>
                  <a:cubicBezTo>
                    <a:pt x="27650" y="58"/>
                    <a:pt x="27334" y="167"/>
                    <a:pt x="26989" y="167"/>
                  </a:cubicBezTo>
                  <a:cubicBezTo>
                    <a:pt x="26881" y="167"/>
                    <a:pt x="26770" y="156"/>
                    <a:pt x="26656" y="128"/>
                  </a:cubicBezTo>
                  <a:cubicBezTo>
                    <a:pt x="26573" y="107"/>
                    <a:pt x="26484" y="99"/>
                    <a:pt x="26391" y="99"/>
                  </a:cubicBezTo>
                  <a:cubicBezTo>
                    <a:pt x="26092" y="99"/>
                    <a:pt x="25744" y="179"/>
                    <a:pt x="25390" y="179"/>
                  </a:cubicBezTo>
                  <a:cubicBezTo>
                    <a:pt x="25319" y="179"/>
                    <a:pt x="25247" y="176"/>
                    <a:pt x="25175" y="168"/>
                  </a:cubicBezTo>
                  <a:cubicBezTo>
                    <a:pt x="25021" y="151"/>
                    <a:pt x="24863" y="147"/>
                    <a:pt x="24702" y="147"/>
                  </a:cubicBezTo>
                  <a:cubicBezTo>
                    <a:pt x="24559" y="147"/>
                    <a:pt x="24414" y="150"/>
                    <a:pt x="24268" y="150"/>
                  </a:cubicBezTo>
                  <a:cubicBezTo>
                    <a:pt x="24029" y="150"/>
                    <a:pt x="23787" y="142"/>
                    <a:pt x="23552" y="97"/>
                  </a:cubicBezTo>
                  <a:cubicBezTo>
                    <a:pt x="23537" y="94"/>
                    <a:pt x="23523" y="93"/>
                    <a:pt x="23509" y="93"/>
                  </a:cubicBezTo>
                  <a:cubicBezTo>
                    <a:pt x="23353" y="93"/>
                    <a:pt x="23236" y="249"/>
                    <a:pt x="23090" y="249"/>
                  </a:cubicBezTo>
                  <a:cubicBezTo>
                    <a:pt x="23052" y="249"/>
                    <a:pt x="23012" y="238"/>
                    <a:pt x="22968" y="211"/>
                  </a:cubicBezTo>
                  <a:cubicBezTo>
                    <a:pt x="22780" y="91"/>
                    <a:pt x="22582" y="59"/>
                    <a:pt x="22381" y="59"/>
                  </a:cubicBezTo>
                  <a:cubicBezTo>
                    <a:pt x="22154" y="59"/>
                    <a:pt x="21922" y="99"/>
                    <a:pt x="21696" y="99"/>
                  </a:cubicBezTo>
                  <a:cubicBezTo>
                    <a:pt x="21644" y="99"/>
                    <a:pt x="21593" y="97"/>
                    <a:pt x="21543" y="92"/>
                  </a:cubicBezTo>
                  <a:cubicBezTo>
                    <a:pt x="21520" y="90"/>
                    <a:pt x="21498" y="89"/>
                    <a:pt x="21475" y="89"/>
                  </a:cubicBezTo>
                  <a:cubicBezTo>
                    <a:pt x="21259" y="89"/>
                    <a:pt x="21009" y="180"/>
                    <a:pt x="20776" y="180"/>
                  </a:cubicBezTo>
                  <a:cubicBezTo>
                    <a:pt x="20678" y="180"/>
                    <a:pt x="20582" y="164"/>
                    <a:pt x="20494" y="118"/>
                  </a:cubicBezTo>
                  <a:cubicBezTo>
                    <a:pt x="20459" y="100"/>
                    <a:pt x="20430" y="93"/>
                    <a:pt x="20405" y="93"/>
                  </a:cubicBezTo>
                  <a:cubicBezTo>
                    <a:pt x="20268" y="93"/>
                    <a:pt x="20266" y="325"/>
                    <a:pt x="20221" y="325"/>
                  </a:cubicBezTo>
                  <a:cubicBezTo>
                    <a:pt x="20208" y="325"/>
                    <a:pt x="20191" y="305"/>
                    <a:pt x="20166" y="253"/>
                  </a:cubicBezTo>
                  <a:cubicBezTo>
                    <a:pt x="20096" y="109"/>
                    <a:pt x="20008" y="68"/>
                    <a:pt x="19915" y="68"/>
                  </a:cubicBezTo>
                  <a:cubicBezTo>
                    <a:pt x="19798" y="68"/>
                    <a:pt x="19672" y="134"/>
                    <a:pt x="19562" y="134"/>
                  </a:cubicBezTo>
                  <a:cubicBezTo>
                    <a:pt x="19514" y="134"/>
                    <a:pt x="19470" y="121"/>
                    <a:pt x="19430" y="85"/>
                  </a:cubicBezTo>
                  <a:cubicBezTo>
                    <a:pt x="19338" y="285"/>
                    <a:pt x="19223" y="348"/>
                    <a:pt x="19100" y="348"/>
                  </a:cubicBezTo>
                  <a:cubicBezTo>
                    <a:pt x="18895" y="348"/>
                    <a:pt x="18665" y="176"/>
                    <a:pt x="18468" y="176"/>
                  </a:cubicBezTo>
                  <a:cubicBezTo>
                    <a:pt x="18465" y="176"/>
                    <a:pt x="18463" y="176"/>
                    <a:pt x="18460" y="177"/>
                  </a:cubicBezTo>
                  <a:cubicBezTo>
                    <a:pt x="18459" y="177"/>
                    <a:pt x="18457" y="177"/>
                    <a:pt x="18456" y="177"/>
                  </a:cubicBezTo>
                  <a:cubicBezTo>
                    <a:pt x="18373" y="177"/>
                    <a:pt x="18301" y="110"/>
                    <a:pt x="18209" y="110"/>
                  </a:cubicBezTo>
                  <a:cubicBezTo>
                    <a:pt x="18158" y="110"/>
                    <a:pt x="18101" y="130"/>
                    <a:pt x="18033" y="192"/>
                  </a:cubicBezTo>
                  <a:cubicBezTo>
                    <a:pt x="17962" y="256"/>
                    <a:pt x="17838" y="303"/>
                    <a:pt x="17710" y="303"/>
                  </a:cubicBezTo>
                  <a:cubicBezTo>
                    <a:pt x="17618" y="303"/>
                    <a:pt x="17525" y="279"/>
                    <a:pt x="17449" y="219"/>
                  </a:cubicBezTo>
                  <a:cubicBezTo>
                    <a:pt x="17377" y="164"/>
                    <a:pt x="17315" y="146"/>
                    <a:pt x="17255" y="146"/>
                  </a:cubicBezTo>
                  <a:cubicBezTo>
                    <a:pt x="17165" y="146"/>
                    <a:pt x="17080" y="185"/>
                    <a:pt x="16974" y="197"/>
                  </a:cubicBezTo>
                  <a:cubicBezTo>
                    <a:pt x="16917" y="204"/>
                    <a:pt x="16859" y="207"/>
                    <a:pt x="16800" y="207"/>
                  </a:cubicBezTo>
                  <a:cubicBezTo>
                    <a:pt x="16708" y="207"/>
                    <a:pt x="16616" y="201"/>
                    <a:pt x="16524" y="201"/>
                  </a:cubicBezTo>
                  <a:cubicBezTo>
                    <a:pt x="16353" y="201"/>
                    <a:pt x="16185" y="220"/>
                    <a:pt x="16029" y="325"/>
                  </a:cubicBezTo>
                  <a:cubicBezTo>
                    <a:pt x="15881" y="145"/>
                    <a:pt x="15730" y="83"/>
                    <a:pt x="15579" y="83"/>
                  </a:cubicBezTo>
                  <a:cubicBezTo>
                    <a:pt x="15300" y="83"/>
                    <a:pt x="15023" y="293"/>
                    <a:pt x="14770" y="347"/>
                  </a:cubicBezTo>
                  <a:cubicBezTo>
                    <a:pt x="14510" y="404"/>
                    <a:pt x="14264" y="465"/>
                    <a:pt x="14022" y="465"/>
                  </a:cubicBezTo>
                  <a:cubicBezTo>
                    <a:pt x="13838" y="465"/>
                    <a:pt x="13655" y="430"/>
                    <a:pt x="13470" y="329"/>
                  </a:cubicBezTo>
                  <a:cubicBezTo>
                    <a:pt x="13388" y="284"/>
                    <a:pt x="13310" y="248"/>
                    <a:pt x="13236" y="248"/>
                  </a:cubicBezTo>
                  <a:cubicBezTo>
                    <a:pt x="13180" y="248"/>
                    <a:pt x="13127" y="268"/>
                    <a:pt x="13075" y="321"/>
                  </a:cubicBezTo>
                  <a:cubicBezTo>
                    <a:pt x="12921" y="476"/>
                    <a:pt x="12742" y="506"/>
                    <a:pt x="12556" y="506"/>
                  </a:cubicBezTo>
                  <a:cubicBezTo>
                    <a:pt x="12441" y="506"/>
                    <a:pt x="12322" y="494"/>
                    <a:pt x="12205" y="494"/>
                  </a:cubicBezTo>
                  <a:cubicBezTo>
                    <a:pt x="11887" y="494"/>
                    <a:pt x="11565" y="478"/>
                    <a:pt x="11247" y="478"/>
                  </a:cubicBezTo>
                  <a:cubicBezTo>
                    <a:pt x="10974" y="478"/>
                    <a:pt x="10703" y="490"/>
                    <a:pt x="10439" y="533"/>
                  </a:cubicBezTo>
                  <a:cubicBezTo>
                    <a:pt x="9844" y="631"/>
                    <a:pt x="9253" y="780"/>
                    <a:pt x="8652" y="780"/>
                  </a:cubicBezTo>
                  <a:cubicBezTo>
                    <a:pt x="8546" y="780"/>
                    <a:pt x="8441" y="775"/>
                    <a:pt x="8335" y="765"/>
                  </a:cubicBezTo>
                  <a:cubicBezTo>
                    <a:pt x="8250" y="757"/>
                    <a:pt x="8161" y="753"/>
                    <a:pt x="8072" y="753"/>
                  </a:cubicBezTo>
                  <a:cubicBezTo>
                    <a:pt x="7759" y="753"/>
                    <a:pt x="7447" y="807"/>
                    <a:pt x="7337" y="952"/>
                  </a:cubicBezTo>
                  <a:cubicBezTo>
                    <a:pt x="7064" y="1316"/>
                    <a:pt x="6733" y="1248"/>
                    <a:pt x="6377" y="1293"/>
                  </a:cubicBezTo>
                  <a:cubicBezTo>
                    <a:pt x="6293" y="1279"/>
                    <a:pt x="6175" y="1230"/>
                    <a:pt x="6094" y="1230"/>
                  </a:cubicBezTo>
                  <a:cubicBezTo>
                    <a:pt x="6071" y="1230"/>
                    <a:pt x="6051" y="1234"/>
                    <a:pt x="6035" y="1244"/>
                  </a:cubicBezTo>
                  <a:cubicBezTo>
                    <a:pt x="5508" y="1592"/>
                    <a:pt x="4784" y="1613"/>
                    <a:pt x="4311" y="1942"/>
                  </a:cubicBezTo>
                  <a:cubicBezTo>
                    <a:pt x="3587" y="2448"/>
                    <a:pt x="2573" y="2620"/>
                    <a:pt x="2181" y="3581"/>
                  </a:cubicBezTo>
                  <a:cubicBezTo>
                    <a:pt x="1983" y="4065"/>
                    <a:pt x="1601" y="4507"/>
                    <a:pt x="1601" y="5054"/>
                  </a:cubicBezTo>
                  <a:cubicBezTo>
                    <a:pt x="1601" y="5502"/>
                    <a:pt x="1191" y="5767"/>
                    <a:pt x="1094" y="6172"/>
                  </a:cubicBezTo>
                  <a:cubicBezTo>
                    <a:pt x="923" y="6893"/>
                    <a:pt x="936" y="7631"/>
                    <a:pt x="829" y="8349"/>
                  </a:cubicBezTo>
                  <a:cubicBezTo>
                    <a:pt x="746" y="8903"/>
                    <a:pt x="660" y="9466"/>
                    <a:pt x="721" y="10000"/>
                  </a:cubicBezTo>
                  <a:cubicBezTo>
                    <a:pt x="751" y="10269"/>
                    <a:pt x="310" y="10263"/>
                    <a:pt x="526" y="10442"/>
                  </a:cubicBezTo>
                  <a:cubicBezTo>
                    <a:pt x="1033" y="10862"/>
                    <a:pt x="199" y="11259"/>
                    <a:pt x="512" y="11707"/>
                  </a:cubicBezTo>
                  <a:cubicBezTo>
                    <a:pt x="558" y="11773"/>
                    <a:pt x="341" y="12102"/>
                    <a:pt x="555" y="12367"/>
                  </a:cubicBezTo>
                  <a:cubicBezTo>
                    <a:pt x="893" y="12785"/>
                    <a:pt x="408" y="13161"/>
                    <a:pt x="354" y="13569"/>
                  </a:cubicBezTo>
                  <a:cubicBezTo>
                    <a:pt x="260" y="14292"/>
                    <a:pt x="335" y="15035"/>
                    <a:pt x="47" y="15747"/>
                  </a:cubicBezTo>
                  <a:cubicBezTo>
                    <a:pt x="0" y="15860"/>
                    <a:pt x="187" y="16154"/>
                    <a:pt x="148" y="16406"/>
                  </a:cubicBezTo>
                  <a:cubicBezTo>
                    <a:pt x="129" y="16527"/>
                    <a:pt x="227" y="16567"/>
                    <a:pt x="332" y="16567"/>
                  </a:cubicBezTo>
                  <a:cubicBezTo>
                    <a:pt x="388" y="16567"/>
                    <a:pt x="446" y="16556"/>
                    <a:pt x="487" y="16539"/>
                  </a:cubicBezTo>
                  <a:cubicBezTo>
                    <a:pt x="926" y="16358"/>
                    <a:pt x="1375" y="16312"/>
                    <a:pt x="1827" y="16312"/>
                  </a:cubicBezTo>
                  <a:cubicBezTo>
                    <a:pt x="2300" y="16312"/>
                    <a:pt x="2776" y="16363"/>
                    <a:pt x="3248" y="16363"/>
                  </a:cubicBezTo>
                  <a:cubicBezTo>
                    <a:pt x="3358" y="16363"/>
                    <a:pt x="3469" y="16360"/>
                    <a:pt x="3578" y="16353"/>
                  </a:cubicBezTo>
                  <a:cubicBezTo>
                    <a:pt x="3701" y="16345"/>
                    <a:pt x="3823" y="16342"/>
                    <a:pt x="3946" y="16342"/>
                  </a:cubicBezTo>
                  <a:cubicBezTo>
                    <a:pt x="4674" y="16342"/>
                    <a:pt x="5410" y="16457"/>
                    <a:pt x="6143" y="16464"/>
                  </a:cubicBezTo>
                  <a:cubicBezTo>
                    <a:pt x="6318" y="16466"/>
                    <a:pt x="6494" y="16467"/>
                    <a:pt x="6669" y="16467"/>
                  </a:cubicBezTo>
                  <a:cubicBezTo>
                    <a:pt x="7629" y="16467"/>
                    <a:pt x="8589" y="16437"/>
                    <a:pt x="9550" y="16391"/>
                  </a:cubicBezTo>
                  <a:cubicBezTo>
                    <a:pt x="9919" y="16373"/>
                    <a:pt x="10289" y="16366"/>
                    <a:pt x="10659" y="16366"/>
                  </a:cubicBezTo>
                  <a:cubicBezTo>
                    <a:pt x="11987" y="16366"/>
                    <a:pt x="13321" y="16459"/>
                    <a:pt x="14651" y="16480"/>
                  </a:cubicBezTo>
                  <a:cubicBezTo>
                    <a:pt x="14826" y="16483"/>
                    <a:pt x="15001" y="16484"/>
                    <a:pt x="15176" y="16484"/>
                  </a:cubicBezTo>
                  <a:cubicBezTo>
                    <a:pt x="16292" y="16484"/>
                    <a:pt x="17407" y="16430"/>
                    <a:pt x="18519" y="16323"/>
                  </a:cubicBezTo>
                  <a:cubicBezTo>
                    <a:pt x="19426" y="16236"/>
                    <a:pt x="20368" y="16193"/>
                    <a:pt x="21292" y="16133"/>
                  </a:cubicBezTo>
                  <a:cubicBezTo>
                    <a:pt x="22053" y="16084"/>
                    <a:pt x="22813" y="16072"/>
                    <a:pt x="23574" y="16072"/>
                  </a:cubicBezTo>
                  <a:cubicBezTo>
                    <a:pt x="24216" y="16072"/>
                    <a:pt x="24858" y="16081"/>
                    <a:pt x="25500" y="16081"/>
                  </a:cubicBezTo>
                  <a:cubicBezTo>
                    <a:pt x="26071" y="16081"/>
                    <a:pt x="26641" y="16074"/>
                    <a:pt x="27212" y="16050"/>
                  </a:cubicBezTo>
                  <a:cubicBezTo>
                    <a:pt x="27737" y="16029"/>
                    <a:pt x="28264" y="16024"/>
                    <a:pt x="28793" y="16024"/>
                  </a:cubicBezTo>
                  <a:cubicBezTo>
                    <a:pt x="29218" y="16024"/>
                    <a:pt x="29645" y="16027"/>
                    <a:pt x="30071" y="16027"/>
                  </a:cubicBezTo>
                  <a:cubicBezTo>
                    <a:pt x="30398" y="16027"/>
                    <a:pt x="30725" y="16025"/>
                    <a:pt x="31052" y="16018"/>
                  </a:cubicBezTo>
                  <a:cubicBezTo>
                    <a:pt x="31435" y="16011"/>
                    <a:pt x="31818" y="16009"/>
                    <a:pt x="32201" y="16009"/>
                  </a:cubicBezTo>
                  <a:cubicBezTo>
                    <a:pt x="32925" y="16009"/>
                    <a:pt x="33649" y="16017"/>
                    <a:pt x="34373" y="16017"/>
                  </a:cubicBezTo>
                  <a:cubicBezTo>
                    <a:pt x="34405" y="16017"/>
                    <a:pt x="34436" y="16017"/>
                    <a:pt x="34467" y="16017"/>
                  </a:cubicBezTo>
                  <a:cubicBezTo>
                    <a:pt x="34903" y="16016"/>
                    <a:pt x="35339" y="15995"/>
                    <a:pt x="35776" y="15995"/>
                  </a:cubicBezTo>
                  <a:cubicBezTo>
                    <a:pt x="35783" y="15995"/>
                    <a:pt x="35790" y="15995"/>
                    <a:pt x="35797" y="15995"/>
                  </a:cubicBezTo>
                  <a:cubicBezTo>
                    <a:pt x="36564" y="15995"/>
                    <a:pt x="37336" y="16036"/>
                    <a:pt x="38103" y="16036"/>
                  </a:cubicBezTo>
                  <a:cubicBezTo>
                    <a:pt x="38562" y="16036"/>
                    <a:pt x="39020" y="16021"/>
                    <a:pt x="39473" y="15974"/>
                  </a:cubicBezTo>
                  <a:cubicBezTo>
                    <a:pt x="40866" y="15830"/>
                    <a:pt x="42267" y="15890"/>
                    <a:pt x="43656" y="15827"/>
                  </a:cubicBezTo>
                  <a:cubicBezTo>
                    <a:pt x="44323" y="15796"/>
                    <a:pt x="44973" y="15511"/>
                    <a:pt x="45640" y="15511"/>
                  </a:cubicBezTo>
                  <a:cubicBezTo>
                    <a:pt x="45857" y="15511"/>
                    <a:pt x="46075" y="15541"/>
                    <a:pt x="46296" y="15619"/>
                  </a:cubicBezTo>
                  <a:cubicBezTo>
                    <a:pt x="46298" y="15620"/>
                    <a:pt x="46300" y="15620"/>
                    <a:pt x="46303" y="15620"/>
                  </a:cubicBezTo>
                  <a:cubicBezTo>
                    <a:pt x="46330" y="15620"/>
                    <a:pt x="46389" y="15583"/>
                    <a:pt x="46395" y="15558"/>
                  </a:cubicBezTo>
                  <a:cubicBezTo>
                    <a:pt x="46437" y="15345"/>
                    <a:pt x="46577" y="15300"/>
                    <a:pt x="46725" y="15300"/>
                  </a:cubicBezTo>
                  <a:cubicBezTo>
                    <a:pt x="46821" y="15300"/>
                    <a:pt x="46920" y="15319"/>
                    <a:pt x="46997" y="15324"/>
                  </a:cubicBezTo>
                  <a:cubicBezTo>
                    <a:pt x="47095" y="15329"/>
                    <a:pt x="47193" y="15332"/>
                    <a:pt x="47291" y="15332"/>
                  </a:cubicBezTo>
                  <a:cubicBezTo>
                    <a:pt x="47904" y="15332"/>
                    <a:pt x="48515" y="15233"/>
                    <a:pt x="49128" y="15233"/>
                  </a:cubicBezTo>
                  <a:cubicBezTo>
                    <a:pt x="49390" y="15233"/>
                    <a:pt x="49652" y="15251"/>
                    <a:pt x="49916" y="15303"/>
                  </a:cubicBezTo>
                  <a:cubicBezTo>
                    <a:pt x="49960" y="15311"/>
                    <a:pt x="50007" y="15316"/>
                    <a:pt x="50054" y="15316"/>
                  </a:cubicBezTo>
                  <a:cubicBezTo>
                    <a:pt x="50279" y="15316"/>
                    <a:pt x="50511" y="15216"/>
                    <a:pt x="50496" y="14994"/>
                  </a:cubicBezTo>
                  <a:cubicBezTo>
                    <a:pt x="50459" y="14463"/>
                    <a:pt x="50463" y="13928"/>
                    <a:pt x="50418" y="13407"/>
                  </a:cubicBezTo>
                  <a:cubicBezTo>
                    <a:pt x="50369" y="12855"/>
                    <a:pt x="50310" y="12295"/>
                    <a:pt x="50259" y="11739"/>
                  </a:cubicBezTo>
                  <a:cubicBezTo>
                    <a:pt x="50187" y="10962"/>
                    <a:pt x="50134" y="10185"/>
                    <a:pt x="50044" y="9408"/>
                  </a:cubicBezTo>
                  <a:cubicBezTo>
                    <a:pt x="49983" y="8886"/>
                    <a:pt x="49899" y="8361"/>
                    <a:pt x="49767" y="7864"/>
                  </a:cubicBezTo>
                  <a:cubicBezTo>
                    <a:pt x="49649" y="7423"/>
                    <a:pt x="49850" y="6965"/>
                    <a:pt x="49656" y="6589"/>
                  </a:cubicBezTo>
                  <a:cubicBezTo>
                    <a:pt x="49466" y="6220"/>
                    <a:pt x="49447" y="5860"/>
                    <a:pt x="49419" y="5486"/>
                  </a:cubicBezTo>
                  <a:cubicBezTo>
                    <a:pt x="49409" y="5355"/>
                    <a:pt x="49471" y="5170"/>
                    <a:pt x="49354" y="5110"/>
                  </a:cubicBezTo>
                  <a:cubicBezTo>
                    <a:pt x="48908" y="4883"/>
                    <a:pt x="48890" y="4415"/>
                    <a:pt x="48668" y="4081"/>
                  </a:cubicBezTo>
                  <a:cubicBezTo>
                    <a:pt x="48274" y="3486"/>
                    <a:pt x="47959" y="2875"/>
                    <a:pt x="47361" y="2402"/>
                  </a:cubicBezTo>
                  <a:cubicBezTo>
                    <a:pt x="47049" y="2155"/>
                    <a:pt x="46629" y="2206"/>
                    <a:pt x="46362" y="1968"/>
                  </a:cubicBezTo>
                  <a:cubicBezTo>
                    <a:pt x="45783" y="1450"/>
                    <a:pt x="44998" y="1390"/>
                    <a:pt x="44287" y="1268"/>
                  </a:cubicBezTo>
                  <a:cubicBezTo>
                    <a:pt x="43525" y="1138"/>
                    <a:pt x="42763" y="995"/>
                    <a:pt x="42001" y="860"/>
                  </a:cubicBezTo>
                  <a:cubicBezTo>
                    <a:pt x="40648" y="621"/>
                    <a:pt x="39284" y="446"/>
                    <a:pt x="37919" y="275"/>
                  </a:cubicBezTo>
                  <a:cubicBezTo>
                    <a:pt x="37905" y="274"/>
                    <a:pt x="37891" y="273"/>
                    <a:pt x="37877" y="273"/>
                  </a:cubicBezTo>
                  <a:cubicBezTo>
                    <a:pt x="37744" y="273"/>
                    <a:pt x="37629" y="349"/>
                    <a:pt x="37500" y="349"/>
                  </a:cubicBezTo>
                  <a:cubicBezTo>
                    <a:pt x="37445" y="349"/>
                    <a:pt x="37389" y="336"/>
                    <a:pt x="37327" y="297"/>
                  </a:cubicBezTo>
                  <a:cubicBezTo>
                    <a:pt x="37040" y="119"/>
                    <a:pt x="36682" y="32"/>
                    <a:pt x="36357" y="32"/>
                  </a:cubicBezTo>
                  <a:cubicBezTo>
                    <a:pt x="36161" y="32"/>
                    <a:pt x="35977" y="63"/>
                    <a:pt x="35828" y="125"/>
                  </a:cubicBezTo>
                  <a:cubicBezTo>
                    <a:pt x="35646" y="201"/>
                    <a:pt x="35471" y="228"/>
                    <a:pt x="35302" y="228"/>
                  </a:cubicBezTo>
                  <a:cubicBezTo>
                    <a:pt x="34897" y="228"/>
                    <a:pt x="34520" y="74"/>
                    <a:pt x="34136" y="74"/>
                  </a:cubicBezTo>
                  <a:cubicBezTo>
                    <a:pt x="34133" y="74"/>
                    <a:pt x="34130" y="74"/>
                    <a:pt x="34126" y="74"/>
                  </a:cubicBezTo>
                  <a:cubicBezTo>
                    <a:pt x="33779" y="76"/>
                    <a:pt x="33422" y="83"/>
                    <a:pt x="33061" y="83"/>
                  </a:cubicBezTo>
                  <a:cubicBezTo>
                    <a:pt x="32692" y="83"/>
                    <a:pt x="32320" y="76"/>
                    <a:pt x="31954" y="52"/>
                  </a:cubicBezTo>
                  <a:cubicBezTo>
                    <a:pt x="31695" y="35"/>
                    <a:pt x="31417" y="1"/>
                    <a:pt x="31138" y="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1CB6A77D-7342-4DF1-A74A-67714216E956}"/>
              </a:ext>
            </a:extLst>
          </p:cNvPr>
          <p:cNvSpPr>
            <a:spLocks noGrp="1"/>
          </p:cNvSpPr>
          <p:nvPr>
            <p:ph type="ctrTitle" idx="5"/>
          </p:nvPr>
        </p:nvSpPr>
        <p:spPr>
          <a:xfrm>
            <a:off x="8311182" y="2674918"/>
            <a:ext cx="1992000" cy="768388"/>
          </a:xfrm>
        </p:spPr>
        <p:txBody>
          <a:bodyPr/>
          <a:lstStyle/>
          <a:p>
            <a:r>
              <a:rPr lang="en-US" sz="2400" b="1" dirty="0">
                <a:latin typeface="Comic Sans MS" panose="030F0702030302020204" pitchFamily="66" charset="0"/>
              </a:rPr>
              <a:t> Assignments </a:t>
            </a:r>
          </a:p>
        </p:txBody>
      </p:sp>
    </p:spTree>
    <p:extLst>
      <p:ext uri="{BB962C8B-B14F-4D97-AF65-F5344CB8AC3E}">
        <p14:creationId xmlns:p14="http://schemas.microsoft.com/office/powerpoint/2010/main" val="376783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7EB8552-C2FD-41CA-A0A5-11F38E343E6A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1402080"/>
          <a:ext cx="501272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2724">
                  <a:extLst>
                    <a:ext uri="{9D8B030D-6E8A-4147-A177-3AD203B41FA5}">
                      <a16:colId xmlns:a16="http://schemas.microsoft.com/office/drawing/2014/main" val="27256557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86132"/>
                  </a:ext>
                </a:extLst>
              </a:tr>
            </a:tbl>
          </a:graphicData>
        </a:graphic>
      </p:graphicFrame>
      <p:pic>
        <p:nvPicPr>
          <p:cNvPr id="12" name="Picture 11" descr="A screenshot of a computer&#10;&#10;Description automatically generated">
            <a:extLst>
              <a:ext uri="{FF2B5EF4-FFF2-40B4-BE49-F238E27FC236}">
                <a16:creationId xmlns:a16="http://schemas.microsoft.com/office/drawing/2014/main" id="{7D9BF7CE-5E22-48DC-8A02-3AA1D2006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0"/>
            <a:ext cx="94520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036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C53EAC67-E8DA-4B36-9FA1-0C283CC3A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584" y="39542"/>
            <a:ext cx="5288692" cy="6875299"/>
          </a:xfrm>
          <a:prstGeom prst="rect">
            <a:avLst/>
          </a:prstGeom>
        </p:spPr>
      </p:pic>
      <p:sp>
        <p:nvSpPr>
          <p:cNvPr id="3" name="Google Shape;1146;p47">
            <a:extLst>
              <a:ext uri="{FF2B5EF4-FFF2-40B4-BE49-F238E27FC236}">
                <a16:creationId xmlns:a16="http://schemas.microsoft.com/office/drawing/2014/main" id="{9EFA5D3A-8D80-4218-BCAC-409F2360DC9E}"/>
              </a:ext>
            </a:extLst>
          </p:cNvPr>
          <p:cNvSpPr/>
          <p:nvPr/>
        </p:nvSpPr>
        <p:spPr>
          <a:xfrm rot="9365218">
            <a:off x="364015" y="1542381"/>
            <a:ext cx="2360754" cy="1821459"/>
          </a:xfrm>
          <a:custGeom>
            <a:avLst/>
            <a:gdLst/>
            <a:ahLst/>
            <a:cxnLst/>
            <a:rect l="l" t="t" r="r" b="b"/>
            <a:pathLst>
              <a:path w="47865" h="41338" extrusionOk="0">
                <a:moveTo>
                  <a:pt x="23947" y="1954"/>
                </a:moveTo>
                <a:cubicBezTo>
                  <a:pt x="24079" y="1954"/>
                  <a:pt x="24218" y="2007"/>
                  <a:pt x="24367" y="2112"/>
                </a:cubicBezTo>
                <a:cubicBezTo>
                  <a:pt x="24463" y="2179"/>
                  <a:pt x="24550" y="2258"/>
                  <a:pt x="24627" y="2347"/>
                </a:cubicBezTo>
                <a:cubicBezTo>
                  <a:pt x="25445" y="3331"/>
                  <a:pt x="26268" y="4313"/>
                  <a:pt x="27073" y="5308"/>
                </a:cubicBezTo>
                <a:cubicBezTo>
                  <a:pt x="27427" y="5747"/>
                  <a:pt x="27837" y="6125"/>
                  <a:pt x="28111" y="6652"/>
                </a:cubicBezTo>
                <a:cubicBezTo>
                  <a:pt x="28335" y="7080"/>
                  <a:pt x="28856" y="7346"/>
                  <a:pt x="29214" y="7715"/>
                </a:cubicBezTo>
                <a:cubicBezTo>
                  <a:pt x="29491" y="8002"/>
                  <a:pt x="29711" y="8345"/>
                  <a:pt x="29977" y="8647"/>
                </a:cubicBezTo>
                <a:cubicBezTo>
                  <a:pt x="30209" y="8912"/>
                  <a:pt x="30217" y="9210"/>
                  <a:pt x="30153" y="9488"/>
                </a:cubicBezTo>
                <a:lnTo>
                  <a:pt x="30152" y="9488"/>
                </a:lnTo>
                <a:cubicBezTo>
                  <a:pt x="30540" y="9885"/>
                  <a:pt x="30957" y="9852"/>
                  <a:pt x="31309" y="9983"/>
                </a:cubicBezTo>
                <a:cubicBezTo>
                  <a:pt x="31681" y="10119"/>
                  <a:pt x="32012" y="10136"/>
                  <a:pt x="32389" y="10155"/>
                </a:cubicBezTo>
                <a:cubicBezTo>
                  <a:pt x="33194" y="10197"/>
                  <a:pt x="34001" y="10281"/>
                  <a:pt x="34785" y="10507"/>
                </a:cubicBezTo>
                <a:cubicBezTo>
                  <a:pt x="35110" y="10601"/>
                  <a:pt x="35540" y="10551"/>
                  <a:pt x="35759" y="10749"/>
                </a:cubicBezTo>
                <a:cubicBezTo>
                  <a:pt x="36037" y="11002"/>
                  <a:pt x="36314" y="10917"/>
                  <a:pt x="36590" y="10984"/>
                </a:cubicBezTo>
                <a:cubicBezTo>
                  <a:pt x="36727" y="11020"/>
                  <a:pt x="36859" y="11070"/>
                  <a:pt x="36982" y="11135"/>
                </a:cubicBezTo>
                <a:cubicBezTo>
                  <a:pt x="37260" y="11278"/>
                  <a:pt x="37544" y="11412"/>
                  <a:pt x="37799" y="11587"/>
                </a:cubicBezTo>
                <a:cubicBezTo>
                  <a:pt x="38157" y="11832"/>
                  <a:pt x="38611" y="11843"/>
                  <a:pt x="38955" y="12153"/>
                </a:cubicBezTo>
                <a:cubicBezTo>
                  <a:pt x="39281" y="12449"/>
                  <a:pt x="39712" y="12623"/>
                  <a:pt x="40068" y="12890"/>
                </a:cubicBezTo>
                <a:cubicBezTo>
                  <a:pt x="40343" y="13095"/>
                  <a:pt x="40591" y="13343"/>
                  <a:pt x="40817" y="13603"/>
                </a:cubicBezTo>
                <a:cubicBezTo>
                  <a:pt x="41008" y="13823"/>
                  <a:pt x="41392" y="13792"/>
                  <a:pt x="41466" y="14179"/>
                </a:cubicBezTo>
                <a:cubicBezTo>
                  <a:pt x="41520" y="14467"/>
                  <a:pt x="42061" y="14305"/>
                  <a:pt x="42070" y="14710"/>
                </a:cubicBezTo>
                <a:cubicBezTo>
                  <a:pt x="42644" y="15000"/>
                  <a:pt x="42898" y="15597"/>
                  <a:pt x="43311" y="16039"/>
                </a:cubicBezTo>
                <a:cubicBezTo>
                  <a:pt x="43728" y="16489"/>
                  <a:pt x="44031" y="17048"/>
                  <a:pt x="44371" y="17567"/>
                </a:cubicBezTo>
                <a:cubicBezTo>
                  <a:pt x="44465" y="17709"/>
                  <a:pt x="44503" y="17887"/>
                  <a:pt x="44578" y="18041"/>
                </a:cubicBezTo>
                <a:cubicBezTo>
                  <a:pt x="44780" y="18449"/>
                  <a:pt x="45066" y="18833"/>
                  <a:pt x="45174" y="19264"/>
                </a:cubicBezTo>
                <a:cubicBezTo>
                  <a:pt x="45272" y="19653"/>
                  <a:pt x="45538" y="19941"/>
                  <a:pt x="45636" y="20318"/>
                </a:cubicBezTo>
                <a:cubicBezTo>
                  <a:pt x="45712" y="20613"/>
                  <a:pt x="45801" y="20946"/>
                  <a:pt x="45998" y="21156"/>
                </a:cubicBezTo>
                <a:cubicBezTo>
                  <a:pt x="46298" y="21475"/>
                  <a:pt x="46095" y="21788"/>
                  <a:pt x="46115" y="22103"/>
                </a:cubicBezTo>
                <a:cubicBezTo>
                  <a:pt x="46117" y="22132"/>
                  <a:pt x="46101" y="22173"/>
                  <a:pt x="46117" y="22188"/>
                </a:cubicBezTo>
                <a:cubicBezTo>
                  <a:pt x="46530" y="22631"/>
                  <a:pt x="46437" y="23225"/>
                  <a:pt x="46592" y="23744"/>
                </a:cubicBezTo>
                <a:cubicBezTo>
                  <a:pt x="46650" y="23932"/>
                  <a:pt x="46830" y="24071"/>
                  <a:pt x="46652" y="24289"/>
                </a:cubicBezTo>
                <a:cubicBezTo>
                  <a:pt x="46609" y="24341"/>
                  <a:pt x="46600" y="24478"/>
                  <a:pt x="46637" y="24533"/>
                </a:cubicBezTo>
                <a:cubicBezTo>
                  <a:pt x="46975" y="25010"/>
                  <a:pt x="46796" y="25517"/>
                  <a:pt x="46790" y="26034"/>
                </a:cubicBezTo>
                <a:cubicBezTo>
                  <a:pt x="46777" y="27268"/>
                  <a:pt x="46681" y="28487"/>
                  <a:pt x="46435" y="29696"/>
                </a:cubicBezTo>
                <a:cubicBezTo>
                  <a:pt x="46377" y="29982"/>
                  <a:pt x="46396" y="30290"/>
                  <a:pt x="46298" y="30560"/>
                </a:cubicBezTo>
                <a:cubicBezTo>
                  <a:pt x="46203" y="30822"/>
                  <a:pt x="46006" y="31048"/>
                  <a:pt x="45840" y="31311"/>
                </a:cubicBezTo>
                <a:cubicBezTo>
                  <a:pt x="46101" y="31507"/>
                  <a:pt x="46156" y="31843"/>
                  <a:pt x="45882" y="31980"/>
                </a:cubicBezTo>
                <a:cubicBezTo>
                  <a:pt x="45470" y="32185"/>
                  <a:pt x="45564" y="32637"/>
                  <a:pt x="45272" y="32901"/>
                </a:cubicBezTo>
                <a:cubicBezTo>
                  <a:pt x="45011" y="33137"/>
                  <a:pt x="44740" y="33529"/>
                  <a:pt x="44740" y="33852"/>
                </a:cubicBezTo>
                <a:cubicBezTo>
                  <a:pt x="44740" y="34309"/>
                  <a:pt x="44085" y="34277"/>
                  <a:pt x="44223" y="34734"/>
                </a:cubicBezTo>
                <a:cubicBezTo>
                  <a:pt x="44190" y="34728"/>
                  <a:pt x="44161" y="34725"/>
                  <a:pt x="44134" y="34725"/>
                </a:cubicBezTo>
                <a:cubicBezTo>
                  <a:pt x="43842" y="34725"/>
                  <a:pt x="43933" y="35068"/>
                  <a:pt x="43805" y="35215"/>
                </a:cubicBezTo>
                <a:cubicBezTo>
                  <a:pt x="43500" y="35563"/>
                  <a:pt x="43269" y="35939"/>
                  <a:pt x="42850" y="36227"/>
                </a:cubicBezTo>
                <a:cubicBezTo>
                  <a:pt x="42484" y="36482"/>
                  <a:pt x="42170" y="36899"/>
                  <a:pt x="41771" y="37154"/>
                </a:cubicBezTo>
                <a:cubicBezTo>
                  <a:pt x="41458" y="37355"/>
                  <a:pt x="41214" y="37637"/>
                  <a:pt x="40848" y="37783"/>
                </a:cubicBezTo>
                <a:cubicBezTo>
                  <a:pt x="40297" y="38006"/>
                  <a:pt x="39825" y="38370"/>
                  <a:pt x="39198" y="38472"/>
                </a:cubicBezTo>
                <a:cubicBezTo>
                  <a:pt x="38481" y="38589"/>
                  <a:pt x="37805" y="38956"/>
                  <a:pt x="37090" y="39089"/>
                </a:cubicBezTo>
                <a:cubicBezTo>
                  <a:pt x="35722" y="39343"/>
                  <a:pt x="34400" y="39875"/>
                  <a:pt x="32987" y="39875"/>
                </a:cubicBezTo>
                <a:cubicBezTo>
                  <a:pt x="32854" y="39875"/>
                  <a:pt x="32720" y="39871"/>
                  <a:pt x="32586" y="39861"/>
                </a:cubicBezTo>
                <a:cubicBezTo>
                  <a:pt x="32529" y="39856"/>
                  <a:pt x="32466" y="39851"/>
                  <a:pt x="32404" y="39851"/>
                </a:cubicBezTo>
                <a:cubicBezTo>
                  <a:pt x="32314" y="39851"/>
                  <a:pt x="32225" y="39862"/>
                  <a:pt x="32158" y="39902"/>
                </a:cubicBezTo>
                <a:cubicBezTo>
                  <a:pt x="31617" y="40233"/>
                  <a:pt x="31004" y="40104"/>
                  <a:pt x="30429" y="40179"/>
                </a:cubicBezTo>
                <a:cubicBezTo>
                  <a:pt x="29474" y="40305"/>
                  <a:pt x="28514" y="40341"/>
                  <a:pt x="27553" y="40341"/>
                </a:cubicBezTo>
                <a:cubicBezTo>
                  <a:pt x="26828" y="40341"/>
                  <a:pt x="26103" y="40321"/>
                  <a:pt x="25378" y="40304"/>
                </a:cubicBezTo>
                <a:cubicBezTo>
                  <a:pt x="25342" y="40303"/>
                  <a:pt x="25305" y="40303"/>
                  <a:pt x="25269" y="40303"/>
                </a:cubicBezTo>
                <a:cubicBezTo>
                  <a:pt x="24819" y="40303"/>
                  <a:pt x="24368" y="40362"/>
                  <a:pt x="23918" y="40380"/>
                </a:cubicBezTo>
                <a:cubicBezTo>
                  <a:pt x="23849" y="40382"/>
                  <a:pt x="23781" y="40384"/>
                  <a:pt x="23712" y="40384"/>
                </a:cubicBezTo>
                <a:cubicBezTo>
                  <a:pt x="23184" y="40384"/>
                  <a:pt x="22655" y="40314"/>
                  <a:pt x="22127" y="40314"/>
                </a:cubicBezTo>
                <a:cubicBezTo>
                  <a:pt x="21782" y="40314"/>
                  <a:pt x="21436" y="40344"/>
                  <a:pt x="21093" y="40443"/>
                </a:cubicBezTo>
                <a:cubicBezTo>
                  <a:pt x="20996" y="40350"/>
                  <a:pt x="20890" y="40320"/>
                  <a:pt x="20779" y="40320"/>
                </a:cubicBezTo>
                <a:cubicBezTo>
                  <a:pt x="20576" y="40320"/>
                  <a:pt x="20358" y="40420"/>
                  <a:pt x="20156" y="40420"/>
                </a:cubicBezTo>
                <a:cubicBezTo>
                  <a:pt x="20023" y="40420"/>
                  <a:pt x="19898" y="40377"/>
                  <a:pt x="19787" y="40237"/>
                </a:cubicBezTo>
                <a:cubicBezTo>
                  <a:pt x="19551" y="40320"/>
                  <a:pt x="19313" y="40349"/>
                  <a:pt x="19077" y="40349"/>
                </a:cubicBezTo>
                <a:cubicBezTo>
                  <a:pt x="18617" y="40349"/>
                  <a:pt x="18160" y="40239"/>
                  <a:pt x="17708" y="40199"/>
                </a:cubicBezTo>
                <a:cubicBezTo>
                  <a:pt x="17087" y="40144"/>
                  <a:pt x="16452" y="40192"/>
                  <a:pt x="15832" y="39940"/>
                </a:cubicBezTo>
                <a:cubicBezTo>
                  <a:pt x="15548" y="39826"/>
                  <a:pt x="15220" y="39820"/>
                  <a:pt x="14890" y="39820"/>
                </a:cubicBezTo>
                <a:cubicBezTo>
                  <a:pt x="14854" y="39820"/>
                  <a:pt x="14818" y="39821"/>
                  <a:pt x="14783" y="39821"/>
                </a:cubicBezTo>
                <a:cubicBezTo>
                  <a:pt x="14661" y="39821"/>
                  <a:pt x="14540" y="39820"/>
                  <a:pt x="14421" y="39813"/>
                </a:cubicBezTo>
                <a:cubicBezTo>
                  <a:pt x="13493" y="39761"/>
                  <a:pt x="12599" y="39564"/>
                  <a:pt x="11704" y="39312"/>
                </a:cubicBezTo>
                <a:cubicBezTo>
                  <a:pt x="11427" y="39234"/>
                  <a:pt x="11169" y="39193"/>
                  <a:pt x="10887" y="39068"/>
                </a:cubicBezTo>
                <a:cubicBezTo>
                  <a:pt x="10605" y="38945"/>
                  <a:pt x="10219" y="38914"/>
                  <a:pt x="9878" y="38837"/>
                </a:cubicBezTo>
                <a:cubicBezTo>
                  <a:pt x="9542" y="38762"/>
                  <a:pt x="9208" y="38683"/>
                  <a:pt x="8871" y="38615"/>
                </a:cubicBezTo>
                <a:cubicBezTo>
                  <a:pt x="8275" y="38495"/>
                  <a:pt x="7775" y="38151"/>
                  <a:pt x="7272" y="37857"/>
                </a:cubicBezTo>
                <a:cubicBezTo>
                  <a:pt x="6669" y="37504"/>
                  <a:pt x="6178" y="36958"/>
                  <a:pt x="5569" y="36623"/>
                </a:cubicBezTo>
                <a:cubicBezTo>
                  <a:pt x="5162" y="36400"/>
                  <a:pt x="4941" y="36039"/>
                  <a:pt x="4654" y="35743"/>
                </a:cubicBezTo>
                <a:cubicBezTo>
                  <a:pt x="4287" y="35369"/>
                  <a:pt x="3978" y="34943"/>
                  <a:pt x="3735" y="34479"/>
                </a:cubicBezTo>
                <a:cubicBezTo>
                  <a:pt x="3475" y="33978"/>
                  <a:pt x="3030" y="33574"/>
                  <a:pt x="2673" y="33123"/>
                </a:cubicBezTo>
                <a:cubicBezTo>
                  <a:pt x="2442" y="32832"/>
                  <a:pt x="2285" y="32539"/>
                  <a:pt x="2270" y="32125"/>
                </a:cubicBezTo>
                <a:cubicBezTo>
                  <a:pt x="2255" y="31766"/>
                  <a:pt x="1971" y="31426"/>
                  <a:pt x="1869" y="31059"/>
                </a:cubicBezTo>
                <a:cubicBezTo>
                  <a:pt x="1651" y="30264"/>
                  <a:pt x="1155" y="29534"/>
                  <a:pt x="1287" y="28653"/>
                </a:cubicBezTo>
                <a:cubicBezTo>
                  <a:pt x="762" y="27994"/>
                  <a:pt x="1316" y="27141"/>
                  <a:pt x="895" y="26464"/>
                </a:cubicBezTo>
                <a:cubicBezTo>
                  <a:pt x="1150" y="25829"/>
                  <a:pt x="1127" y="25167"/>
                  <a:pt x="1087" y="24504"/>
                </a:cubicBezTo>
                <a:cubicBezTo>
                  <a:pt x="1472" y="24344"/>
                  <a:pt x="1155" y="23999"/>
                  <a:pt x="1280" y="23757"/>
                </a:cubicBezTo>
                <a:cubicBezTo>
                  <a:pt x="1398" y="23528"/>
                  <a:pt x="1451" y="23262"/>
                  <a:pt x="1509" y="23006"/>
                </a:cubicBezTo>
                <a:cubicBezTo>
                  <a:pt x="1564" y="22766"/>
                  <a:pt x="1590" y="22518"/>
                  <a:pt x="1625" y="22274"/>
                </a:cubicBezTo>
                <a:cubicBezTo>
                  <a:pt x="1629" y="22248"/>
                  <a:pt x="1607" y="22198"/>
                  <a:pt x="1609" y="22198"/>
                </a:cubicBezTo>
                <a:cubicBezTo>
                  <a:pt x="2028" y="22051"/>
                  <a:pt x="1810" y="21637"/>
                  <a:pt x="1945" y="21367"/>
                </a:cubicBezTo>
                <a:cubicBezTo>
                  <a:pt x="2089" y="21077"/>
                  <a:pt x="2049" y="20698"/>
                  <a:pt x="2180" y="20397"/>
                </a:cubicBezTo>
                <a:cubicBezTo>
                  <a:pt x="2315" y="20080"/>
                  <a:pt x="2768" y="19929"/>
                  <a:pt x="2684" y="19479"/>
                </a:cubicBezTo>
                <a:cubicBezTo>
                  <a:pt x="3108" y="19294"/>
                  <a:pt x="2863" y="18869"/>
                  <a:pt x="3003" y="18594"/>
                </a:cubicBezTo>
                <a:cubicBezTo>
                  <a:pt x="3155" y="18294"/>
                  <a:pt x="3422" y="18052"/>
                  <a:pt x="3600" y="17762"/>
                </a:cubicBezTo>
                <a:cubicBezTo>
                  <a:pt x="3781" y="17468"/>
                  <a:pt x="3926" y="17149"/>
                  <a:pt x="4071" y="16833"/>
                </a:cubicBezTo>
                <a:cubicBezTo>
                  <a:pt x="4407" y="16103"/>
                  <a:pt x="4925" y="15485"/>
                  <a:pt x="5398" y="14853"/>
                </a:cubicBezTo>
                <a:cubicBezTo>
                  <a:pt x="5885" y="14204"/>
                  <a:pt x="6527" y="13672"/>
                  <a:pt x="7272" y="13294"/>
                </a:cubicBezTo>
                <a:cubicBezTo>
                  <a:pt x="7477" y="13189"/>
                  <a:pt x="7662" y="13035"/>
                  <a:pt x="7835" y="12881"/>
                </a:cubicBezTo>
                <a:cubicBezTo>
                  <a:pt x="8557" y="12242"/>
                  <a:pt x="9374" y="11770"/>
                  <a:pt x="10281" y="11445"/>
                </a:cubicBezTo>
                <a:cubicBezTo>
                  <a:pt x="10972" y="11197"/>
                  <a:pt x="11649" y="10900"/>
                  <a:pt x="12351" y="10690"/>
                </a:cubicBezTo>
                <a:cubicBezTo>
                  <a:pt x="13033" y="10485"/>
                  <a:pt x="13742" y="10222"/>
                  <a:pt x="14435" y="10222"/>
                </a:cubicBezTo>
                <a:cubicBezTo>
                  <a:pt x="14452" y="10222"/>
                  <a:pt x="14469" y="10222"/>
                  <a:pt x="14486" y="10222"/>
                </a:cubicBezTo>
                <a:cubicBezTo>
                  <a:pt x="14516" y="10223"/>
                  <a:pt x="14547" y="10223"/>
                  <a:pt x="14577" y="10223"/>
                </a:cubicBezTo>
                <a:cubicBezTo>
                  <a:pt x="15490" y="10223"/>
                  <a:pt x="16337" y="9963"/>
                  <a:pt x="17214" y="9827"/>
                </a:cubicBezTo>
                <a:cubicBezTo>
                  <a:pt x="17338" y="9807"/>
                  <a:pt x="17554" y="9640"/>
                  <a:pt x="17543" y="9611"/>
                </a:cubicBezTo>
                <a:cubicBezTo>
                  <a:pt x="17389" y="9205"/>
                  <a:pt x="17783" y="9145"/>
                  <a:pt x="17936" y="8938"/>
                </a:cubicBezTo>
                <a:cubicBezTo>
                  <a:pt x="18064" y="8762"/>
                  <a:pt x="18183" y="8577"/>
                  <a:pt x="18289" y="8388"/>
                </a:cubicBezTo>
                <a:cubicBezTo>
                  <a:pt x="18542" y="7936"/>
                  <a:pt x="18891" y="7484"/>
                  <a:pt x="19314" y="7195"/>
                </a:cubicBezTo>
                <a:cubicBezTo>
                  <a:pt x="19879" y="6807"/>
                  <a:pt x="20077" y="6164"/>
                  <a:pt x="20548" y="5723"/>
                </a:cubicBezTo>
                <a:cubicBezTo>
                  <a:pt x="20896" y="5397"/>
                  <a:pt x="21171" y="4991"/>
                  <a:pt x="21474" y="4617"/>
                </a:cubicBezTo>
                <a:cubicBezTo>
                  <a:pt x="21563" y="4507"/>
                  <a:pt x="21642" y="4387"/>
                  <a:pt x="21723" y="4270"/>
                </a:cubicBezTo>
                <a:cubicBezTo>
                  <a:pt x="22083" y="3747"/>
                  <a:pt x="22396" y="3192"/>
                  <a:pt x="22956" y="2829"/>
                </a:cubicBezTo>
                <a:cubicBezTo>
                  <a:pt x="23164" y="2695"/>
                  <a:pt x="23290" y="2437"/>
                  <a:pt x="23455" y="2237"/>
                </a:cubicBezTo>
                <a:cubicBezTo>
                  <a:pt x="23610" y="2048"/>
                  <a:pt x="23772" y="1954"/>
                  <a:pt x="23947" y="1954"/>
                </a:cubicBezTo>
                <a:close/>
                <a:moveTo>
                  <a:pt x="23833" y="1"/>
                </a:moveTo>
                <a:cubicBezTo>
                  <a:pt x="23493" y="360"/>
                  <a:pt x="23203" y="667"/>
                  <a:pt x="22909" y="970"/>
                </a:cubicBezTo>
                <a:cubicBezTo>
                  <a:pt x="22788" y="1094"/>
                  <a:pt x="22637" y="1193"/>
                  <a:pt x="22530" y="1326"/>
                </a:cubicBezTo>
                <a:cubicBezTo>
                  <a:pt x="21999" y="1986"/>
                  <a:pt x="21456" y="2639"/>
                  <a:pt x="20957" y="3324"/>
                </a:cubicBezTo>
                <a:cubicBezTo>
                  <a:pt x="20444" y="4030"/>
                  <a:pt x="20055" y="4826"/>
                  <a:pt x="19383" y="5414"/>
                </a:cubicBezTo>
                <a:cubicBezTo>
                  <a:pt x="19282" y="5505"/>
                  <a:pt x="19221" y="5654"/>
                  <a:pt x="19172" y="5787"/>
                </a:cubicBezTo>
                <a:cubicBezTo>
                  <a:pt x="18902" y="6520"/>
                  <a:pt x="18412" y="7120"/>
                  <a:pt x="17872" y="7636"/>
                </a:cubicBezTo>
                <a:cubicBezTo>
                  <a:pt x="17374" y="8111"/>
                  <a:pt x="17049" y="8634"/>
                  <a:pt x="16860" y="9315"/>
                </a:cubicBezTo>
                <a:cubicBezTo>
                  <a:pt x="16416" y="9164"/>
                  <a:pt x="15929" y="9335"/>
                  <a:pt x="15512" y="9020"/>
                </a:cubicBezTo>
                <a:cubicBezTo>
                  <a:pt x="15467" y="8986"/>
                  <a:pt x="15382" y="8970"/>
                  <a:pt x="15296" y="8970"/>
                </a:cubicBezTo>
                <a:cubicBezTo>
                  <a:pt x="15185" y="8970"/>
                  <a:pt x="15071" y="8996"/>
                  <a:pt x="15034" y="9045"/>
                </a:cubicBezTo>
                <a:cubicBezTo>
                  <a:pt x="14869" y="9262"/>
                  <a:pt x="14715" y="9337"/>
                  <a:pt x="14568" y="9337"/>
                </a:cubicBezTo>
                <a:cubicBezTo>
                  <a:pt x="14313" y="9337"/>
                  <a:pt x="14077" y="9109"/>
                  <a:pt x="13836" y="8996"/>
                </a:cubicBezTo>
                <a:cubicBezTo>
                  <a:pt x="13540" y="9226"/>
                  <a:pt x="13327" y="9459"/>
                  <a:pt x="13064" y="9574"/>
                </a:cubicBezTo>
                <a:cubicBezTo>
                  <a:pt x="12823" y="9679"/>
                  <a:pt x="12481" y="9579"/>
                  <a:pt x="12265" y="9707"/>
                </a:cubicBezTo>
                <a:cubicBezTo>
                  <a:pt x="12185" y="9754"/>
                  <a:pt x="12113" y="9772"/>
                  <a:pt x="12044" y="9772"/>
                </a:cubicBezTo>
                <a:cubicBezTo>
                  <a:pt x="11821" y="9772"/>
                  <a:pt x="11645" y="9578"/>
                  <a:pt x="11418" y="9565"/>
                </a:cubicBezTo>
                <a:cubicBezTo>
                  <a:pt x="11360" y="9763"/>
                  <a:pt x="11312" y="9921"/>
                  <a:pt x="11262" y="10091"/>
                </a:cubicBezTo>
                <a:cubicBezTo>
                  <a:pt x="11051" y="9920"/>
                  <a:pt x="10858" y="9858"/>
                  <a:pt x="10677" y="9858"/>
                </a:cubicBezTo>
                <a:cubicBezTo>
                  <a:pt x="10308" y="9858"/>
                  <a:pt x="9993" y="10113"/>
                  <a:pt x="9700" y="10221"/>
                </a:cubicBezTo>
                <a:lnTo>
                  <a:pt x="9536" y="10669"/>
                </a:lnTo>
                <a:cubicBezTo>
                  <a:pt x="9462" y="10618"/>
                  <a:pt x="9397" y="10595"/>
                  <a:pt x="9338" y="10595"/>
                </a:cubicBezTo>
                <a:cubicBezTo>
                  <a:pt x="9232" y="10595"/>
                  <a:pt x="9145" y="10671"/>
                  <a:pt x="9055" y="10794"/>
                </a:cubicBezTo>
                <a:cubicBezTo>
                  <a:pt x="8990" y="10882"/>
                  <a:pt x="8841" y="10976"/>
                  <a:pt x="8739" y="10976"/>
                </a:cubicBezTo>
                <a:cubicBezTo>
                  <a:pt x="8729" y="10976"/>
                  <a:pt x="8720" y="10975"/>
                  <a:pt x="8712" y="10973"/>
                </a:cubicBezTo>
                <a:cubicBezTo>
                  <a:pt x="8633" y="10958"/>
                  <a:pt x="8560" y="10951"/>
                  <a:pt x="8490" y="10951"/>
                </a:cubicBezTo>
                <a:cubicBezTo>
                  <a:pt x="8043" y="10951"/>
                  <a:pt x="7774" y="11255"/>
                  <a:pt x="7555" y="11624"/>
                </a:cubicBezTo>
                <a:cubicBezTo>
                  <a:pt x="7476" y="11759"/>
                  <a:pt x="7429" y="11853"/>
                  <a:pt x="7295" y="11853"/>
                </a:cubicBezTo>
                <a:cubicBezTo>
                  <a:pt x="7263" y="11853"/>
                  <a:pt x="7226" y="11847"/>
                  <a:pt x="7182" y="11836"/>
                </a:cubicBezTo>
                <a:cubicBezTo>
                  <a:pt x="7175" y="11834"/>
                  <a:pt x="7167" y="11833"/>
                  <a:pt x="7159" y="11833"/>
                </a:cubicBezTo>
                <a:cubicBezTo>
                  <a:pt x="7071" y="11833"/>
                  <a:pt x="6939" y="11941"/>
                  <a:pt x="6861" y="12023"/>
                </a:cubicBezTo>
                <a:cubicBezTo>
                  <a:pt x="6646" y="12247"/>
                  <a:pt x="6480" y="12528"/>
                  <a:pt x="6241" y="12722"/>
                </a:cubicBezTo>
                <a:cubicBezTo>
                  <a:pt x="5345" y="13454"/>
                  <a:pt x="4512" y="14227"/>
                  <a:pt x="3848" y="15199"/>
                </a:cubicBezTo>
                <a:cubicBezTo>
                  <a:pt x="3652" y="15484"/>
                  <a:pt x="3522" y="15852"/>
                  <a:pt x="3238" y="16067"/>
                </a:cubicBezTo>
                <a:cubicBezTo>
                  <a:pt x="2491" y="16636"/>
                  <a:pt x="2250" y="17525"/>
                  <a:pt x="1827" y="18291"/>
                </a:cubicBezTo>
                <a:cubicBezTo>
                  <a:pt x="1625" y="18654"/>
                  <a:pt x="1471" y="19042"/>
                  <a:pt x="1369" y="19446"/>
                </a:cubicBezTo>
                <a:cubicBezTo>
                  <a:pt x="1270" y="19849"/>
                  <a:pt x="1084" y="20239"/>
                  <a:pt x="979" y="20669"/>
                </a:cubicBezTo>
                <a:cubicBezTo>
                  <a:pt x="847" y="21207"/>
                  <a:pt x="509" y="21720"/>
                  <a:pt x="582" y="22293"/>
                </a:cubicBezTo>
                <a:cubicBezTo>
                  <a:pt x="657" y="22876"/>
                  <a:pt x="25" y="23336"/>
                  <a:pt x="358" y="23933"/>
                </a:cubicBezTo>
                <a:cubicBezTo>
                  <a:pt x="207" y="24911"/>
                  <a:pt x="152" y="25901"/>
                  <a:pt x="195" y="26890"/>
                </a:cubicBezTo>
                <a:cubicBezTo>
                  <a:pt x="207" y="27192"/>
                  <a:pt x="372" y="27557"/>
                  <a:pt x="231" y="27790"/>
                </a:cubicBezTo>
                <a:cubicBezTo>
                  <a:pt x="1" y="28166"/>
                  <a:pt x="554" y="28402"/>
                  <a:pt x="306" y="28724"/>
                </a:cubicBezTo>
                <a:cubicBezTo>
                  <a:pt x="45" y="29065"/>
                  <a:pt x="593" y="29232"/>
                  <a:pt x="488" y="29563"/>
                </a:cubicBezTo>
                <a:cubicBezTo>
                  <a:pt x="456" y="29663"/>
                  <a:pt x="717" y="29872"/>
                  <a:pt x="677" y="29952"/>
                </a:cubicBezTo>
                <a:cubicBezTo>
                  <a:pt x="422" y="30483"/>
                  <a:pt x="1188" y="30869"/>
                  <a:pt x="858" y="31390"/>
                </a:cubicBezTo>
                <a:cubicBezTo>
                  <a:pt x="1207" y="31568"/>
                  <a:pt x="1078" y="32011"/>
                  <a:pt x="1283" y="32219"/>
                </a:cubicBezTo>
                <a:cubicBezTo>
                  <a:pt x="1587" y="32526"/>
                  <a:pt x="1454" y="33016"/>
                  <a:pt x="1676" y="33226"/>
                </a:cubicBezTo>
                <a:cubicBezTo>
                  <a:pt x="2324" y="33839"/>
                  <a:pt x="2399" y="34822"/>
                  <a:pt x="3143" y="35354"/>
                </a:cubicBezTo>
                <a:cubicBezTo>
                  <a:pt x="3240" y="35424"/>
                  <a:pt x="3209" y="35651"/>
                  <a:pt x="3291" y="35766"/>
                </a:cubicBezTo>
                <a:cubicBezTo>
                  <a:pt x="3396" y="35914"/>
                  <a:pt x="3567" y="36014"/>
                  <a:pt x="3690" y="36151"/>
                </a:cubicBezTo>
                <a:cubicBezTo>
                  <a:pt x="4014" y="36514"/>
                  <a:pt x="4198" y="36983"/>
                  <a:pt x="4665" y="37246"/>
                </a:cubicBezTo>
                <a:cubicBezTo>
                  <a:pt x="5019" y="37446"/>
                  <a:pt x="5269" y="37827"/>
                  <a:pt x="5620" y="38036"/>
                </a:cubicBezTo>
                <a:cubicBezTo>
                  <a:pt x="6405" y="38505"/>
                  <a:pt x="7051" y="39234"/>
                  <a:pt x="8024" y="39361"/>
                </a:cubicBezTo>
                <a:cubicBezTo>
                  <a:pt x="8252" y="39693"/>
                  <a:pt x="8697" y="39461"/>
                  <a:pt x="8950" y="39717"/>
                </a:cubicBezTo>
                <a:cubicBezTo>
                  <a:pt x="9437" y="40209"/>
                  <a:pt x="10134" y="40048"/>
                  <a:pt x="10714" y="40273"/>
                </a:cubicBezTo>
                <a:cubicBezTo>
                  <a:pt x="11163" y="40449"/>
                  <a:pt x="11749" y="40283"/>
                  <a:pt x="12191" y="40468"/>
                </a:cubicBezTo>
                <a:cubicBezTo>
                  <a:pt x="12619" y="40646"/>
                  <a:pt x="13104" y="40447"/>
                  <a:pt x="13503" y="40801"/>
                </a:cubicBezTo>
                <a:cubicBezTo>
                  <a:pt x="13556" y="40849"/>
                  <a:pt x="13635" y="40863"/>
                  <a:pt x="13727" y="40863"/>
                </a:cubicBezTo>
                <a:cubicBezTo>
                  <a:pt x="13860" y="40863"/>
                  <a:pt x="14021" y="40833"/>
                  <a:pt x="14167" y="40833"/>
                </a:cubicBezTo>
                <a:cubicBezTo>
                  <a:pt x="14230" y="40833"/>
                  <a:pt x="14289" y="40838"/>
                  <a:pt x="14343" y="40854"/>
                </a:cubicBezTo>
                <a:cubicBezTo>
                  <a:pt x="15382" y="41154"/>
                  <a:pt x="16464" y="40987"/>
                  <a:pt x="17512" y="41180"/>
                </a:cubicBezTo>
                <a:cubicBezTo>
                  <a:pt x="17535" y="41184"/>
                  <a:pt x="17558" y="41185"/>
                  <a:pt x="17583" y="41185"/>
                </a:cubicBezTo>
                <a:cubicBezTo>
                  <a:pt x="17737" y="41185"/>
                  <a:pt x="17927" y="41115"/>
                  <a:pt x="18057" y="41115"/>
                </a:cubicBezTo>
                <a:cubicBezTo>
                  <a:pt x="18103" y="41115"/>
                  <a:pt x="18142" y="41125"/>
                  <a:pt x="18168" y="41149"/>
                </a:cubicBezTo>
                <a:cubicBezTo>
                  <a:pt x="18269" y="41242"/>
                  <a:pt x="18365" y="41272"/>
                  <a:pt x="18458" y="41272"/>
                </a:cubicBezTo>
                <a:cubicBezTo>
                  <a:pt x="18639" y="41272"/>
                  <a:pt x="18809" y="41157"/>
                  <a:pt x="18983" y="41157"/>
                </a:cubicBezTo>
                <a:cubicBezTo>
                  <a:pt x="19009" y="41157"/>
                  <a:pt x="19035" y="41159"/>
                  <a:pt x="19061" y="41165"/>
                </a:cubicBezTo>
                <a:cubicBezTo>
                  <a:pt x="19360" y="41232"/>
                  <a:pt x="19670" y="41261"/>
                  <a:pt x="19978" y="41281"/>
                </a:cubicBezTo>
                <a:cubicBezTo>
                  <a:pt x="20018" y="41284"/>
                  <a:pt x="20058" y="41285"/>
                  <a:pt x="20099" y="41285"/>
                </a:cubicBezTo>
                <a:cubicBezTo>
                  <a:pt x="20520" y="41285"/>
                  <a:pt x="20944" y="41150"/>
                  <a:pt x="21366" y="41150"/>
                </a:cubicBezTo>
                <a:cubicBezTo>
                  <a:pt x="21597" y="41150"/>
                  <a:pt x="21827" y="41190"/>
                  <a:pt x="22055" y="41315"/>
                </a:cubicBezTo>
                <a:cubicBezTo>
                  <a:pt x="22062" y="41319"/>
                  <a:pt x="22069" y="41320"/>
                  <a:pt x="22078" y="41320"/>
                </a:cubicBezTo>
                <a:cubicBezTo>
                  <a:pt x="22097" y="41320"/>
                  <a:pt x="22120" y="41314"/>
                  <a:pt x="22139" y="41313"/>
                </a:cubicBezTo>
                <a:cubicBezTo>
                  <a:pt x="22378" y="41298"/>
                  <a:pt x="22617" y="41296"/>
                  <a:pt x="22856" y="41296"/>
                </a:cubicBezTo>
                <a:cubicBezTo>
                  <a:pt x="23010" y="41296"/>
                  <a:pt x="23164" y="41297"/>
                  <a:pt x="23318" y="41297"/>
                </a:cubicBezTo>
                <a:cubicBezTo>
                  <a:pt x="23574" y="41297"/>
                  <a:pt x="23829" y="41293"/>
                  <a:pt x="24080" y="41276"/>
                </a:cubicBezTo>
                <a:cubicBezTo>
                  <a:pt x="24120" y="41273"/>
                  <a:pt x="24160" y="41272"/>
                  <a:pt x="24200" y="41272"/>
                </a:cubicBezTo>
                <a:cubicBezTo>
                  <a:pt x="24492" y="41272"/>
                  <a:pt x="24781" y="41338"/>
                  <a:pt x="25060" y="41338"/>
                </a:cubicBezTo>
                <a:cubicBezTo>
                  <a:pt x="25175" y="41338"/>
                  <a:pt x="25289" y="41326"/>
                  <a:pt x="25400" y="41294"/>
                </a:cubicBezTo>
                <a:cubicBezTo>
                  <a:pt x="25996" y="41123"/>
                  <a:pt x="26592" y="41170"/>
                  <a:pt x="27188" y="41138"/>
                </a:cubicBezTo>
                <a:cubicBezTo>
                  <a:pt x="27551" y="41119"/>
                  <a:pt x="27915" y="41130"/>
                  <a:pt x="28277" y="41119"/>
                </a:cubicBezTo>
                <a:cubicBezTo>
                  <a:pt x="28498" y="41112"/>
                  <a:pt x="28719" y="41109"/>
                  <a:pt x="28939" y="41109"/>
                </a:cubicBezTo>
                <a:cubicBezTo>
                  <a:pt x="29677" y="41109"/>
                  <a:pt x="30415" y="41138"/>
                  <a:pt x="31152" y="41139"/>
                </a:cubicBezTo>
                <a:cubicBezTo>
                  <a:pt x="31156" y="41139"/>
                  <a:pt x="31161" y="41139"/>
                  <a:pt x="31165" y="41139"/>
                </a:cubicBezTo>
                <a:cubicBezTo>
                  <a:pt x="32038" y="41139"/>
                  <a:pt x="32915" y="41014"/>
                  <a:pt x="33783" y="40889"/>
                </a:cubicBezTo>
                <a:cubicBezTo>
                  <a:pt x="34451" y="40794"/>
                  <a:pt x="35102" y="40571"/>
                  <a:pt x="35771" y="40482"/>
                </a:cubicBezTo>
                <a:cubicBezTo>
                  <a:pt x="36350" y="40404"/>
                  <a:pt x="36894" y="40206"/>
                  <a:pt x="37492" y="40159"/>
                </a:cubicBezTo>
                <a:cubicBezTo>
                  <a:pt x="38124" y="40109"/>
                  <a:pt x="38706" y="39579"/>
                  <a:pt x="39347" y="39445"/>
                </a:cubicBezTo>
                <a:cubicBezTo>
                  <a:pt x="40045" y="39301"/>
                  <a:pt x="40619" y="38961"/>
                  <a:pt x="41233" y="38659"/>
                </a:cubicBezTo>
                <a:cubicBezTo>
                  <a:pt x="42104" y="38230"/>
                  <a:pt x="42841" y="37633"/>
                  <a:pt x="43531" y="36968"/>
                </a:cubicBezTo>
                <a:cubicBezTo>
                  <a:pt x="43625" y="36875"/>
                  <a:pt x="43708" y="36772"/>
                  <a:pt x="43777" y="36660"/>
                </a:cubicBezTo>
                <a:cubicBezTo>
                  <a:pt x="44175" y="36011"/>
                  <a:pt x="44902" y="35632"/>
                  <a:pt x="45207" y="34907"/>
                </a:cubicBezTo>
                <a:cubicBezTo>
                  <a:pt x="45297" y="34697"/>
                  <a:pt x="45355" y="34464"/>
                  <a:pt x="45487" y="34285"/>
                </a:cubicBezTo>
                <a:cubicBezTo>
                  <a:pt x="45612" y="34116"/>
                  <a:pt x="45912" y="34035"/>
                  <a:pt x="45966" y="33863"/>
                </a:cubicBezTo>
                <a:cubicBezTo>
                  <a:pt x="46247" y="32964"/>
                  <a:pt x="46887" y="32244"/>
                  <a:pt x="47062" y="31267"/>
                </a:cubicBezTo>
                <a:cubicBezTo>
                  <a:pt x="47216" y="30408"/>
                  <a:pt x="47445" y="29545"/>
                  <a:pt x="47614" y="28684"/>
                </a:cubicBezTo>
                <a:cubicBezTo>
                  <a:pt x="47760" y="27952"/>
                  <a:pt x="47567" y="27184"/>
                  <a:pt x="47738" y="26433"/>
                </a:cubicBezTo>
                <a:cubicBezTo>
                  <a:pt x="47829" y="26033"/>
                  <a:pt x="47865" y="25605"/>
                  <a:pt x="47673" y="25184"/>
                </a:cubicBezTo>
                <a:cubicBezTo>
                  <a:pt x="47603" y="25034"/>
                  <a:pt x="47735" y="24789"/>
                  <a:pt x="47772" y="24609"/>
                </a:cubicBezTo>
                <a:lnTo>
                  <a:pt x="47507" y="24355"/>
                </a:lnTo>
                <a:cubicBezTo>
                  <a:pt x="47568" y="23992"/>
                  <a:pt x="47767" y="23599"/>
                  <a:pt x="47645" y="23402"/>
                </a:cubicBezTo>
                <a:cubicBezTo>
                  <a:pt x="47231" y="22734"/>
                  <a:pt x="47398" y="21893"/>
                  <a:pt x="46917" y="21260"/>
                </a:cubicBezTo>
                <a:cubicBezTo>
                  <a:pt x="46718" y="20996"/>
                  <a:pt x="47202" y="21082"/>
                  <a:pt x="47153" y="20811"/>
                </a:cubicBezTo>
                <a:cubicBezTo>
                  <a:pt x="46723" y="20621"/>
                  <a:pt x="46567" y="20218"/>
                  <a:pt x="46502" y="19733"/>
                </a:cubicBezTo>
                <a:cubicBezTo>
                  <a:pt x="46427" y="19172"/>
                  <a:pt x="46300" y="18644"/>
                  <a:pt x="45827" y="18215"/>
                </a:cubicBezTo>
                <a:cubicBezTo>
                  <a:pt x="45557" y="17969"/>
                  <a:pt x="45464" y="17522"/>
                  <a:pt x="45306" y="17159"/>
                </a:cubicBezTo>
                <a:cubicBezTo>
                  <a:pt x="45217" y="16951"/>
                  <a:pt x="45212" y="16688"/>
                  <a:pt x="45079" y="16523"/>
                </a:cubicBezTo>
                <a:cubicBezTo>
                  <a:pt x="44693" y="16040"/>
                  <a:pt x="44254" y="15601"/>
                  <a:pt x="43851" y="15132"/>
                </a:cubicBezTo>
                <a:cubicBezTo>
                  <a:pt x="43484" y="14702"/>
                  <a:pt x="43126" y="14262"/>
                  <a:pt x="42787" y="13812"/>
                </a:cubicBezTo>
                <a:cubicBezTo>
                  <a:pt x="42594" y="13554"/>
                  <a:pt x="42386" y="13385"/>
                  <a:pt x="42072" y="13249"/>
                </a:cubicBezTo>
                <a:cubicBezTo>
                  <a:pt x="41679" y="13078"/>
                  <a:pt x="41257" y="12838"/>
                  <a:pt x="41100" y="12350"/>
                </a:cubicBezTo>
                <a:cubicBezTo>
                  <a:pt x="41064" y="12236"/>
                  <a:pt x="40937" y="12140"/>
                  <a:pt x="40832" y="12064"/>
                </a:cubicBezTo>
                <a:cubicBezTo>
                  <a:pt x="40420" y="11765"/>
                  <a:pt x="39755" y="11811"/>
                  <a:pt x="39603" y="11152"/>
                </a:cubicBezTo>
                <a:cubicBezTo>
                  <a:pt x="39597" y="11125"/>
                  <a:pt x="39446" y="11146"/>
                  <a:pt x="39370" y="11119"/>
                </a:cubicBezTo>
                <a:cubicBezTo>
                  <a:pt x="38897" y="10954"/>
                  <a:pt x="38388" y="10846"/>
                  <a:pt x="37962" y="10597"/>
                </a:cubicBezTo>
                <a:cubicBezTo>
                  <a:pt x="37155" y="10124"/>
                  <a:pt x="36324" y="9834"/>
                  <a:pt x="35389" y="9673"/>
                </a:cubicBezTo>
                <a:cubicBezTo>
                  <a:pt x="34181" y="9465"/>
                  <a:pt x="32971" y="9286"/>
                  <a:pt x="31759" y="9106"/>
                </a:cubicBezTo>
                <a:cubicBezTo>
                  <a:pt x="31467" y="9063"/>
                  <a:pt x="31185" y="8902"/>
                  <a:pt x="30916" y="8762"/>
                </a:cubicBezTo>
                <a:cubicBezTo>
                  <a:pt x="30554" y="8571"/>
                  <a:pt x="30551" y="8140"/>
                  <a:pt x="30354" y="7836"/>
                </a:cubicBezTo>
                <a:cubicBezTo>
                  <a:pt x="30139" y="7505"/>
                  <a:pt x="29690" y="7466"/>
                  <a:pt x="29516" y="7029"/>
                </a:cubicBezTo>
                <a:cubicBezTo>
                  <a:pt x="29279" y="6438"/>
                  <a:pt x="28889" y="5897"/>
                  <a:pt x="28516" y="5383"/>
                </a:cubicBezTo>
                <a:cubicBezTo>
                  <a:pt x="28202" y="4950"/>
                  <a:pt x="27841" y="4531"/>
                  <a:pt x="27490" y="4126"/>
                </a:cubicBezTo>
                <a:cubicBezTo>
                  <a:pt x="27133" y="3714"/>
                  <a:pt x="27023" y="3123"/>
                  <a:pt x="26501" y="2836"/>
                </a:cubicBezTo>
                <a:cubicBezTo>
                  <a:pt x="26375" y="2768"/>
                  <a:pt x="26338" y="2541"/>
                  <a:pt x="26255" y="2388"/>
                </a:cubicBezTo>
                <a:cubicBezTo>
                  <a:pt x="26190" y="2267"/>
                  <a:pt x="26135" y="2067"/>
                  <a:pt x="26044" y="2046"/>
                </a:cubicBezTo>
                <a:cubicBezTo>
                  <a:pt x="25719" y="1971"/>
                  <a:pt x="25732" y="1653"/>
                  <a:pt x="25564" y="1478"/>
                </a:cubicBezTo>
                <a:cubicBezTo>
                  <a:pt x="25405" y="1313"/>
                  <a:pt x="25007" y="1173"/>
                  <a:pt x="25024" y="1077"/>
                </a:cubicBezTo>
                <a:cubicBezTo>
                  <a:pt x="25101" y="632"/>
                  <a:pt x="24606" y="840"/>
                  <a:pt x="24571" y="630"/>
                </a:cubicBezTo>
                <a:cubicBezTo>
                  <a:pt x="24488" y="133"/>
                  <a:pt x="24123" y="62"/>
                  <a:pt x="23833" y="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BC439AA8-842C-48A3-8FC0-BCC4F4FFBBD4}"/>
              </a:ext>
            </a:extLst>
          </p:cNvPr>
          <p:cNvSpPr txBox="1">
            <a:spLocks/>
          </p:cNvSpPr>
          <p:nvPr/>
        </p:nvSpPr>
        <p:spPr>
          <a:xfrm rot="20075414">
            <a:off x="450527" y="1969917"/>
            <a:ext cx="1956909" cy="5965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>
                <a:latin typeface="Comic Sans MS" panose="030F0702030302020204" pitchFamily="66" charset="0"/>
              </a:rPr>
              <a:t>Homework Pages</a:t>
            </a:r>
          </a:p>
        </p:txBody>
      </p:sp>
    </p:spTree>
    <p:extLst>
      <p:ext uri="{BB962C8B-B14F-4D97-AF65-F5344CB8AC3E}">
        <p14:creationId xmlns:p14="http://schemas.microsoft.com/office/powerpoint/2010/main" val="3945808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2173</TotalTime>
  <Words>649</Words>
  <Application>Microsoft Office PowerPoint</Application>
  <PresentationFormat>Widescreen</PresentationFormat>
  <Paragraphs>146</Paragraphs>
  <Slides>14</Slides>
  <Notes>2</Notes>
  <HiddenSlides>0</HiddenSlides>
  <MMClips>4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Permanent Marker</vt:lpstr>
      <vt:lpstr>Office Theme</vt:lpstr>
      <vt:lpstr>PowerPoint Presentation</vt:lpstr>
      <vt:lpstr>PowerPoint Presentation</vt:lpstr>
      <vt:lpstr>Learning Goals  </vt:lpstr>
      <vt:lpstr>This week’s skills</vt:lpstr>
      <vt:lpstr>Calendar  </vt:lpstr>
      <vt:lpstr>Recess</vt:lpstr>
      <vt:lpstr>I-Ready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Ways of Communication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Reshard, Felicia</dc:creator>
  <cp:lastModifiedBy>JMRod 1990</cp:lastModifiedBy>
  <cp:revision>83</cp:revision>
  <dcterms:created xsi:type="dcterms:W3CDTF">2020-04-08T16:22:59Z</dcterms:created>
  <dcterms:modified xsi:type="dcterms:W3CDTF">2020-04-13T01:14:35Z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