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0T14:25:41.63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  <inkml:brush xml:id="br2">
      <inkml:brushProperty name="width" value="0.05292" units="cm"/>
      <inkml:brushProperty name="height" value="0.05292" units="cm"/>
      <inkml:brushProperty name="color" value="#7030A0"/>
    </inkml:brush>
    <inkml:brush xml:id="br3">
      <inkml:brushProperty name="width" value="0.05292" units="cm"/>
      <inkml:brushProperty name="height" value="0.05292" units="cm"/>
      <inkml:brushProperty name="color" value="#00B050"/>
    </inkml:brush>
    <inkml:brush xml:id="br4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3935 7325 0,'0'0'15,"0"0"-15,0 0 16,0 0-16,-50 0 0,50 0 16,0 0-16,-41 24 15,41-24-15,0 0 16,-42 37-16,42-37 0,0 0 15,-41 33-15,41-33 16</inkml:trace>
  <inkml:trace contextRef="#ctx0" brushRef="#br0" timeOffset="567.101">3455 8140 0,'0'0'16,"0"0"-16,0 0 0,0 0 15,0 0-15,0 0 16,8 42-16,-8-42 15,42 10-15,-42-10 0,66-34 16,-66 34-16,83-74 16,-83 74-16,107-121 15,-107 121-15,99-149 16,-99 149-16,91-176 0,-91 176 16,91-182-16,-91 182 15,58-172-15,-58 172 16,33-149-16,-33 149 0,0 0 15,8-116-15,-8 116 16,0 0-16,-24-84 16,24 84-16,-42-33 15,42 33-15,-66 29 0,66-29 16,-83 97-16,83-97 16,-66 177-16,8 42 15,25-5-15,33-214 16,-16 190-16,16-190 0,8 172 15,-8-172-15,17 140 16,-17-140-16,0 0 16,33 102-16,-33-102 15,49 80-15,-49-80 16,0 0-16,58 32 0,-58-32 16</inkml:trace>
  <inkml:trace contextRef="#ctx0" brushRef="#br0" timeOffset="1083.0242">4381 7786 0,'0'0'15,"0"0"-15,0 117 16,0-117-16,9 135 0,-9-135 16,0 0-16,0 0 15,0 0-15,0 0 16,0 0-16,0 0 0,8 140 16,-8-140-16,8 69 15,-8-69-15,0 0 0,0 0 16,8-93-16,-8 93 15,17-131-15,-17 131 16,33-130-16,-33 130 16,58-107-16,-58 107 0,0 0 15,66-74-15,-66 74 16,91-5-16,-91 5 16,66 51-16,-66-51 15,50 107-15,-50-107 0,42 149 16,-42-149-16,25 150 15,-25-150-15,0 0 16,0 0-16,0 0 0,0 0 16,0 0-16,0 0 15,0 0-15,8 126 16,-8-126-16,8 46 0,-8-46 16,25-19-16,-25 19 15</inkml:trace>
  <inkml:trace contextRef="#ctx0" brushRef="#br0" timeOffset="1866.9535">5333 7865 0,'0'0'0,"0"0"16,0 0-16,-8 121 15,8-121-15,8 126 16,-8-126-16,0 0 16,17 135-16,-17-135 0,0 0 15,33 94-15,-33-94 16,49 32-16,-49-32 15,67-51-15,-67 51 0,74-103 16,-74 103-16,50-145 16,-50 145-16,0 0 15,0 0-15,0 0 16,41-129-16,-41 129 0,25-66 16,-25 66-16,25 24 15,-25-24-15,33 111 0,-33-111 16,33 187-16,-17 36 15,-16-223-15,8 228 16,-8-228-16,-16 223 16,16-223-16,-25 177 15,25-177-15,0 0 0,0 0 16,0 0-16,-33 130 16,33-130-16,0 0 15,-41 51-15,41-51 0,-50-18 16,50 18-16,-41-93 15,41 93-15,-17-126 16,17 126-16,17-149 16,-17 149-16,58-134 0,-58 134 15,82-122-15,-82 122 16,0 0-16,100-92 16,-100 92-16,0 0 0,0 0 15,82-61-15,-82 61 16,0 0-16,0 0 0,0 0 15,0 0-15,0 0 16,0 0-16,0 0 16,66-42-16,-66 42 0,0 0 15,0 0-15,0 0 16,0 0-16,0 0 0,0 0 16,0 0-16,0 0 15,25-14-15,-25 14 16,0 0-16,0 0 0,0 0 15,58-9-15</inkml:trace>
  <inkml:trace contextRef="#ctx0" brushRef="#br0" timeOffset="2166.3174">6879 7893 0,'0'0'0,"0"0"15,42-4-15,-42 4 16,82-10-16,-82 10 0,133-14 16,-133 14-16,132-18 15</inkml:trace>
  <inkml:trace contextRef="#ctx0" brushRef="#br0" timeOffset="2349.6385">6987 8149 0,'0'0'0,"0"0"0,0 0 16,49-9-16,-49 9 15,108-23-15,-108 23 16</inkml:trace>
  <inkml:trace contextRef="#ctx0" brushRef="#br0" timeOffset="3000.2382">9244 8452 0,'33'-42'0,"-33"42"16,83-130-16,49-71 15,-132 201-15,124-214 16,-124 214-16,109-209 16,-109 209-16,58-191 0,-58 191 15,16-148-15,-16 148 16,-33-107-16,33 107 15,-74-56-15,74 56 16,-84 5-16,84-5 0,-99 69 16,99-69-16,-91 154 15,91-154-15,-58 218 16,58-218-16,-17 242 16,17-242-16,42 214 0,-42-214 15,74 150-15,-74-150 16,124 79-16,-124-79 15,117 14-15,-117-14 0</inkml:trace>
  <inkml:trace contextRef="#ctx0" brushRef="#br0" timeOffset="3399.6507">10097 8023 0,'0'0'0,"0"0"15,8 108-15,-8-108 16,0 0-16,0 0 16,0 0-16,0 0 15,17 111-15,-17-111 0,16 71 16,-16-71-16,0 0 15,0 0-15,33-98 16,-33 98-16,33-136 0,-33 136 16,0 0-16,33-130 15,-33 130-15,0 0 16,58-78-16,-58 78 16,75-6-16,-75 6 0,66 66 15,-66-66-15,41 120 16,-41-120-16,33 150 15,-33-150-15,0 0 16,17 130-16,-17-130 0,41 79 16,-41-79-16</inkml:trace>
  <inkml:trace contextRef="#ctx0" brushRef="#br0" timeOffset="3749.3106">11073 7907 0,'0'0'15,"0"0"-15,41-84 0,-41 84 16,66-98-16,-66 98 15,0 0-15,83-83 16,-83 83-16,82-32 0,-82 32 16,67 37-16,-67-37 15,49 111-15,-49-111 16,50 182-16,-50-182 16,49 200-16,-49-200 15,50 182-15,-50-182 0,74 120 16,-74-120-16,83 48 15,-83-48-15,91-43 16</inkml:trace>
  <inkml:trace contextRef="#ctx0" brushRef="#br0" timeOffset="3991.9537">11734 7903 0,'-17'22'15,"17"-22"-15,-57 75 0,57-75 16,-91 131-16,91-131 16,-91 159-16,91-159 15,0 0-15,0 0 16,-91 129-16,91-129 0,-58 56 15,58-56-15</inkml:trace>
  <inkml:trace contextRef="#ctx0" brushRef="#br0" timeOffset="4385.9082">11850 7010 0,'0'0'15,"0"0"-15,49-42 16,-49 42-16,83-46 15,-83 46-15,0 0 0,91-52 16,-91 52-16,0 0 16,91-14-16,-91 14 15,66 37-15,-66-37 0,0 0 16,41 70-16,-41-70 16,17 102-16,-17-102 0,0 0 15,8 108-15,-8-108 16,0 0-16,17 92 15,-17-92-15,0 0 0,41 52 16,-41-52-16</inkml:trace>
  <inkml:trace contextRef="#ctx0" brushRef="#br0" timeOffset="4633.2512">12379 6893 0,'0'0'0,"0"0"15,-66 75 1,66-75-16,-75 83 0,75-83 15,-66 103-15,66-103 16,-58 102-16</inkml:trace>
  <inkml:trace contextRef="#ctx0" brushRef="#br0" timeOffset="15476.6188">12139 7047 0</inkml:trace>
  <inkml:trace contextRef="#ctx0" brushRef="#br0" timeOffset="24416.3448">11908 6507 0,'0'0'0,"0"0"15,0 0-15,-83 18 16,83-18-16,-74 34 16,74-34-16,0 0 0,-75 60 15,75-60-15,-58 80 16,58-80-16,-25 101 15,25-101-15,0 107 0,0-107 16,25 107-16,-25-107 16,50 108-16,-50-108 15,74 92-15,-74-92 16,83 89-16,-83-89 16,116 70-16,-116-70 0,124 65 15,-124-65-15,132 41 16,-132-41-16,141 28 15,-141-28-15,132 0 0,-132 0 16,124-18-16,-124 18 16,99-42-16,-99 42 15,83-47-15,-83 47 16,58-78-16,-58 78 0,25-89 16,-25 89-16,0-108 15,0 108-15,-25-120 16,25 120-16,-66-116 15,66 116-15,-91-116 0,91 116 16,-124-84-16,124 84 16,-133-75-16,133 75 15,-140-64-15,140 64 16</inkml:trace>
  <inkml:trace contextRef="#ctx0" brushRef="#br0" timeOffset="25839.6162">11420 6656 0,'0'0'0,"0"0"16,0 0-16,0 0 0,0 0 16,0 0-16,0 0 15,-33-37-15,33 37 16,-58-42-16,58 42 0,-75-37 15,75 37-15,-99-33 16,99 33-16,-99-28 16,99 28-16,-124-23 15,124 23-15,-116-28 0,116 28 16,-140-18-16,140 18 16,-124-14-16,124 14 15,-141-19-15,141 19 0,0 0 0,-141-18 16,141 18-16,-148-14 15,148 14-15,-149-5 16,149 5-16,-141-9 16,141 9-16,-149-6 0,149 6 15,-133 0-15,133 0 16,-124 0-16,124 0 16,-107 6-16,107-6 0,-108 0 15,108 0 1,-91 0-16,91 0 0,0 0 15,-74 0-15,74 0 16,0 0-16,-66 9 0,66-9 16,0 0-16,-58 19 15,58-19-15,-50 46 16,50-46-16,0 0 16,-33 61-16,33-61 0,-17 88 15,17-88-15,-16 93 16,16-93-16,0 88 15,0-88-15,-8 89 16,8-89-16,-9 83 0,9-83 16,0 0-16,0 0 15,0 0-15,-16 79 16,16-79-16,0 0 0,0 0 16,0 0-16,-17 52 15,17-52-15,0 0 16,-33 9-16,33-9 15,-41-37-15,41 37 0,0 0 16,-33-79-16,33 79 16,0 0-16,-33-93 15,33 93-15,0 0 0,0 0 16,0 0-16,0 0 16,-25-93-16,25 93 15,0 0-15,0 0 0,0 0 16,0 0-16,0 0 15,-25-66-15,25 66 16,0 0-16,0 0 0,0 0 16,0 0-16,41 33 15,-41-33-15,34 84 16,-34-84-16,0 0 16,41 97-16,-41-97 0,0 0 15,0 0-15,0 0 16,41 103-16,-41-103 15,0 0-15,0 0 0,0 0 16,0 0-16,0 0 16,0 0-16,42 69 0,-42-69 15,0 0-15,57 28 16,-57-28-16,75-23 16,-75 23-16,0 0 0,58-46 15,-58 46-15,0 0 16,58-56-16,-58 56 15,0 0-15,0 0 16,58-51-16,-58 51 0,0 0 16,0 0-16,0 0 15,0 0-15,0 0 16,0 0-16,0 0 0,0 0 16,0 0-16,0 0 15,33-47-15,-33 47 0,0 0 16,0 0-16,0 0 15,0 0-15,0 0 0,0 0 16,0 0-16,0 0 16,0 0-16,0 0 15,24-23-15,-24 23 0,0 0 16,0 0-16,0 0 16,0 0-16,0 0 0,0 0 15,0 0-15</inkml:trace>
  <inkml:trace contextRef="#ctx0" brushRef="#br0" timeOffset="35016.3816">3463 11136 0,'25'-28'0,"-25"28"16,58-79-16,-58 79 15,75-135-15,-75 135 16,91-181-16,-91 181 16,82-200-16,-82 200 0,58-210 15,-58 210-15,33-186 16,-33 186-16,0 0 15,0 0-15,0-126 0,0 126 16,-25-51-16,25 51 16,-41 56-16,41-56 15,-41 135-15,41-135 16,-33 233-16,33-233 0,0 260 16,0-260-16,33 241 15,-33-241-15,49 178 16,-49-178-16,66 116 15,-66-116-15,100 48 0,-100-48 16,91-10-16,-91 10 16</inkml:trace>
  <inkml:trace contextRef="#ctx0" brushRef="#br0" timeOffset="35449.9349">4497 10642 0,'0'43'15,"0"-43"-15,17 97 16,-17-97-16,16 126 0,-16-126 16,0 0-16,0 0 15,0 0-15,0 0 16,17 121-16,-17-121 15,8 61-15,-8-61 0,8-32 16,-8 32-16,0-122 16,0 122-16,25-149 15,-25 149-15,0 0 0,50-140 16,-50 140-16,0 0 16,0 0-16,66-79 0,-66 79 15,66 14-15,-66-14 16,58 93-16,-58-93 15,50 139-15,-50-139 16,42 155-16,-42-155 16,0 0-16,0 0 0,41 125 15,-41-125-15,50 61 16,-50-61-16,74-23 16,-74 23-16</inkml:trace>
  <inkml:trace contextRef="#ctx0" brushRef="#br0" timeOffset="36016.1595">5482 10605 0,'0'0'0,"0"0"16,0 103-16,0-103 0,8 111 15,-8-111-15,0 0 16,17 103-16,-17-103 15,41 70-15,-41-70 16,50 18-16,-50-18 0,58-41 16,-58 41-16,58-98 15,-58 98-15,49-126 16,-49 126-16,0 0 0,0 0 16,41-103-16,-41 103 15,50-32-15,-50 32 16,41 65-16,-41-65 15,42 139-15,-9 67 0,-8-1 16,-25-205-16,8 195 16,-8-195-16,0 190 15,0-190-15,-17 172 0,17-172 16,0 0-16,-24 126 16,24-126-16,-58 70 15,58-70-15,-91 0 16,91 0-16,-91-60 15,91 60-15,-91-98 0,91 98 16,-58-107-16,58 107 16,-25-106-16,25 106 15,8-94-15,-8 94 16,58-70-16,-58 70 0,100-46 16,-100 46-16,132-24 15,-132 24-15,132-23 16,-132 23-16,124-18 15,-124 18-15,132-33 0,-132 33 16,116-56-16,-116 56 16</inkml:trace>
  <inkml:trace contextRef="#ctx0" brushRef="#br0" timeOffset="36256.1263">6706 10568 0,'0'0'16,"0"0"-16,0 0 15,58-4-15,-58 4 16,82-5-16,-82 5 0,100-19 15,-100 19-15,115-9 16,-115 9-16</inkml:trace>
  <inkml:trace contextRef="#ctx0" brushRef="#br0" timeOffset="36434.1116">6863 10987 0,'0'0'16,"0"0"-16,0 0 15,49-4-15,-49 4 0,91-24 16,-91 24-16,158-37 16</inkml:trace>
  <inkml:trace contextRef="#ctx0" brushRef="#br0" timeOffset="36866.1023">8335 10842 0,'0'0'15,"0"0"-15,0 0 0,16-55 16,-16 55-16,50-93 16,-50 93-16,66-112 15,-66 112-15,83-97 16,-83 97-16,0 0 0,91-52 15,-91 52-15,82 9 16,-82-9-16,58 89 16,-58-89-16,50 144 0,-50-144 15,33 187-15,-33-187 16,49 167-16,-49-167 16,42 130-16,-42-130 15,58 56-15,-58-56 0,82-14 16,-82 14-16,75-83 15</inkml:trace>
  <inkml:trace contextRef="#ctx0" brushRef="#br0" timeOffset="37087.6947">9029 10559 0,'-16'37'0,"16"-37"16,-42 103-16,42-103 16,-74 163-16,74-163 0,-83 177 15,83-177-15,-58 171 16,58-171-16,0 0 16,-16 122-16,16-122 15,41 50-15,-41-50 0</inkml:trace>
  <inkml:trace contextRef="#ctx0" brushRef="#br0" timeOffset="37500.1858">9907 11136 0,'0'0'0,"0"0"15,0 0-15,66-37 16,-66 37-16,99-98 16,-99 98-16,132-154 0,-132 154 15,124-200-15,-124 200 16,116-208-16,-116 208 16,0 0-16,0 0 15,58-178-15,-58 178 0,0 0 16,8-121-16,-8 121 15,-49-14-15,49 14 16,-75 80-16,75-80 16,-74 176-16,74-176 15,-33 228-15,33-228 0,-9 229 16,9-229-16,42 181 16,-42-181-16,66 107 15,-66-107-15,99 46 0,-99-46 16,99-27-16,-99 27 15,108-70-15</inkml:trace>
  <inkml:trace contextRef="#ctx0" brushRef="#br0" timeOffset="37899.4703">10982 10810 0,'0'0'0,"0"0"16,8 122-16,-8-122 16,16 107-16,-16-107 0,0 0 15,0 0-15,0 0 16,0 0-16,0 0 16,0 0-16,17 88 0,-17-88 15,0 0-15,0 0 16,58-69-16,-58 69 15,33-145-15,-33 145 16,49-145-16,-49 145 0,0 0 16,50-111-16,-50 111 15,0 0-15,58-52 16,-58 52-16,58 28 16,-58-28-16,66 98 0,-66-98 15,41 144-15,-41-144 16,33 154-16,-33-154 15,33 135-15,-33-135 0,0 0 16,42 75-16,-42-75 16,66-6-16</inkml:trace>
  <inkml:trace contextRef="#ctx0" brushRef="#br0" timeOffset="38216.5487">11800 10633 0,'0'0'0,"0"0"15,0 0-15,66-55 16,-66 55-16,100-61 0,-100 61 16,90-70-16,-90 70 15,108-42-15,-108 42 16,83-4-16,-83 4 15,74 38-15,-74-38 0,58 83 16,-58-83-16,33 120 16,-33-120-16,41 140 15,-41-140-15,50 126 0,-50-126 16,91 102-16,-91-102 16,107 57-16,-107-57 15,124 0-15</inkml:trace>
  <inkml:trace contextRef="#ctx0" brushRef="#br0" timeOffset="38450.1645">12759 10308 0,'0'0'15,"0"0"-15,-74 79 16,74-79-16,-75 107 0,75-107 16,-107 148-16,107-148 15,-91 182-15,91-182 16,-99 177-16,99-177 0,-75 163 16</inkml:trace>
  <inkml:trace contextRef="#ctx0" brushRef="#br0" timeOffset="54877.6535">4141 12522 0,'0'0'0,"0"0"0,9 126 15,-9-126-15,8 131 16,-8-131-16,0 0 15,25 125-15,-25-125 16,0 0-16</inkml:trace>
  <inkml:trace contextRef="#ctx0" brushRef="#br0" timeOffset="55100.4701">4662 13294 0,'-41'5'16,"41"-5"-16,-124 19 15,124-19-15,-174 32 0,174-32 16,-198 42-16,198-42 16,-182 47-16,182-47 15,0 0-15,0 0 0,-132 46 16,132-46-16</inkml:trace>
  <inkml:trace contextRef="#ctx0" brushRef="#br0" timeOffset="55800.2333">4199 13788 0,'0'0'0,"0"0"16,-16 88-16,-9 34 16,25-122-16,-17 143 15,17-143-15,0 0 0,0 0 16,9 126-16,-9-126 16,41 83-16,-41-83 15,75 15-15,-75-15 16,90-61-16,-90 61 0,91-103 15,-91 103-15,0 0 16,0 0-16,0 0 16,0 0-16,0 0 0,67-102 15,-67 102-15,0 0 16,33-50-16,-33 50 0,0 0 16,0 0-16,16 130 15,-16-130-15,0 0 0,8 168 16,-8-168-16,17 190 15,-17-190-15,8 190 0,-8-190 16,17 172-16,-17-172 16,0 0-16,-33 140 15,33-140-15,-50 88 16,50-88-16,0 0 0,-74 38 16,74-38-16,0 0 15,-83-18-15,83 18 16,0 0-16,-58-85 0,58 85 15,-33-112-15,33 112 16,33-106-16,-33 106 16,66-89-16,-66 89 0,91-60 15,-91 60-15,91-33 16,-91 33-16,0 0 16,99-14-16,-99 14 15,0 0-15,0 0 0,0 0 16,83-9-16,-83 9 15,0 0-15,0 0 16,58-14-16,-58 14 0,0 0 16,34-42-16,-34 42 15,0 0-15,33-65 16</inkml:trace>
  <inkml:trace contextRef="#ctx0" brushRef="#br0" timeOffset="56333.5042">5474 12336 0,'0'0'0,"8"42"16,-8-42-16,17 103 16,-17-103-16,33 167 15,-33-167-15,16 200 0,-16-200 16,17 177-16,-17-177 15,0 0-15,0 0 16,0 0-16,0 0 0,16 139 16,-16-139-16,0 56 15,0-56-15,0 0 16,0 0-16,-41-102 16,41 102-16,0 0 0,-66-103 15,66 103-15,0 0 16,-75-65-16,75 65 15,-82-9-15,82 9 0,-58 60 16,58-60-16,-17 98 16,17-98-16,25 102 15,-25-102-15,66 70 16,-66-70-16,99 23 0,-99-23 16,124-23-16,-124 23 15</inkml:trace>
  <inkml:trace contextRef="#ctx0" brushRef="#br0" timeOffset="60200.3038">5780 12815 0,'0'0'16,"0"0"-16,0 0 0,0 0 0,8 61 16,-8-61-16,8 93 0,-8-93 15,17 116-15,-17-116 16,0 0-16,0 0 15,0 0-15,0 0 0,0 0 16,25 97-16,-25-97 16,33 38-16,-33-38 15,33-28-15,-33 28 0,41-74 16,-41 74-16,0 0 16,0 0-16,0 0 15,0 0-15,41-75 16,-41 75-16,25-32 0,-25 32 15,17 65-15,-17-65 16,-9 129-16,9-129 16,-24 187-16,24-187 0,0 0 15,0 0-15,-33 177 16,33-177-16,0 0 16,0 0-16,-50 121 0,50-121 15,-50 42-15,50-42 16,-41-42-16,41 42 15,-17-83-15,17 83 0,9-103 16,-9 103-16,49-103 16,-49 103-16,0 0 15,50-79-15,-50 79 16,74-56-16,-74 56 0,67-61 16</inkml:trace>
  <inkml:trace contextRef="#ctx0" brushRef="#br0" timeOffset="60451.3991">6383 12922 0,'-25'60'15,"25"-60"-15,-66 164 0,-41 72 16,-25 3-16,132-239 16,-108 204-16,108-204 15,0 0-15,0 0 16,0 0-16,-74 158 0,74-158 16,-25 79-16,25-79 15</inkml:trace>
  <inkml:trace contextRef="#ctx0" brushRef="#br0" timeOffset="60883.2422">6350 13639 0,'-8'33'0,"8"-33"0,0 101 16,-8 67-16,8-168 16,-9 173-16,9-173 0,0 0 15,0 0-15,0 0 16,0 0-16,0 153 16,0-153-16,0 80 15,0-80-15,0 0 0,0 0 16,-41-98-16,41 98 15,0 0-15,-50-112 0,50 112 16,-57-75-16,57 75 16,-75 5-16,75-5 15,-41 74-15,41-74 16,-17 112-16,17-112 16,25 126-16,-25-126 0,58 111 15,-58-111-15,99 79 16,-99-79-16,91 24 15,-91-24-15,99-24 16,-99 24-16,100-37 0</inkml:trace>
  <inkml:trace contextRef="#ctx0" brushRef="#br0" timeOffset="61199.4316">6607 14165 0,'0'0'0,"0"0"0,33-66 16,-33 66-16,0 0 16,0 0-16,0 0 0,33-69 15,-33 69-15,0 0 16,41-29-16,-41 29 15,58 48-15,-58-48 16,41 106-16,-41-106 16,50 140-16,-50-140 0,0 0 15,49 116-15,-49-116 16,0 0-16,75 75 16,-75-75-16,107 4 0</inkml:trace>
  <inkml:trace contextRef="#ctx0" brushRef="#br0" timeOffset="61408.2376">7045 14062 0,'-9'37'16,"9"-37"-16,-33 102 0,33-102 15,-49 136-15,49-136 16,-66 144-16,66-144 16,-67 126-16,67-126 0,0 0 15</inkml:trace>
  <inkml:trace contextRef="#ctx0" brushRef="#br0" timeOffset="65331.7392">7533 13485 0,'0'0'0,"0"0"15,82 9 1,-82-9-16,124-4 0,-124 4 16,133 9-16,-133-9 15,0 0-15</inkml:trace>
  <inkml:trace contextRef="#ctx0" brushRef="#br0" timeOffset="65549.6581">7772 13988 0,'0'0'16,"0"0"-16,0 0 0,67 5 16,-67-5-16,107 0 15,-107 0-15,157 0 16</inkml:trace>
  <inkml:trace contextRef="#ctx0" brushRef="#br0" timeOffset="73449.3106">8665 13439 0,'0'0'15,"0"0"-15,9 102 0,-9-102 16,16 121 0,-16-121-16,25 139 0,-25-139 15,17 149-15,-17-149 16,16 136-16,-16-136 16,0 0-16,25 102 0</inkml:trace>
  <inkml:trace contextRef="#ctx0" brushRef="#br0" timeOffset="74149.8986">9236 14179 0,'0'0'0,"0"0"0,0 0 16,0 0-16,0 0 16,50-56-16,-50 56 15,66-102-15,-66 102 0,74-159 16,-74 159-16,91-190 16,-91 190-16,58-196 15,-58 196-15,25-158 16,-25 158-16,0 0 0,0 0 15,0-117-15,0 117 16,0 0-16,-42-46 16,42 46-16,-66 24 0,66-24 15,-74 111-15,74-111 16,-50 181-16,50-181 16,-16 196-16,16-196 15,24 182-15,-24-182 0,42 134 16,-42-134-16,0 0 15,58 89-15,-58-89 16,74 27-16,-74-27 16,66-27-16</inkml:trace>
  <inkml:trace contextRef="#ctx0" brushRef="#br0" timeOffset="74553.0781">9774 13788 0,'0'46'15,"0"-46"-15,9 107 16,-9-107-16,8 121 0,-8-121 16,0 0-16,0 0 15,0 0-15,0 0 16,0 0-16,8 93 0,-8-93 15,0 0-15,0 0 16,0 0-16,42-97 16,-42 97-16,24-135 15,-24 135-15,0 0 0,0 0 16,0 0-16,33-122 16,-33 122-16,0 0 15,50-51-15,-50 51 16,33 29-16,-33-29 0,25 107 15,-25-107-15,8 144 16,-8-144-16,0 0 16,0 0-16,8 139 0,-8-139 15,0 0-15,25 89 16,-25-89-16</inkml:trace>
  <inkml:trace contextRef="#ctx0" brushRef="#br0" timeOffset="74888.9938">10180 13899 0,'0'0'0,"0"0"0,0 0 16,0 0-16,24-32 15,-24 32-15,0 0 16,42-56-16,-42 56 15,0 0-15,49-64 16,-49 64-16,0 0 0,58-61 16,-58 61-16,42 4 15,-42-4-15,41 70 16,-41-70-16,25 112 0,-25-112 16,24 129-16,-24-129 15,0 0-15,34 117 16,-34-117-16,0 0 15,49 83-15,-49-83 0,0 0 16,66 29-16,-66-29 16</inkml:trace>
  <inkml:trace contextRef="#ctx0" brushRef="#br0" timeOffset="75133.3814">10609 13807 0,'0'0'16,"0"0"-16,-49 79 15,49-79-15,-50 97 0,50-97 16,-58 121-16,58-121 16,0 0-16,-66 130 15,66-130-15,0 0 0,0 0 16,0 0-16,0 0 0,-25 103 15,25-103-15,17 42 0</inkml:trace>
  <inkml:trace contextRef="#ctx0" brushRef="#br0" timeOffset="75400.3175">11321 13686 0,'0'37'0,"0"-37"0,0 102 16,0-102-16,0 144 15,0-144-15,0 0 16,24 130-16,-24-130 0,0 0 16,25 89-16</inkml:trace>
  <inkml:trace contextRef="#ctx0" brushRef="#br0" timeOffset="75622.0761">11122 13947 0,'0'0'16,"0"0"-16,58 3 15,-58-3-15,91-3 0,-91 3 16,124-24-16,-124 24 15,141-33-15,-141 33 16</inkml:trace>
  <inkml:trace contextRef="#ctx0" brushRef="#br0" timeOffset="76032.9822">11990 13867 0,'0'0'0,"0"0"0,0 0 16,75-66-16,-75 66 15,74-78-15,-74 78 16,83-84-16,-83 84 0,0 0 15,0 0-15,83-70 16,-83 70-16,0 0 16,74-19-16,-74 19 15,58 37-15,-58-37 0,33 99 16,-33-99-16,33 130 16,-33-130-16,33 131 15,-33-131-15,0 0 16,66 111-16,-66-111 0,66 65 15,-66-65-15,83 27 16,-83-27-16,99-13 16,-99 13-16</inkml:trace>
  <inkml:trace contextRef="#ctx0" brushRef="#br0" timeOffset="76299.9396">12792 13686 0,'-24'18'16,"24"-18"-16,-50 51 0,50-51 16,-58 98-16,58-98 15,-66 126-15,66-126 16,-74 139-16,74-139 15,-58 140-15,58-140 0,0 0 16,-33 115-16,33-115 16,0 0-16,-17 85 15,17-85-15,25 32 0,-25-32 16</inkml:trace>
  <inkml:trace contextRef="#ctx0" brushRef="#br0" timeOffset="76696.5361">13164 13937 0,'0'0'0,"0"0"15,0 0-15,0 0 16,0 0-16,0 0 16,42-14-16,-42 14 0</inkml:trace>
  <inkml:trace contextRef="#ctx0" brushRef="#br0" timeOffset="76968.5342">13859 12987 0,'0'0'0,"0"0"0,0 0 15,8 94-15,-8-94 16,9 111-16,-9-111 16,8 130-16,-8-130 0,25 126 15,-25-126-15,49 70 16</inkml:trace>
  <inkml:trace contextRef="#ctx0" brushRef="#br0" timeOffset="77185.3564">14372 13755 0,'-25'10'0,"25"-10"0,-91 23 16,91-23-16,-132 33 16,132-33-16,-166 37 15,166-37-15,0 0 0,-149 23 16,149-23-16,0 0 16</inkml:trace>
  <inkml:trace contextRef="#ctx0" brushRef="#br0" timeOffset="77549.614">13909 14141 0,'0'0'0,"0"0"16,0 0-16,0 0 15,66-27-15,-66 27 16,66-33-16,-66 33 16,0 0-16,0 0 15,0 0-15,0 0 0,91-32 16,-91 32-16,58-5 16,-58 5-16,33 42 15,-33-42-15,16 79 16,-16-79-16,33 93 0,-33-93 15,42 97-15,-42-97 16,0 0-16,66 75 16,-66-75-16,91 37 15,-91-37-15,92 0 0,-92 0 16</inkml:trace>
  <inkml:trace contextRef="#ctx0" brushRef="#br0" timeOffset="77734.1892">14438 14058 0,'-17'28'16,"17"-28"-16,-49 83 16,49-83-16,-58 117 15,58-117-15,-66 130 16,66-130-16,-67 134 0,67-134 15</inkml:trace>
  <inkml:trace contextRef="#ctx0" brushRef="#br1" timeOffset="100399.6898">8665 11536 0,'0'0'15,"0"0"-15,0 0 0,0 0 16,0 0-16,0 42 16,0-42-16,0 0 15,17 55-15,-17-55 0,0 0 16,0 0-16,0 0 16,33 66-16,-33-66 15,0 0-15,41 33 16,-41-33-16,42-14 0,-42 14 15,0 0-15,0 0 16,0 0-16,0 0 16,41-60-16,-41 60 0,0 0 15,0 0-15,33-57 16,-33 57-16,0 0 0,0 0 16,66 47-16,-66-47 15,0 0-15,25 70 16,-25-70-16,0 0 15,33 69-15,-33-69 0,50 33 16,-50-33-16,66-19 16</inkml:trace>
  <inkml:trace contextRef="#ctx0" brushRef="#br1" timeOffset="100982.8356">11039 11462 0,'0'0'16,"0"0"-16,0 0 15,0 0-15,25 51 0,-25-51 16,42 69-16,-42-69 15,0 0-15,41 89 16,-41-89-16,0 0 0,41 88 16,-41-88-16,0 0 15,0 0-15,0 0 16,0 0-16,33 56 0,-33-56 16,33 15-16,-33-15 15,25-48-15,-25 48 16,25-88-16,-25 88 0,25-107 15,-25 107-15,0 0 16,33-102-16,-33 102 16,0 0-16,0 0 0,0 0 15,0 0-15,0 0 16,0 0-16,16-88 16,-16 88-16,0 0 0,0 0 15,0 0-15,0 0 16,0 0-16,9-61 15</inkml:trace>
  <inkml:trace contextRef="#ctx0" brushRef="#br1" timeOffset="101656.8783">8252 12559 0,'0'0'0,"0"0"0,0 0 16,0 0-16,8 56 15,-8-56-15,8 66 16,-8-66-16,0 0 16,25 74-16,-25-74 0,0 0 15,0 0-15,0 0 16,25 60-16,-25-60 15,50 24-15,-50-24 0,0 0 16,49-42-16,-49 42 16,0 0-16,0 0 15,0 0-15,0 0 0,0 0 16,50-66-16,-50 66 16,41-32-16,-41 32 15,0 0-15,33 14 16,-33-14-16,0 0 0,0 0 15,33 66-15,-33-66 16,0 0-16,0 0 16,50 46-16,-50-46 0,0 0 15</inkml:trace>
  <inkml:trace contextRef="#ctx0" brushRef="#br1" timeOffset="101848.0807">8525 12276 0,'0'0'0,"0"0"0,0 0 16,0 0-16,0 0 15,25 37-15,-25-37 16,0 0-16</inkml:trace>
  <inkml:trace contextRef="#ctx0" brushRef="#br1" timeOffset="102333.1694">9393 12513 0,'0'0'15,"0"0"-15,0 0 0,0 0 16,0 0-16,33 60 15,-33-60-15,0 0 16,33 70-16,-33-70 16,0 0-16,58 79 0,-58-79 15,0 0-15,0 0 16,0 0-16,0 0 16,41 60-16,-41-60 0,42 0 15,-42 0 1,16-64-16,-16 64 0,9-103 15,-9 103-15,0 0 16,0-111-16,0 111 0,0 0 16,0 0-16,0 0 15,0 0-15,0 0 16,0-93-16,0 93 16,0 0-16,8-47 0,-8 47 15,42-9-15</inkml:trace>
  <inkml:trace contextRef="#ctx0" brushRef="#br1" timeOffset="102629.9649">10717 12518 0,'0'0'0,"0"0"0,25 61 16,-25-61-16,25 83 15,-25-83-15,24 111 16,-24-111-16,0 0 0,0 0 15,17 98-15,-17-98 16,0 0-16</inkml:trace>
  <inkml:trace contextRef="#ctx0" brushRef="#br1" timeOffset="102833.638">10601 12685 0,'0'0'0,"0"0"16,0 0-16,0 0 0,66 5 15,-66-5-15,91-9 16,-91 9-16,124-15 16,-124 15-16,141-18 0</inkml:trace>
  <inkml:trace contextRef="#ctx0" brushRef="#br1" timeOffset="103266.7308">11825 12648 0,'0'0'0,"0"0"16,8 70-16,-8-70 16,17 93-16,-17-93 0,0 0 15,25 88-15,-25-88 16,0 0-16,0 0 16,41 70-16,-41-70 15,66 23-15,-66-23 0,58-33 16,-58 33-16,0 0 15,58-74-15,-58 74 16,0 0-16,0 0 0,0 0 16,0 0-16,0 0 15,49-84-15,-49 84 16,0 0-16,34-42 0,-34 42 16,24 20-16,-24-20 15,33 64-15,-33-64 16,0 0-16,42 70 0,-42-70 15,58 46-15,-58-46 16,74-4-16</inkml:trace>
  <inkml:trace contextRef="#ctx0" brushRef="#br1" timeOffset="103716.2872">12983 12522 0,'0'0'0,"0"0"15,57 60-15,-57-60 16,50 80-16,-50-80 15,58 79-15,-58-79 0,0 0 16,58 79-16,-58-79 16,0 0-16,0 0 15,0 0-15,0 0 0,0 0 16,41 61-16,-41-61 16,0 0-16,0 0 15,25-74-15,-25 74 16,0-108-16,0 108 0,0 0 15,0 0-15,0 0 16,0 0-16,-8-117 16,8 117-16,0 0 0,0 0 15,0 0-15,0 0 16,8-88-16,-8 88 0,0 0 16,0 0-16,33-41 15,-33 41-15,50-10 16</inkml:trace>
  <inkml:trace contextRef="#ctx0" brushRef="#br1" timeOffset="103938.02">13379 11932 0,'0'0'0,"0"0"0,42 65 15,-42-65-15,49 74 16,-49-74-16,0 0 0,50 84 16</inkml:trace>
  <inkml:trace contextRef="#ctx0" brushRef="#br0" timeOffset="117366.2139">5705 15504 0,'0'0'0,"0"0"0,0 0 16,9 69-16,-9-69 16,8 85-16,-8-85 15,8 112-15,-8-112 16,-8 120-16,8-120 0,0 0 15,0 0-15,0 0 16,0 0-16,-8 107 16,8-107-16,0 0 0,-25 56 15,25-56-15,0 0 16,-33-9-16,33 9 16,0 0-16,0 0 0,-42-56 15,42 56-15,0 0 16,0 0-16,-66-28 15,66 28-15,0 0 16,-58 10-16,58-10 16,-8 60-16,8-60 0,0 0 15,50 60-15,-50-60 16,0 0-16,66 61 16,-66-61-16,91 14 0,-91-14 15,0 0-15,99-18 16,-99 18-16,83-48 15</inkml:trace>
  <inkml:trace contextRef="#ctx0" brushRef="#br0" timeOffset="117899.1149">6028 15816 0,'0'0'0,"0"0"16,0 0-16,0 0 16,0 0-16,0 0 15,0 0-15,-25 18 16,25 24-16,0-42 15,0 0-15,8 65 0,-8-65 16,0 0-16,0 0 16,17 84-16,-17-84 15,0 0-15,0 0 0,25 74 16,-25-74-16,0 0 16,24 48-16,-24-48 0,0 0 15,0 0-15,0 0 16,0 0-16,50-48 15,-50 48-15,0 0 0,0 0 16,41-51-16,-41 51 16,0 0-16,42-42 15,-42 42-15,0 0 16,0 0-16,33 47 0,-33-47 16,0 79-16,0-79 15,-17 107-15,17-107 16,-25 112-16,25-112 15,0 0-15,-49 98 0,49-98 0,0 0 16,0 0-16,0 0 16,0 0-16,0 0 15,-50 64-15,50-64 0,0 0 16,0 0-16,0 0 16,0 0-16,-25-64 15,25 64-15,0 0 0,0 0 16,42-88-16,-42 88 15,0 0-15,66-94 16,-66 94-16,74-74 0,-74 74 16,0 0-16</inkml:trace>
  <inkml:trace contextRef="#ctx0" brushRef="#br0" timeOffset="118205.7108">6912 15695 0,'-16'32'0,"16"-32"0,-50 89 15,50-89-15,-74 144 16,74-144-16,-108 191 15,108-191-15,-107 219 16,107-219-16,-108 219 16,108-219-16,0 0 0,0 0 15,-91 181-15,91-181 16,0 0-16,-24 120 16,24-120-16,24 48 15,-24-48-15</inkml:trace>
  <inkml:trace contextRef="#ctx0" brushRef="#br0" timeOffset="118700.2875">6929 16361 0,'-8'32'0,"8"-32"0,-25 74 16,25-74-16,-17 112 16,17-112-16,-8 140 15,8-140-15,-8 143 0,8-143 16,0 0-16,0 0 16,0 127-16,0-127 15,0 0-15,0 0 16,0 0-16,0 0 0,0 83 15,0-83-15,0 0 16,0 0-16,0 0 16,0 0-16,-33-33 15,33 33-15,0 0 0,-58-50 16,58 50-16,-83-15 16,83 15-16,0 0 15,-58 24-15,58-24 0,-16 64 16,16-64-16,25 79 15,-25-79-15,49 80 16,-49-80-16,83 33 16,-83-33-16,91 0 0,-91 0 15,0 0-15,91-28 16,-91 28-16,0 0 16,82-47-16</inkml:trace>
  <inkml:trace contextRef="#ctx0" brushRef="#br0" timeOffset="119051.5341">7119 16890 0,'0'0'0,"0"0"0,0 0 16,0 0-16,0 0 15,0 0-15,0 0 16,0 0-16,33-69 15,-33 69-15,0 0 0,0 0 16,42-65-16,-42 65 16,0 0-16,41-28 15,-41 28-15,25 19 0,-25-19 16,16 51-16,-16-51 16,9 92-16,-9-92 15,0 103-15,0-103 16,0 0-16,16 94 0,-16-94 15,0 0-15,41 64 16,-41-64-16,0 0 16,67 23-16,-67-23 0,66-18 15,-66 18-15,74-56 16,-74 56-16</inkml:trace>
  <inkml:trace contextRef="#ctx0" brushRef="#br0" timeOffset="119300.1983">7599 16774 0,'0'0'16,"0"0"-16,0 0 15,-66 28-15,66-28 16,-67 56-16,67-56 0,0 0 16,-57 80-16,57-80 15,-67 92-15,67-92 16,0 0-16,0 0 15,-41 93-15,41-93 0,0 0 16,-8 66-16,8-66 16,0 0-16,49 27 15,-49-27-15,91-32 0</inkml:trace>
  <inkml:trace contextRef="#ctx0" brushRef="#br0" timeOffset="119550.8648">8037 16449 0,'0'0'0,"0"0"16,0 0-16,0 0 15,0 0-15,41-9 16,-41 9-16,66-24 16,-66 24-16,0 0 0,83-19 15,-83 19-15,0 0 16,0 0-16</inkml:trace>
  <inkml:trace contextRef="#ctx0" brushRef="#br0" timeOffset="119766.7673">8045 16733 0,'0'0'0,"0"0"0,0 0 15,0 0-15,25-20 16,-25 20-16,58-23 15,-58 23-15,91-18 0,-91 18 16,107-18-16,-107 18 16</inkml:trace>
  <inkml:trace contextRef="#ctx0" brushRef="#br0" timeOffset="120316.8049">8880 16751 0,'0'0'0,"0"0"16,0 0-16,42 28 15,-42-28-15,58-9 0,-58 9 16,91-37-16,-91 37 16,82-79-16,-82 79 15,91-107-15,-91 107 16,83-126-16,-83 126 0,0 0 15,58-131-15,-58 131 16,0 0-16,25-111 16,-25 111-16,0 0 15,-17-84-15,17 84 0,-66-28 16,66 28-16,-91 28 16,91-28-16,-108 88 15,108-88-15,-74 130 16,74-130-16,-33 141 0,33-141 15,8 139-15,-8-139 16,0 0-16,50 120 16,-50-120-16,66 80 15,-66-80-15,0 0 0,83 47 16,-83-47-16,0 0 16</inkml:trace>
  <inkml:trace contextRef="#ctx0" brushRef="#br0" timeOffset="120753.973">9575 16519 0,'0'0'15,"0"0"-15,16 102 16,-16-102-16,0 0 15,0 0-15,17 102 0,-17-102 16,0 0-16,0 0 16,0 0-16,0 0 0,17 93 15,-17-93-15,16 33 16,-16-33-16,8-38 16,-8 38-16,9-88 0,-9 88 15,8-107-15,-8 107 16,0 0-16,0 0 15,0 0-15,17-97 0,-17 97 16,0 0-16,33-57 16,-33 57-16,34 10 15,-34-10-15,33 75 16,-33-75-16,41 107 0,-41-107 16,0 0-16,25 111 15,-25-111-15,0 0 16,0 0-16,33 93 0,-33-93 15,41 37-15,-41-37 16,0 0-16</inkml:trace>
  <inkml:trace contextRef="#ctx0" brushRef="#br0" timeOffset="121133.596">9998 16481 0,'0'0'16,"0"0"-16,0 0 15,0 0-15,24-41 16,-24 41-16,0 0 0,50-70 16,-50 70-16,0 0 15,0 0-15,0 0 16,66-71-16,-66 71 15,0 0-15,75-37 0,-75 37 16,41 33-16,-41-33 16,0 0-16,25 89 0,-25-89 15,16 116-15,-16-116 0,33 121 16,-33-121-16,33 102 16,-33-102-16,0 0 15,50 70-15,-50-70 16,0 0-16,66 37 0,-66-37 15,0 0-15,66-4 16,-66 4-16</inkml:trace>
  <inkml:trace contextRef="#ctx0" brushRef="#br0" timeOffset="121391.4762">10568 16426 0,'0'0'0,"0"0"16,-58 51-16,58-51 0,-49 61 15,49-61-15,-58 78 16,58-78-16,-50 93 16,50-93-16,-49 89 15,49-89-15,0 0 0,0 0 16,0 0-16,-50 83 15,50-83-15,-17 60 16,17-60-16,0 0 0,0 0 16</inkml:trace>
  <inkml:trace contextRef="#ctx0" brushRef="#br0" timeOffset="121756.6721">11238 16244 0,'0'0'0,"0"0"16,-8 69-16,8-69 0,-9 80 16,9-80-16,0 102 15,0-102-15,0 0 16,0 121-16,0-121 15,0 0-15,0 97 16,0-97-16,0 0 0</inkml:trace>
  <inkml:trace contextRef="#ctx0" brushRef="#br0" timeOffset="121983.1866">11064 16593 0,'0'0'0,"0"0"0,0 0 15,0 0-15,0 0 16,0 0-16,66 4 16,-66-4-16,83-4 0,-83 4 15,108-4-15,-108 4 16,124-24-16</inkml:trace>
  <inkml:trace contextRef="#ctx0" brushRef="#br0" timeOffset="124082.88">12007 16319 0,'8'42'0,"-8"-42"0,8 120 15,-8-120-15,17 159 16,-17-159-16,25 149 16,-25-149-16,33 138 0</inkml:trace>
  <inkml:trace contextRef="#ctx0" brushRef="#br0" timeOffset="137566.7708">8913 15611 0,'0'0'0,"0"0"15,0 0-15,-41 56 0,41-56 16,-25 84-16,25-84 16,-25 116-16,25-116 15,-41 139-15,41-139 16,-25 167-16,25-167 0,-16 178 15,16-178-15,0 182 16,0-182-16,25 180 16,-25-180-16,41 168 15,-41-168-15,74 154 0,-74-154 16,133 106-16</inkml:trace>
  <inkml:trace contextRef="#ctx0" brushRef="#br0" timeOffset="138085.3952">12238 15927 0,'0'0'0,"0"0"0,42 46 16,-42-46-16,58 84 16,-58-84-16,74 113 0,-74-113 15,66 134-15,-66-134 16,42 150-16,-42-150 15,33 148-15,-33-148 16,16 149-16,-16-149 0,-16 121 16,16-121-16,0 0 15,-9 107-15,9-107 16,0 0-16,0 0 0,0 0 16,9 65-16,-9-65 15,0 0-15</inkml:trace>
  <inkml:trace contextRef="#ctx0" brushRef="#br0" timeOffset="138816.9857">13131 16556 0,'0'0'16,"0"0"-16,0 0 15,0 74-15,0-74 0,0 98 16,0-98-16,0 126 16,0-126-16,17 125 15,-17-125-15,33 102 16,-33-102-16,0 0 0,50 70 15,-50-70-15,0 0 16,57 28-16,-57-28 16,0 0-16,75-34 0,-75 34 15,66-73-15,-66 73 16,0 0-16,0 0 16,66-93-16,-66 93 15,0 0-15,0 0 0,0 0 16,0 0-16,42-89 15,-42 89-15,24-32 0,-24 32 16,17 37-16,-17-37 16,0 89-16,0-89 15,0 135-15,0-135 16,-8 148-16,8-148 16,-17 159-16,17-159 0,-33 134 15,33-134-15,-58 102 16,58-102-16,0 0 15,0 0-15,-49 61 0,49-61 16,-58 18-16,58-18 16,0 0-16,-42-32 15,42 32-15,-16-74 16,16 74-16,8-97 0,-8 97 16,0 0-16,41-94 15,-41 94-15,58-88 16,-58 88-16,91-69 15,-91 69-15,0 0 0,83-57 16,-83 57-16,0 0 16,91-51-16,-91 51 15,83-46-15,-83 46 0,99-38 16,-99 38-16</inkml:trace>
  <inkml:trace contextRef="#ctx0" brushRef="#br2" timeOffset="160699.9293">8872 4851 0,'-41'-23'0,"41"23"15,-108-65-15,108 65 16,-173-56-16,173 56 15,-182-51-15,182 51 0,-207-23 16,207 23-16,-207 9 16,207-9-16,-198 28 15,198-28-15,-199 51 16,199-51-16,-190 64 16,190-64-16,-190 80 0,190-80 15,-165 84-15,165-84 16,-133 97-16,133-97 15,-115 98-15,115-98 16,-91 102-16,91-102 16,-58 107-16,58-107 0,-25 108 15,25-108-15,0 107 16,0-107-16,41 111 16,-41-111-16,58 107 0,-58-107 15,99 98 1,-99-98-16,116 89 0,-116-89 15,157 69-15,-157-69 16,166 60-16,-166-60 16,198 43-16,-198-43 15,207 23-15,-207-23 0,215 14 16,-215-14-16,223 0 16,-223 0-16,215-28 15,-215 28-15,198-37 16,-198 37-16,207-61 0,-207 61 15,182-83-15,-182 83 16,182-94-16,-182 94 16,165-102-16,-165 102 15,133-107-15,-133 107 0,107-111 16,-107 111-16,91-112 16,-91 112-16,41-116 15,-41 116-15,9-122 16,-9 122-16,-33-130 0,33 130 15,-83-112-15,83 112 16,-116-102-16,116 102 16,-157-80-16,157 80 15,-198-51-15,198 51 0,-215-23 16,215 23-16,-232 10 16,232-10-16</inkml:trace>
  <inkml:trace contextRef="#ctx0" brushRef="#br2" timeOffset="164444.2404">9591 5353 0,'0'0'16,"0"0"-16,50-4 16,-50 4-16,84-18 15,-84 18-15,107-29 0,-107 29 16,116-32-16,-116 32 16,132-24-16,-132 24 0,166-28 15,-166 28-15,182-13 16,-182 13-16,206-14 15,-206 14-15,224 0 16,-224 0-16,239 14 16,-239-14-16,257 13 0,-26 11 15,-231-24-15,232 32 16,-232-32-16,223 51 16,0 1-16,-223-52 15,207 65-15,-207-65 16,223 75-16,-223-75 0,232 93 15,-9 18-15,-223-111 16,207 112-16,-207-112 16,198 117-16,-198-117 15,190 129-15,-8 25 16,-182-154-16,157 149 0,-157-149 16,166 158-16,-166-158 15,157 172-15,-157-172 16,150 195-16,-150-195 15,140 215-15,-140-215 0,141 213 16,-141-213-16,107 219 16,-107-219-16,116 228 15,-116-228-15,91 237 16,-91-237-16,91 238 0,-91-238 16,83 256-16,-83-256 15,57 251-15,1-9 16,-58-242-16,42 218 15,-9-18-15,-33-200 16,25 195-16,-25-195 16,24 200-16,-24-200 0,33 233 15,-33-233-15,42 261 16,-1-10-16,-8-28 16,-33-223-16,33 196 15,-8-15-15,-25-181 16,25 177-16,0 9 0,8 0 15,-8-18-15,-25-168 16,24 167-16,9 10 16,1 9-16,-34-186 0,24 181 15,-24-181 1,25 209-16,-25-209 0,25 238 16,-25-238-16,8 242 15,-8-242-15,8 255 16,-8-255-16,-8 243 15,8-243-15,-25 222 0,25-222 16,-41 200-16,41-200 16,-66 172-16,66-172 15,-75 154-15,75-154 0,-90 121 16,90-121-16,-100 117 16,100-117-16,-132 102 15,132-102-15,-124 93 16,124-93-16,-141 88 15,141-88-15,-140 79 0,140-79 16,-149 66-16,149-66 16,-132 65-16,132-65 15,-141 55-15,141-55 16,-140 66-16,140-66 0,-134 60 16,134-60-16,-149 60 15,149-60-15,-132 56 16,132-56-16,-140 66 15,140-66-15,-124 55 0,124-55 16,-108 61-16,108-61 16,0 0-16,-83 46 15,83-46-15,0 0 0,-74 51 16,74-51-16,0 0 16,0 0-16,0 0 15,0 0-15,0 0 0,-50 28 16,50-28-16,0 0 15,0 0-15,0 0 16,-33-41-16,33 41 0,25-80 16,-25 80-16,41-97 15,-41 97-15,42-107 16,-42 107-16,49-107 16,-49 107-16,0 0 15,0 0-15,42-93 0,-42 93 16,0 0-16,0 0 15,0 0-15,0 0 0,0 0 16,0 0-16,0 0 16,25-65-16,-25 65 15,0 0-15,0 0 0,-42 98 16,42-98-16,-58 129 16,58-129-16,-66 145 15,66-145-15,-58 129 16,58-129-16,-58 117 15,58-117-15,0 0 0,-41 83 16,41-83-16,0 0 16,0 0-16,0 0 15,0 0-15,0 0 0,0 0 16,-25 75-16,25-75 16,0 0-16,0 38 15,0-38-15,42 0 0,-42 0 0,0 0 16,0 0-16,82-19 15,-82 19-15,91-33 16,-91 33-16,116-28 16,-116 28-16,116-4 0,-116 4 15,0 0-15,107 19 16,-107-19-16,0 0 16,91 27-16,-91-27 15,0 0-15,0 0 0,0 0 16,0 0-16,75 28 15,-75-28-15,0 0 0,0 0 16,-25-74-16,25 74 16,-66-98-16,66 98 15,-67-121-15,67 121 16,-74-125-16,74 125 16,0 0-16,-66-117 0,66 117 15,0 0-15,0 0 16,0 0-16,0 0 0,0 0 15,-58-102-15,58 102 16,0 0-16,-16-51 16,16 51-16,0 0 0,0 0 15,57 98-15,-57-98 16,42 102-16,-42-102 16,58 111-16,-58-111 15,0 0-15,41 117 0,-41-117 16,0 0-16,0 0 15,0 0-15,0 0 16,33 70-16,-33-70 0,0 0 16,0 0-16,-50-33 15,50 33-15,-57-88 16,57 88-16,-75-98 16,75 98-16,0 0 0,0 0 15,0 0-15,-74-88 16,74 88-16,0 0 15,0 0-15,-50-42 0,50 42 16,0 0-16,0 0 16,17 84-16,-17-84 15,49 97-15,-49-97 16,66 107-16,-66-107 0,0 0 16,0 0-16,0 0 15,58 102-15,-58-102 16,0 0-16,25 52 0,-25-52 15,-33 14-15,33-14 16,-58-33-16,58 33 16,-91-61-16,91 61 15,0 0-15,0 0 0,0 0 16,0 0-16,-91-60 16,91 60-16,-49-42 0,49 42 15,0 0-15,0 0 16,33 56-16,-33-56 15,0 0-15,58 74 0,-58-74 16,0 0-16,49 66 16,-49-66-16,0 0 15,0 55-15,0-55 0,-49 28 16,49-28-16,0 0 16,0 0-16</inkml:trace>
  <inkml:trace contextRef="#ctx0" brushRef="#br0" timeOffset="167316.8909">6003 17207 0,'0'0'16,"0"0"-16,-25 88 15,25-88-15,-16 121 0,16-121 16,-17 158-16,17-158 16,-16 182-16,16-182 15,0 0-15,-9 163 16,9-163-16,0 0 0,0 0 31,0 0-31,0 0 0,0 0 0,-8 106 0,8-106 16,-8 29-16,8-29 15,0 0-15,-17-38 16,17 38-16,0 0 16,-33-60-16,33 60 15,-58-37-15,58 37 0,-74 19 16,74-19-16,0 0 16,-42 73-16,42-73 15,-16 102-15,16-102 16,0 0-16,25 89 0,-25-89 15,0 0-15,0 0 16,58 56-16,-58-56 16,66 14-16,-66-14 0,0 0 15,82-23-15,-82 23 16,0 0-16,58-51 16</inkml:trace>
  <inkml:trace contextRef="#ctx0" brushRef="#br0" timeOffset="168600.896">6449 17439 0,'0'0'0,"0"0"0,0 0 16,0 0-16,0 0 16,0 0-16,-16 33 0,16-33 15,-17 69-15,17-69 16,-33 103-16,33-103 15,-49 116-15,49-116 16,0 0-16,-58 130 16,58-130-16,-50 126 0,50-126 15,0 0-15,0 0 16,-41 97-16,41-97 16,0 0-16,0 0 0,0 0 15,0 0-15,0 0 16,0 0-16,-25 75 15,25-75-15,0 0 0,0 0 16,0 0-16,0 0 16,0 0-16,0 0 0,0 0 15,0 0-15,0 0 16,0 0-16,-8 56 16,8-56-16,0 0 15,0 0-15,0 0 0,0 0 16,0 0-16,0 0 15,0 0-15,0 0 16,0 0-16,0 0 0,0 0 16,0 0-16,0 0 15,0 0-15,0 0 0,0 0 16,0 0-16,0 0 16,0 0-16,0 0 15,0 0-15,0 0 0,0 0 16,0 0-16,0 0 15,0 0-15,0 0 0,0 0 16,0 0-16,0 0 16,0 0-16,0 0 15,0 0-15,0 0 0,0 0 16,0 0-16,0 0 16,0 0-16,0 0 0,0 0 15,0 0-15,0 0 16,0 0-16,0 0 15,0 0-15,0 0 0,0 0 16,0 0-16,0 0 16,0 0-16,0 0 0,0 0 15,0 0-15,0 0 16,0 0-16,0 0 0,0 0 16,0 0-16,0 0 15,0 0-15,0 0 16,0 0-16,0 0 0,0 0 15,0 0-15,0 0 16,0 0-16,0 0 16,0 0-16,0 0 0,0 0 15,0 0-15,0 0 16,0 0-16,0 0 16,0 0-16,0 0 0,0 0 15,0 0-15,0 0 16,0 0-16,0 0 0,0 0 15,0 0-15,0 0 16,0 0-16,0 0 16,0 0-16,0 0 0,16-38 15,-16 38-15,0 0 16,0 0-16,0 0 0,0 0 16,0 0-16,9-32 15,-9 32-15,16-36 16</inkml:trace>
  <inkml:trace contextRef="#ctx0" brushRef="#br0" timeOffset="169416.3629">6143 17458 0,'0'0'16,"0"0"-16,0 0 0,0 0 15,0 0-15,0 0 16,0 0-16,0 0 16,0 0-16,-41 37 0,41-37 15,0 0-15,0 56 16,0-56-16,0 0 0,0 0 16,8 60-16,-8-60 15,0 0-15,0 0 16,33 38-16,-33-38 0,0 0 15,0 0-15,42-5 16,-42 5-16,0 0 16,41-60-16,-41 60 15,0 0-15,0 0 0,0 0 16,0 0-16,0 0 0,0 0 16,25-69-16,-25 69 15,0 0-15,0 0 16,0 0-16,0 0 0,25-57 15,-25 57-15,0 0 16,0 0-16,0 0 0,33 37 16,-33-37-16,0 94 15,0-94-15,0 0 16,-25 130-16,25-130 16,0 0-16,-33 120 15,33-120-15,0 0 16,0 0-16,-50 102 0,50-102 15,0 0-15,0 0 16,0 0-16,-49 48 16,49-48-16,0 0 0,0 0 15,-42-19-15,42 19 16,0 0-16,9-70 16,-9 70-16,0 0 15,58-93-15,-58 93 0,66-94 16,-66 94-16,0 0 15,0 0-15,0 0 0,0 0 16,0 0-16,0 0 16,66-83-16,-66 83 15,0 0-15,0 0 16</inkml:trace>
  <inkml:trace contextRef="#ctx0" brushRef="#br0" timeOffset="170200.3859">6607 17439 0,'0'0'0,"0"0"15,0 0-15,0 0 0,0 0 16,0 0-16,-17 33 16,17-33-16,0 0 0,-8 55 15,8-55-15,0 98 16,0-98-16,0 0 16,-9 113-16,9-113 15,0 0-15,0 0 16,0 111-16,0-111 0,0 0 31,0 0-31,0 0 0,0 0 0,0 0 0,0 0 16,0 0-16,-8 92 15,8-92-15,0 0 16,0 0-16,0 0 16,0 0-16,0 0 0,0 0 15,0 0-15,0 0 16,-33-41-16,33 41 15,0 0-15,0 0 0,-41-33 16,41 33-16,0 0 16,-42 9-16,42-9 15,0 0-15,-41 47 16,41-47-16,0 0 0,0 70 16,0-70-16,0 0 15,0 0-15,0 0 16,50 65-16,-50-65 15,0 0-15,49 47 0,-49-47 16,0 0-16,0 0 16,0 0-16,0 0 15,58 0-15,-58 0 0,0 0 16,0 0-16,0 0 16,66-33-16</inkml:trace>
  <inkml:trace contextRef="#ctx0" brushRef="#br0" timeOffset="170720.2375">6780 17695 0,'0'0'16,"0"0"-16,0 0 0,0 0 15,0 0-15,0 0 16,0 0-16,0 0 16,0 0-16,0 0 0,0 0 15,0 0-15,0 0 16,-8-70-16,8 70 15,0 0-15,25-32 0,-25 32 16,0 0-16,49-19 16,-49 19-16,0 0 15,42 5-15,-42-5 16,0 0-16,16 46 0,-16-46 16,8 70-16,-8-70 15,0 0-15,0 0 16,9 89-16,-9-89 0,0 0 31,0 0-31,0 0 0,16 83 0,-16-83 16,0 0-16,25 56 15,-25-56-15,0 0 0,0 0 16,50 10-16,-50-10 16,0 0-16,74-43 15,-74 43-15,0 0 0,0 0 16</inkml:trace>
  <inkml:trace contextRef="#ctx0" brushRef="#br0" timeOffset="170989.9411">7144 17527 0,'0'0'0,"0"0"0,0 0 15,-58 29-15,58-29 16,0 0-16,-66 23 16,66-23-16,0 0 0,-74 46 15,74-46-15,-67 65 16,67-65-16,-66 84 16,66-84-16,0 0 15,-49 80-15,49-80 16,0 0-16,0 0 0,-42 69 15,42-69-15</inkml:trace>
  <inkml:trace contextRef="#ctx0" brushRef="#br0" timeOffset="171555.7847">7690 18035 0,'0'0'0,"0"0"0,0 0 15,0 0-15,49 14 16,-49-14-16,66-5 16,-66 5-16,91-9 15,-91 9-15,0 0 0,108 0 16,-108 0-16</inkml:trace>
  <inkml:trace contextRef="#ctx0" brushRef="#br0" timeOffset="171749.7249">7789 18267 0,'0'0'0,"0"0"16,0 0-16,0 0 0,0 0 15,0 0-15,0 0 16,66 0-16,-66 0 15,141 0-15</inkml:trace>
  <inkml:trace contextRef="#ctx0" brushRef="#br0" timeOffset="173352.4941">8492 18454 0,'0'0'0,"0"0"15,41-33-15,-41 33 16,74-74-16,-74 74 15,83-122-15,-83 122 16,83-149-16,-83 149 16,0 0-16,66-135 0,-66 135 15,0 0-15,0 0 16,41-120-16,-41 120 16,0 0-16,17-88 0,-17 88 15,-50-10-15,50 10 16,-58 66-16,58-66 15,-66 138-15,66-138 16,-58 178-16,58-178 16,-41 167-16,41-167 0,-8 153 15,8-153-15,0 0 16,8 117-16,-8-117 16,41 74-16,-41-74 0,0 0 15,67 5-15,-67-5 16,74-61-16</inkml:trace>
  <inkml:trace contextRef="#ctx0" brushRef="#br0" timeOffset="173816.7252">8996 18156 0,'0'0'16,"0"0"-16,0 0 15,8 69-15,-8-69 0,0 84 16,0-84-16,9 107 16,-9-107-16,0 103 15,0-103-15,0 0 0,0 0 16,0 0-16,0 0 16,0 0-16,8 60 0,-8-60 15,0 0-15,0 0 0,0 0 16,0-70-16,0 70 15,25-111-15,-25 111 0,33-131 16,-33 131-16,0 0 16,33-107-16,-33 107 15,0 0-15,0 0 16,0 0-16,33-55 0,-33 55 16,16 18-16,-16-18 15,9 98-15,-9-98 16,0 135-16,0-135 15,0 0-15,0 0 16,0 0-16,0 149 0,0-149 16,0 0-16,8 93 15,-8-93-15,41 23 16,-41-23-16,50-51 0,-50 51 16</inkml:trace>
  <inkml:trace contextRef="#ctx0" brushRef="#br0" timeOffset="174183.8471">9343 18211 0,'0'0'0,"0"0"15,0 0-15,0 0 16,0 0-16,0 0 16,-16-23-16,16 23 0,0 0 15,25-46 1,-25 46-16,0 0 0,0 0 15,0 0-15,0 0 16,49-70-16,-49 70 16,50-37-16,-50 37 0,58 4 15,-58-4-15,33 66 16,-33-66-16,8 101 16,-8-101-16,0 0 15,8 116-15,-8-116 0,17 117 16,-17-117-16,0 0 15,0 0-15,41 88 16,-41-88-16,0 0 0,67 38 16,-67-38-16,75-23 15,-75 23-15,83-70 16</inkml:trace>
  <inkml:trace contextRef="#ctx0" brushRef="#br0" timeOffset="174393.9842">9824 18049 0,'-33'23'0,"33"-23"0,-50 70 16,50-70-16,-66 88 16,66-88-16,-59 103 15,59-103-15,0 0 0,-49 92 16,49-92-16,0 0 15,0 0-15,-25 80 16,25-80-16,8 33 0,-8-33 16</inkml:trace>
  <inkml:trace contextRef="#ctx0" brushRef="#br0" timeOffset="174642.9954">10056 17993 0,'-9'37'0,"9"-37"0,-8 83 15,8-83-15,-8 117 16,8-117-16,0 126 15,0-126-15,0 0 16,8 106-16,-8-106 16,0 0-16</inkml:trace>
  <inkml:trace contextRef="#ctx0" brushRef="#br0" timeOffset="174849.5984">9890 18184 0,'0'0'0,"0"0"15,0 0-15,0 0 0,41 22 16,-41-22-16,75 15 16,-75-15-16,99 9 15,-99-9-15,116 0 0,-116 0 16</inkml:trace>
  <inkml:trace contextRef="#ctx0" brushRef="#br0" timeOffset="175093.7907">10304 18151 0,'0'0'0,"0"0"16,16 116-16,-16-116 15,17 103-15,-17-103 0,8 106 16,-8-106-16,0 0 16,0 0-16,0 0 15,0 84-15,0-84 0,0 0 16</inkml:trace>
  <inkml:trace contextRef="#ctx0" brushRef="#br0" timeOffset="175399.7881">10386 17519 0,'0'0'0,"0"0"0,25 88 15,-25-88-15,58 83 16,-58-83-16,66 131 0,-66-131 16,58 153-1,-58-153-15,41 177 0,-41-177 16,17 182-16,-17-182 15,-8 172-15,8-172 16,0 0-16,-25 149 0,25-149 16,0 0-16</inkml:trace>
  <inkml:trace contextRef="#ctx0" brushRef="#br0" timeOffset="175933.7852">8517 17384 0,'0'0'16,"-17"27"-16,-24 43 16,41-70-16,-66 93 15,66-93-15,-67 131 0,67-131 16,-66 144-16,66-144 16,-41 162-16,41-162 15,-17 173-15,17-173 16,9 172-16,-9-172 15,0 0-15,33 171 0,-33-171 16,66 144-16,-66-144 16,74 99-16,-74-99 15,0 0-15,75 36 16,-75-36-16</inkml:trace>
  <inkml:trace contextRef="#ctx0" brushRef="#br0" timeOffset="179840.7378">10626 17984 0,'0'0'15,"0"0"-15,0 0 16,0 0-16,0 0 0,0 0 16,8-28-16,-8 28 15,42-37-15,-42 37 16,0 0-16,0 0 15,58-43-15,-58 43 0,0 0 16,0 0-16,66-37 16,-66 37-16,0 0 15,0 0-15,66-9 0,-66 9 16,0 0-16,49 24 16,-49-24-16,34 73 15,-34-73-15,8 98 0,-8-98 16,0 98-16,0-98 15,8 98-15,-8-98 16,0 0-16,25 88 16,-25-88-16,0 0 0,33 89 15,-33-89-15,0 0 16,0 0-16,50 78 16,-50-78-16,0 0 15,0 0-15,0 0 0,0 0 16,0 0-16,0 0 15,0 0-15,33 71 0,-33-71 16,0 0-16,0 0 16,0 0-16,0 0 15,0 0-15,0 0 0,0 0 16,0 0-16,0 0 16,0 0-16,24 51 0,-24-51 15,0 0-15,0 0 16,0 0-16,0 0 15,0 0-15,0 0 0,0 0 16,0 0-16,0 0 16,0 0-16,17 23 0,-17-23 15,0 0-15,0 0 16,0 0-16,0 0 16,0 0-16,0 0 0,0 0 15,0 0-15,0 0 16,0 0-16,0 0 0,0 0 15,0 0-15,0 0 16,0 0-16,0 0 0,0 0 16,0 0-16,0 0 15,0 0-15,0 0 16,0 0-16,0 0 0,0 0 16,0 0-16,0 0 15,0 0-15,0 0 0,0 0 16,0 0-16,0 0 15,0 0-15,0 0 16,0 0-16,0 0 0,0 0 16,0 0-16,0 0 15,0 0-15,0 0 0,0 0 16,0 0-16,0 0 16,0 0-16,0 0 15,0 0-15,-17-56 0,17 56 16,0 0-16,0 0 15,0 0-15,0 0 16,0 0-16,-24-42 0,24 42 16,0 0-16,0 0 15,0 0-15,0 0 16,0 0-16,-25-61 16,25 61-16,0 0 0,0 0 15,0 0-15,0 0 16,0 0-16,-25-56 0,25 56 15,0 0-15,0 0 16,0 0-16,0 0 16,0 0-16,-33-68 15,33 68-15,0 0 0,0 0 16,0 0-16,0 0 16,0 0-16,0 0 15,-25-66-15,25 66 0,0 0 16,0 0-16,0 0 15,0 0-15,0 0 16,0 0-16,0 0 0,0 0 16,0 0-16,0 0 15,-16-42-15,16 42 16,0 0-16,0 0 0,0 0 16,0 0-16,-9-46 15,9 46-15,0 0 0,17-39 16,-17 39-16,0 0 15,25-55-15,-25 55 16,0 0-16,0 0 16,41-55-16,-41 55 0,0 0 15,0 0-15,33-61 16,-33 61-16,0 0 16,0 0-16,0 0 0,0 0 15,0 0-15,0 0 16,0 0-16,0 0 15,33-55-15,-33 55 0,0 0 16,0 0-16,0 0 16,25-43-16,-25 43 15,0 0-15,0 0 0,0 0 16,0 0-16,-8 80 16,8-80-16,0 0 15,-25 83-15,25-83 0,-25 103 16,25-103-16,0 0 15,-33 102-15,33-102 16,-58 98-16,58-98 16,0 0-16,-41 83 0,41-83 15,0 0-15,-33 80 16,33-80-16,0 0 16,0 0-16,0 0 15,-33 69-15,33-69 0,0 0 16,0 0-16,0 0 15,0 0-15,0 0 16,-33 61-16,33-61 0,0 0 16,0 0-16,0 0 15,0 0-15,0 0 0,0 0 16,0 0-16,0 0 16,0 0-16,0 0 0,-25 36 15,25-36-15,0 0 16,0 0-16,0 0 0,0 0 15,0 0-15,0 0 16,0 0-16,0 0 16,0 0-16,0 0 0,0 0 15,0 0-15,0 0 16,0 0-16,0 0 0,0 0 16,0 0-16,0 0 15,0 0-15,0 0 16</inkml:trace>
  <inkml:trace contextRef="#ctx0" brushRef="#br0" timeOffset="180628.5612">11288 17519 0,'0'0'15,"0"0"-15,0 0 0,0 0 16,0 0-16,0 0 16,0 0-16,0 0 15,0 0-15,0 0 0,0 0 16,0 0-16,0 0 16,0 0-16,0 0 15,-25-24-15,25 24 16,0 0-16,41-8 0,-41 8 15,0 0-15,50 22 16,-50-22-16,0 0 16,41 51-16,-41-51 15,0 0-15,25 75 0,-25-75 16,33 78-16,-33-78 16,0 0-16,0 0 0,0 0 15,33 61-15,-33-61 16,0 0-16,0 0 15,41 42-15,-41-42 16,0 0-16</inkml:trace>
  <inkml:trace contextRef="#ctx0" brushRef="#br0" timeOffset="180881.7817">11569 17430 0,'0'0'0,"0"0"16,0 0-16,0 0 15,0 0-15,0 0 16,0 0-16,-42 32 0,42-32 16,-33 57-16,33-57 15,-41 74-15,41-74 16,-41 94-16,41-94 15,0 0-15,-34 92 0,34-92 16,0 0-16</inkml:trace>
  <inkml:trace contextRef="#ctx0" brushRef="#br3" timeOffset="284301.8325">19690 8336 0,'0'0'0,"0"0"0,0 0 16,0 0-16,0 0 16,0 0-16,0 0 15,0 0-15,0 0 0,0 0 16,0 0-16,0 0 15,0 0-15,0 0 0,0 0 16,0 0-16,0 0 16,0 0-16,0 0 0,0 0 15,0 0-15,0 0 16,0 0-16</inkml:trace>
  <inkml:trace contextRef="#ctx0" brushRef="#br3" timeOffset="284900.0127">19135 8685 0,'0'0'0,"0"0"15,0 0-15,0 0 0,42-56 16,-42 56-16,58-93 15,-58 93-15,82-126 16,-82 126-16,67-163 16,-67 163-16,58-168 15,-58 168-15,42-162 0,-42 162 16,16-126-16,-16 126 16,0 0-16,0 0 15,0 0-15,8-98 0,-8 98 16,0 0-16,0 0 15,-8-37-15,8 37 0,-33 37 16,33-37-16,-41 112 16,41-112-16,-33 177 15,33-177-15,-17 196 16,17-196-16,0 0 0,8 172 16,-8-172-16,0 0 15,25 143-15,-25-143 16,0 0-16,0 0 0,0 0 15,0 0-15,42 98 16,-42-98-16,0 0 0,49 19 16</inkml:trace>
  <inkml:trace contextRef="#ctx0" brushRef="#br3" timeOffset="285530.0248">19690 8345 0,'0'0'0,"0"0"16,0 0-16,0 0 0,0 88 15,0-88-15,0 0 16,9 98-16,-9-98 15,0 0-15,0 0 0,0 0 16,0 0-16,0 0 0,0 0 16,0 0-16,8 84 15,-8-84-15,0 0 16,0 0-16,0 0 16,0 0-16,8-125 0,-8 125 15,17-112-15,-17 112 16,0 0-16,33-93 15,-33 93-15,0 0 0,41-66 16,-41 66-16,50 0 16,-50 0-16,58 42 15,-58-42-15,49 98 16,-49-98-16,42 131 0,-42-131 16,0 0-16,0 0 15,24 129-15,-24-129 16,0 0-16,0 0 0,0 0 15,0 0-15,0 0 16,0 0-16,0 0 0,0 0 16,0 0-16,0 0 15,25 103-15,-25-103 0,0 0 16,0 0-16,0 0 16,0 0-16,0 0 15,0 0-15,0 0 0,0 0 16,0 0-16,0 0 0,8 56 15,-8-56-15,0 0 16,0 0-16,0 0 0,0 0 16,0 0-16,0 0 15</inkml:trace>
  <inkml:trace contextRef="#ctx0" brushRef="#br3" timeOffset="287083.5029">20261 8415 0,'0'0'15,"0"0"-15,0 0 16,0 78-16,0-78 16,0 0-16,0 0 0,25 61 15,-25-61-15,0 0 16,41 24-16,-41-24 15,50-33-15,-50 33 0,0 0 16,0 0-16,41-55 16,-41 55-16,0 0 0,41-57 15,-41 57-15,50-4 16,-50 4-16,50 64 16,-50-64-16,33 122 15,-33-122-15,16 172 16,-16-172-16,17 186 0,-17-186 15,-9 168-15,9-168 16,0 0-16,-24 134 16,24-134-16,0 0 0,0 0 15,-50 70-15,50-70 16,-74 5-16,74-5 16,-58-51-16,58 51 15,-33-89-15,33 89 0,-17-97 16,17 97-16,25-103 15,-25 103-15,58-93 16,-58 93-16,99-70 16,-99 70-16,0 0 0,99-46 15,-99 46-15,0 0 16,99-28-16,-99 28 16,91-37-16,-91 37 0,75-43 15,-75 43-15</inkml:trace>
  <inkml:trace contextRef="#ctx0" brushRef="#br3" timeOffset="287330.5941">21162 8285 0,'0'0'0,"0"0"15,0 0-15,58 0 16,-58 0-16,0 0 16,74-5-16,-74 5 15,0 0-15</inkml:trace>
  <inkml:trace contextRef="#ctx0" brushRef="#br3" timeOffset="287527.4165">21237 8517 0,'0'0'0,"0"0"15,0 0-15,0 0 0,0 0 16,82-9-16,-82 9 16,83-18-16,-83 18 15</inkml:trace>
  <inkml:trace contextRef="#ctx0" brushRef="#br3" timeOffset="288666.5546">23527 8857 0,'33'-33'0,"-33"33"15,91-102-15,-91 102 16,107-168-16,-107 168 16,116-195-16,-116 195 0,108-201 15,-108 201-15,74-172 16,-74 172-16,0 0 15,41-135-15,-41 135 16,0 0-16,0-83 0,0 83 16,-33-19-16,33 19 15,-57 61-15,57-61 16,-67 125-16,67-125 16,-41 182-16,41-182 15,-25 191-15,25-191 0,25 159 16,-25-159-16,0 0 15,33 124-15,-33-124 16,0 0-16,0 0 0,58 80 16,-58-80-16,66 22 15,-66-22-15</inkml:trace>
  <inkml:trace contextRef="#ctx0" brushRef="#br3" timeOffset="289100.151">24272 8415 0,'0'0'0,"0"0"16,8 70-16,-8-70 15,17 79-15,-17-79 16,0 0-16,0 0 0,0 0 15,0 0-15,0 0 16,16 97-16,-16-97 16,0 0-16,17 61 0,-17-61 15,0 0-15,0 0 16,17-80-16,-17 80 16,16-111-16,-16 111 15,0 0-15,33-98 0,-33 98 16,0 0-16,50-55 15,-50 55-15,58 0 16,-58 0-16,49 60 0,-49-60 16,42 98-16,-42-98 15,0 0-15,16 111 16,-16-111-16,0 0 16,0 0-16,25 84 0,-25-84 15,41 23-15,-41-23 16,66-46-16</inkml:trace>
  <inkml:trace contextRef="#ctx0" brushRef="#br3" timeOffset="289507.0551">25182 8354 0,'0'0'0,"0"0"0,0 0 16,0 0-16,0 0 16,-83 24-16,83-24 15,0 0-15,0 0 0,0 0 16,0 0-16,0 0 16,-41 23-16,41-23 0,0 0 15,-17 32-15,17-32 16,0 0-16,41 34 15,-41-34-15,0 0 16,75 46-16,-75-46 0,0 0 16,58 60-16,-58-60 15,0 0-15,25 69 16,-25-69-16,0 0 0,-17 80 16,17-80-16,0 0 15,-50 51-15,50-51 16,0 0-16,0 0 15,-74 14-15,74-14 0,-17-37 16,17 37-16</inkml:trace>
  <inkml:trace contextRef="#ctx0" brushRef="#br3" timeOffset="289721.954">25537 8490 0,'0'0'16,"0"0"-16,17 74 15,-17-74-15,0 0 0,0 0 16,0 0-16,0 0 16,16 75-16,-16-75 15,0 0-15,0 0 0,0 0 16</inkml:trace>
  <inkml:trace contextRef="#ctx0" brushRef="#br3" timeOffset="289863.3307">25438 8154 0,'0'0'0,"0"0"0,0 0 15,0 0-15,0 0 16,25 28-16,-25-28 15,0 0-15</inkml:trace>
  <inkml:trace contextRef="#ctx0" brushRef="#br3" timeOffset="290266.8759">25926 8554 0,'0'0'15,"0"0"-15,8 75 16,-8-75-16,8 79 0,-8-79 16,0 0-16,0 0 15,0 0-15,0 0 16,0 83-16,0-83 0,0 0 16,0 42-16,0-42 15,0 0-15,0 0 16,-8-111-16,8 111 15,17-112-15,-17 112 0,0 0 16,33-102-16,-33 102 16,66-61-16,-66 61 15,0 0-15,58-5 16,-58 5-16,58 51 0,-58-51 16,33 98-16,-33-98 15,0 0-15,33 112 16,-33-112-16,0 0 15,0 0-15,25 98 0,-25-98 16,41 32-16,-41-32 16</inkml:trace>
  <inkml:trace contextRef="#ctx0" brushRef="#br3" timeOffset="290583.0941">26348 8629 0,'0'0'0,"0"0"0,0 0 16,0 0-16,0 0 15,0 0-15,24-47 16,-24 47-16,0 0 0,50-60 16,-50 60-16,0 0 15,58-42-15,-58 42 16,58 0-16,-58 0 15,49 46-15,-49-46 0,42 84 16,-42-84-16,49 103 16,-49-103-16,0 0 15,42 93-15,-42-93 0,0 0 16,49 55-16,-49-55 16,66 10-16,-66-10 15,83-47-15</inkml:trace>
  <inkml:trace contextRef="#ctx0" brushRef="#br3" timeOffset="290806.1556">26835 8578 0,'0'0'15,"0"0"-15,-33 69 16,33-69-16,-41 94 0,41-94 15,-41 106-15,41-106 16,0 0-16,-50 107 16,50-107-16,0 0 15,0 0-15,-41 65 0,41-65 16,0 0-16</inkml:trace>
  <inkml:trace contextRef="#ctx0" brushRef="#br3" timeOffset="295033.3581">24272 6354 0,'0'0'16,"0"0"-16,0 0 0,0 0 16,-33 51-16,33-51 15,0 0-15,-41 46 16,41-46-16,-67 70 16,67-70-16,-58 75 0,58-75 15,-50 74-15,50-74 16,0 0-16,-50 80 15,50-80-15,-33 88 16,33-88-16,0 0 0,-16 93 0,16-93 16,0 79-16,0-79 15,0 0-15,25 83 16,-25-83-16,0 0 0,49 80 16,-49-80-16,83 74 15,-83-74-15,0 0 16,83 65-16,-83-65 15,0 0-15,108 42 0,-108-42 16,91 42-16,-91-42 16,108 18-16</inkml:trace>
  <inkml:trace contextRef="#ctx0" brushRef="#br3" timeOffset="295656.5135">25727 6517 0,'0'0'0,"0"0"0,0 0 15,0 0-15,0 0 16,0 0-16,42 28 0,-42-28 16,58 41-16,-58-41 15,57 56-15,-57-56 16,58 75-16,-58-75 15,50 83-15,-50-83 0,50 89 16,-50-89-16,24 84 16,-24-84-16,0 0 15,17 92-15,-17-92 0,0 94 16,0-94-16,0 0 16,-17 83-16,17-83 15,0 0-15,0 0 16,-33 80-16,33-80 15,0 0-15,0 0 0,0 0 16,0 0-16,0 0 16,0 0-16,-49 51 0,49-51 15</inkml:trace>
  <inkml:trace contextRef="#ctx0" brushRef="#br3" timeOffset="326141.2294">21848 8359 0,'0'0'16,"0"0"-16,-41 37 0,41-37 0,-33 56 16,33-56-16,-25 79 0,25-79 15,0 93-15,0-93 16,25 89-16,-25-89 15,66 60-15,-66-60 16,0 0-16,75 23 0,-75-23 16</inkml:trace>
  <inkml:trace contextRef="#ctx0" brushRef="#br3" timeOffset="326549.8051">22229 8452 0,'0'0'16,"0"0"-16,0 0 0,0 0 16,-25 61-16,25-61 15,0 0-15,-8 78 16,8-78-16,0 0 15,16 94-15,-16-94 0,50 74 16,-50-74-16,66 42 16,-66-42-16,91 0 15,-91 0-15,0 0 0,74-51 16,-74 51-16,42-75 16,-42 75-16,0 0 15,8-93-15,-8 93 16,-33-79-16,33 79 0,-83-51 15,83 51-15,0 0 16,-99-23-16,99 23 16,0 0-16,-91 9 0,91-9 15,0 0-15,-58 23 16</inkml:trace>
  <inkml:trace contextRef="#ctx0" brushRef="#br3" timeOffset="326966.3753">22816 8447 0,'0'0'0,"0"0"15,0 0-15,0 0 0,-50 5 16,50-5-16,0 0 15,0 0-15,0 0 16,-33 28-16,33-28 0,-8 33 16,8-33-16,41 37 15,-41-37-15,0 0 16,66 41-16,-66-41 16,0 0-16,0 0 0,67 42 15,-67-42-15,0 0 16,49 52-16,-49-52 15,0 0-15,8 56 0,-8-56 16,-49 50-16,49-50 16,0 0-16,-58 28 15,58-28-15,0 0 0,0 0 16,-66-4-16,66 4 16,-17-56-16,17 56 15,33-69-15</inkml:trace>
  <inkml:trace contextRef="#ctx0" brushRef="#br3" timeOffset="327300.1235">23072 8513 0,'0'0'0,"0"0"0,0 0 15,0 0-15,0 0 16,0 0-16,0 0 16,25-52-16,-25 52 0,0 0 15,0 0-15,33-32 16,-33 32-16,0 0 0,50-5 16,-50 5-16,41 33 15,-41-33-15,33 69 16,-33-69-16,0 0 0,50 80 15,-50-80-15,0 0 16,41 69-16,-41-69 16,0 0-16,58 33 15,-58-33-15,66-18 0</inkml:trace>
  <inkml:trace contextRef="#ctx0" brushRef="#br3" timeOffset="327505.2451">23411 8424 0,'0'0'0,"0"0"15,-41 75-15,41-75 16,-50 92-16,50-92 0,-41 94 15,41-94-15,0 0 16,-41 93-16</inkml:trace>
  <inkml:trace contextRef="#ctx0" brushRef="#br3" timeOffset="333850.2804">18176 9447 0,'0'0'0,"0"0"0,0 107 16,0-107-16,0 103 15,0-103-15,0 0 16,17 116-16,-17-116 0,25 74 16,-25-74-16,57 38 15,-57-38-15,75 0 16</inkml:trace>
  <inkml:trace contextRef="#ctx0" brushRef="#br3" timeOffset="334033.4822">18581 10010 0,'0'0'0,"0"0"0,-82 23 16,82-23-16,-91 28 15,91-28-15,-133 33 0,133-33 16,-115 32-16,115-32 15,0 0-15,-108 42 16,108-42-16,0 0 16,0 0-16,-66 19 0</inkml:trace>
  <inkml:trace contextRef="#ctx0" brushRef="#br3" timeOffset="334619.5534">18242 10499 0,'0'0'16,"0"0"-16,-16 88 16,16-88-16,-17 98 0,17-98 15,0 0-15,0 0 16,0 0-16,0 102 15,0-102-15,0 0 16,25 60-16,-25-60 0,50-5 16,-50 5-16,58-55 15,-58 55-15,0 0 16,0 0-16,0 0 0,0 0 16,49-88-16,-49 88 15,0 0-15,33-66 16,-33 66-16,0 0 0,0 0 15,17 80-15,-17-80 16,0 129-16,0-129 16,8 173-16,-8-173 0,8 172 15,-8-172-15,9 145 16,-9-145-16,0 0 16,-9 121-16,9-121 15,0 0-15,-24 74 0,24-74 16,0 0-16,-42 37 15,42-37-15,0 0 16,0 0-16,-49-14 0,49 14 16,-17-60-16,17 60 15,8-83-15,-8 83 16,58-85-16,-58 85 16,0 0-16,66-64 0,-66 64 15,0 0-15,0 0 16,75-57-16,-75 57 15,74-46-15,-74 46 0</inkml:trace>
  <inkml:trace contextRef="#ctx0" brushRef="#br3" timeOffset="338533.6927">20492 3125 0,'17'28'0,"-17"-28"15,50 80-15,-50-80 16,66 134-16,-66-134 16,82 163-16,-82-163 15,0 0-15,0 0 0,0 0 16,0 0-16,67 130 15,-67-130-15,0 0 16,24 65-16,-24-65 0,-33-4 16,33 4-16,0 0 15,-82-33-15,82 33 16,0 0-16,-91-9 0,91 9 16,-83 37-16,83-37 15,-25 66-15,25-66 16,50 74-16,-50-74 15,74 55-15,-74-55 0,91 14 16,-91-14-16,99-32 16,-99 32-16</inkml:trace>
  <inkml:trace contextRef="#ctx0" brushRef="#br3" timeOffset="339032.9792">20980 3553 0,'0'0'0,"0"0"16,25 80-16,-25-80 16,0 0-16,41 65 15,-41-65-15,0 0 0,0 0 16,50 41-16,-50-41 15,58-5-15,-58 5 16,41-60-16,-41 60 0,0 0 16,25-79-16,-25 79 15,0 0-15,0 0 16,0 0-16,0 0 0,17-56 16,-17 56-16,0 0 15,0 0-15,49 56 16,-49-56-16,33 121 0,-33-121 15,33 144-15,-33-144 16,9 154-16,-9-154 16,0 0-16,0 0 15,0 0-15,-17 111 0,17-111 16,0 0-16,-33 52 16,33-52-16,-41-14 15,41 14-15,-25-75 16,25 75-16,0-88 15,0 88-15,0 0 0,41-89 16,-41 89-16,66-69 16,-66 69-16,0 0 0,100-65 15</inkml:trace>
  <inkml:trace contextRef="#ctx0" brushRef="#br3" timeOffset="339266.604">21923 3372 0,'-8'42'16,"8"-42"-16,-42 111 16,-7 48-16,49-159 0,-75 186 15,75-186-15,-91 190 16,91-190-16,-82 177 15,82-177-15,0 0 16,0 0-16,-58 126 16,58-126-16</inkml:trace>
  <inkml:trace contextRef="#ctx0" brushRef="#br3" timeOffset="339649.7368">21939 3985 0,'0'0'0,"0"0"0,9 126 16,-9-126-16,16 131 16,-16-131-16,0 0 15,0 0-15,0 0 16,0 0-16,17 125 0,-17-125 15,0 0-15,8 93 16,-8-93-16,-25 19 16,25-19-16,0 0 0,0 0 15,-41-23-15,41 23 16,-50-19-16,50 19 16,-49 14-16,49-14 15,-17 56-15,17-56 0,17 70 16,-17-70-16,0 0 15,41 69-15,-41-69 16,74 28-16,-74-28 0,75-14 16,-75 14-16</inkml:trace>
  <inkml:trace contextRef="#ctx0" brushRef="#br3" timeOffset="340000.0621">22105 4391 0,'0'0'0,"0"0"16,0 0-16,0 0 0,16-60 15,-16 60-15,0 0 16,33-80-16,-33 80 15,0 0-15,42-79 16,-42 79-16,0 0 16,58-28-16,-58 28 0,57 33 15,-57-33-15,67 83 16,-67-83-16,0 0 16,66 99-16,-66-99 0,0 0 15,66 78-15,-66-78 16,74 28-16,-74-28 15,58-32-15</inkml:trace>
  <inkml:trace contextRef="#ctx0" brushRef="#br3" timeOffset="340205.4254">22518 4116 0,'-16'15'15,"16"-15"-15,-58 51 16,58-51-16,-50 92 0,50-92 16,-58 111-16,58-111 15,0 0-15,0 0 16,-33 108-16,33-108 0,0 0 16,-8 60-16,8-60 15</inkml:trace>
  <inkml:trace contextRef="#ctx0" brushRef="#br3" timeOffset="340400.3761">22766 3759 0,'0'0'0,"0"0"16,50-20-16,-50 20 15,83-37-15,-83 37 16,115-37-16,-115 37 0,91-42 16</inkml:trace>
  <inkml:trace contextRef="#ctx0" brushRef="#br3" timeOffset="340570.6826">22783 3982 0,'0'0'16,"0"0"-16,0 0 15,0 0-15,0 0 0,74-19 16,-74 19-16,91-47 16,-91 47-16</inkml:trace>
  <inkml:trace contextRef="#ctx0" brushRef="#br3" timeOffset="341116.9722">23486 3609 0,'0'0'0,"0"0"15,0 0-15,8 70 16,-8-70-16,0 0 15,0 0-15,33 55 0,-33-55 16,58 25-16,-58-25 16,58-20-16,-58 20 15,0 0-15,49-55 16,-49 55-16,0 0 0,0 0 16,0 0-16,50-89 15,-50 89-15,0 0 16,33-65-16,-33 65 15,41 0-15,-41 0 0,42 65 16,-42-65-16,41 126 16,-41-126-16,25 158 15,-25-158-15,0 163 0,0-163 16,0 0-16,-17 135 16,17-135-16,0 0 15,0 0-15,-49 97 16,49-97-16,0 0 15,-42 33-15,42-33 0,-49-42 16,49 42-16,-9-83 16,9 83-16,42-94 15,-42 94-15,74-74 16,-74 74-16,99-55 0,-99 55 16,0 0-16,100-38 15,-100 38-15,82-42 16,-82 42-16,59-61 0,-59 61 15</inkml:trace>
  <inkml:trace contextRef="#ctx0" brushRef="#br3" timeOffset="341306.4928">24064 2874 0,'0'0'0,"0"0"16,25 70-16,-25-70 15,33 89-15,-33-89 16,42 97-16,-42-97 0</inkml:trace>
  <inkml:trace contextRef="#ctx0" brushRef="#br3" timeOffset="344658.9143">19409 10099 0,'0'0'15,"0"0"-15,0 0 0,0 0 16,0 74-16,0-74 15,0 92-15,0-92 16,0 0-16,0 0 0,17 94 16,-17-94-16,0 0 15,25 55-15,-25-55 16,57 10-16,-57-10 16,67-46-16,-67 46 0,0 0 15,0 0-15,0 0 16,0 0-16,74-75 15,-74 75-15,0 0 0,50-56 16,-50 56-16,33 18 16,-33-18-16,25 94 15,-25-94-15,8 140 16,-8-140-16,16 172 0,-16-172 16,9 153-16,-9-153 15,0 0-15,-9 140 16,9-140-16,0 0 0,-24 94 15,24-94-15,0 0 16,-50 41-16,50-41 16,-50-23-16,50 23 15,-33-75-15,33 75 0,-33-111 16,33 111-16,33-117 16,-33 117-16,42-102 15,-42 102-15,0 0 0,66-80 16,-66 80-16,0 0 15,74-60-15,-74 60 16,75-46-16,-75 46 16,0 0-16,74-66 0,-74 66 15</inkml:trace>
  <inkml:trace contextRef="#ctx0" brushRef="#br3" timeOffset="344833.3649">19988 9865 0,'0'0'0,"0"0"0,0 0 16,0 0-16,33 85 15,-33-85-15</inkml:trace>
  <inkml:trace contextRef="#ctx0" brushRef="#br3" timeOffset="345820.9128">20674 10280 0,'0'0'0,"0"0"16,108-15 0,-108 15-16,0 0 0</inkml:trace>
  <inkml:trace contextRef="#ctx0" brushRef="#br3" timeOffset="345992.3686">20724 10559 0,'0'0'0,"0"0"16,91 0-16,-91 0 15,132-19-15</inkml:trace>
  <inkml:trace contextRef="#ctx0" brushRef="#br3" timeOffset="350200.4261">24983 7963 0,'-16'42'15,"16"-42"-15,-42 98 16,42-98-16,-58 144 0,58-144 15,-49 168-15,49-168 16,-33 186-16,33-186 16,8 177-16,-8-177 15,58 144-15,-58-144 16,99 107-16,-99-107 0,149 56 16</inkml:trace>
  <inkml:trace contextRef="#ctx0" brushRef="#br3" timeOffset="350583.884">26687 8103 0,'0'0'0,"0"0"0,66 65 16,-66-65-16,107 99 0,-107-99 15,132 143 1,-132-143-16,116 163 0,-116-163 16,75 177-16,-75-177 15,24 176-15,-24-176 16,-24 177-16,24-177 16,-58 158-16,58-158 0,-66 140 15</inkml:trace>
  <inkml:trace contextRef="#ctx0" brushRef="#br1" timeOffset="359368.0047">22402 7656 0,'0'0'16,"0"0"-16,0 0 15,0 69-15,0-69 0,0 0 16,9 94-16,-9-94 16,0 0-16,0 0 15,24 93-15,-24-93 0,0 0 16,0 0-16,42 65 16,-42-65-16,0 0 15,58 5-15,-58-5 16,66-60-16,-66 60 0,0 0 15,0 0-15,0 0 16,0 0-16,66-89 0,-66 89 16,0 0-16,0 0 15,50-75-15,-50 75 16,24-18-16,-24 18 0,0 0 16,25 37-16,-25-37 15,0 0-15,33 61 16,-33-61-16,42 55 15,-42-55-15,58 10 0</inkml:trace>
  <inkml:trace contextRef="#ctx0" brushRef="#br1" timeOffset="360018.7922">24975 7638 0,'0'0'0,"0"0"0,0 0 16,0 0-16,0 0 0,0 0 15,41 9-15,-41-9 16,0 0-16,42 42 15,-42-42-15,0 0 16,58 60-16,-58-60 16,0 0-16,0 0 0,0 0 15,0 0-15,0 0 16,49 70-16,-49-70 0,0 0 16,41 37-16,-41-37 15,0 0-15,34-14 16,-34 14-16,0 0 15,41-60-15,-41 60 0,0 0 16,33-83-16,-33 83 16,0 0-16,0 0 15,0 0-15,0 0 0,0 0 16,0 0-16,33-80 16,-33 80-16,0 0 0,0 0 15,0 0-15,0 0 16,0 0-16,0 0 15,0 0-15,0 0 0,25-51 16,-25 51-16,0 0 16,0 0-16</inkml:trace>
  <inkml:trace contextRef="#ctx0" brushRef="#br3" timeOffset="366583.4763">21385 10382 0,'0'0'16,"0"0"-16,0 0 0,0 0 15,42 5-15,-42-5 16,82-5-16,-82 5 16,0 0-16,91-14 0,-91 14 15</inkml:trace>
  <inkml:trace contextRef="#ctx0" brushRef="#br3" timeOffset="367020.8976">22163 10242 0,'0'0'15,"0"0"-15,0 0 16,0 0-16,-75 0 16,75 0-16,0 0 0,0 0 15,-82 19-15,82-19 16,0 0-16,0 0 0,0 0 16,-58 29-16,58-29 15,0 0-15,0 36 16,0-36-16,0 0 15,0 0-15,41 47 0,-41-47 16,0 0-16,0 0 16,74 41-16,-74-41 15,0 0-15,50 61 0,-50-61 16,0 0-16,8 56 16,-8-56-16,0 0 15,-41 51-15,41-51 16,0 0-16,-66 32 0,66-32 15,0 0-15,-58 5 16,58-5-16,-17-32 16,17 32-16</inkml:trace>
  <inkml:trace contextRef="#ctx0" brushRef="#br3" timeOffset="367226.6505">22295 10414 0,'0'0'0,"0"0"16,8 66-16,-8-66 0,0 0 15,0 70-15,0-70 16,0 0-16,0 0 16,0 0-16,0 0 15,8 60-15,-8-60 0,0 0 16,0 0-16</inkml:trace>
  <inkml:trace contextRef="#ctx0" brushRef="#br3" timeOffset="367375.1622">22179 10126 0,'0'0'0,"0"0"16,0 0-16,0 0 15,0 0-15,0 0 0,50 5 16</inkml:trace>
  <inkml:trace contextRef="#ctx0" brushRef="#br3" timeOffset="367787.3702">22551 10457 0,'0'0'0,"0"0"16,0 60 0,0-60-16,0 0 0,9 65 15,-9-65-15,0 0 16,0 0-16,0 0 0,0 0 16,0 0-16,0 57 15,0-57-15,0 0 0,0 0 16,0 0-16,0 0 15,0 0-15,0-103 16,0 103-16,0 0 16,0 0-16,0 0 0,16-94 15,-16 94-15,0 0 16,41-55-16,-41 55 16,50-9-16,-50 9 0,41 41 15,-41-41-15,0 0 16,25 75-16,-25-75 15,0 0-15,0 0 16,33 79-16,-33-79 0,0 0 16,42 41-16,-42-41 15,49-4-15</inkml:trace>
  <inkml:trace contextRef="#ctx0" brushRef="#br3" timeOffset="368088.2767">22832 10387 0,'0'0'16,"0"0"-16,0 0 15,0 0-15,0 0 0,0 0 16,0 0-16,33-51 16,-33 51-16,0 0 15,50-42-15,-50 42 16,0 0-16,66-23 15,-66 23-15,58 14 0,-58-14 16,41 51-16,-41-51 16,42 83-16,-42-83 0,0 0 15,0 0-15,41 80 16,-41-80-16,0 0 16,41 60-16,-41-60 0,50 9 15,-50-9-15</inkml:trace>
  <inkml:trace contextRef="#ctx0" brushRef="#br3" timeOffset="368345.8964">23221 10233 0,'0'0'0,"0"0"0,-50 70 15,50-70-15,-49 84 16,49-84-16,0 0 0,-50 93 16,50-93-16,0 0 15,0 0-15,0 0 16,0 0-16,0 0 0,-49 93 16,49-93-16,0 0 15,0 0-15,-25 60 16,25-60-16</inkml:trace>
  <inkml:trace contextRef="#ctx0" brushRef="#br3" timeOffset="369222.7997">23593 10657 0,'0'0'0,"0"0"0,41-61 15,-41 61-15,58-97 16,-58 97-16,66-135 16,-66 135-16,67-158 0,-67 158 15,49-159-15,-49 159 16,0 0-16,33-139 16,-33 139-16,0 0 0,0 0 15,0-93-15,0 93 16,-41-24-16,41 24 15,-41 42-15,41-42 16,-33 103-16,33-103 0,0 0 0,-25 154 16,25-154-16,-9 152 15,9-152-15,17 140 16,-17-140-16,0 0 16,41 98-16,-41-98 0,0 0 15,50 46-15,-50-46 16,0 0-16</inkml:trace>
  <inkml:trace contextRef="#ctx0" brushRef="#br3" timeOffset="369650.3085">24064 10373 0,'0'0'0,"0"0"16,0 0-16,0 0 16,9 74-16,-9-74 0,0 0 15,0 0-15,0 0 16,0 0-16,0 0 0,16 79 16,-16-79-16,0 0 15,8 52-15,-8-52 16,0 0-16,0 0 0,17-79 15,-17 79-15,0 0 16,17-85-16,-17 85 16,0 0-16,0 0 0,0 0 15,24-55-15,-24 55 16,0 0-16,0 0 16,59 37-16,-59-37 15,17 84-15,-17-84 0,0 0 16,0 0-16,0 0 15,25 79-15,-25-79 16,24 37-16,-24-37 0,42-32 16,-42 32-16</inkml:trace>
  <inkml:trace contextRef="#ctx0" brushRef="#br3" timeOffset="369942.3107">24578 9680 0,'0'0'0,"0"0"0,-33 74 16,33-74-16,-41 117 15,41-117-15,-50 153 0,50-153 16,-33 182-16,33-182 15,-8 176-15,8-176 16,0 0-16,0 140 16,0-140-16,0 0 0,24 107 15,-24-107-15,0 0 16,42 51-16,-42-51 16,0 0-16</inkml:trace>
  <inkml:trace contextRef="#ctx0" brushRef="#br3" timeOffset="370930.388">24876 10164 0,'0'0'0,"0"0"15,0 0-15,0 0 16,-58 23-16,58-23 0,0 0 16,-75 23-16,75-23 15,0 0-15,0 0 16,0 0-16,0 0 15,-57 37-15,57-37 0,0 0 16,-25 43-16,25-43 16,0 0-16,41 32 15,-41-32-15,0 0 16,66 37-16,-66-37 0,0 0 16,75 37-16,-75-37 15,0 0-15,33 51 16,-33-51-16,0 0 15,-9 66-15,9-66 0,0 0 16,-41 51-16,41-51 16,0 0-16,-83 23 15,83-23-15,-49-14 16,49 14-16,0 0 0</inkml:trace>
  <inkml:trace contextRef="#ctx0" brushRef="#br3" timeOffset="371140.2409">25074 10414 0,'0'0'0,"0"0"15,0 61-15,0-61 16,0 0-16,0 0 15,0 0-15,0 51 0,0-51 16,0 0-16,0 0 16</inkml:trace>
  <inkml:trace contextRef="#ctx0" brushRef="#br3" timeOffset="371316.9299">25000 10094 0,'0'0'16,"0"0"-16,0 0 16,0 0-16,0 0 0,0 0 15,-9 32-15,9-32 16,0 0-16,34 24 16</inkml:trace>
  <inkml:trace contextRef="#ctx0" brushRef="#br3" timeOffset="371702.4644">25289 10433 0,'0'0'0,"0"0"16,0 0-16,0 0 16,0 66-16,0-66 15,0 0-15,0 0 16,0 0-16,0 0 0,0 51 15,0-51-15,0 0 16,-16 28-16,16-28 16,-9-28-16,9 28 0,0 0 15,-8-70-15,8 70 16,0 0-16,0 0 16,17-79-16,-17 79 15,0 0-15,0 0 0,33-75 16,-33 75-16,0 0 15,41-9-15,-41 9 16,41 47-16,-41-47 0,0 0 16,50 75-16,-50-75 15,0 0-15,25 78 16,-25-78-16,0 0 0,41 47 16,-41-47-16,41-5 15</inkml:trace>
  <inkml:trace contextRef="#ctx0" brushRef="#br3" timeOffset="372021.7993">25529 10336 0,'0'0'0,"0"0"16,0 0-16,0 0 0,0 0 15,0 0-15,0 0 16,0 0-16,0 0 15,0 0-15,50-46 0,-50 46 16,0 0-16,49-25 16,-49 25-16,50 15 15,-50-15-15,0 0 16,49 46-16,-49-46 0,33 84 16,-33-84-16,0 0 15,42 89-15,-42-89 16,0 0-16,49 60 15,-49-60-15,0 0 0,50 0 16,-50 0-16,0 0 16,58-46-16</inkml:trace>
  <inkml:trace contextRef="#ctx0" brushRef="#br3" timeOffset="372250.5619">25876 10242 0,'0'0'0,"0"0"16,-33 57-16,33-57 0,-33 65 15,33-65-15,-50 75 16,50-75-16,-57 78 16,57-78-16,0 0 0,0 0 15,0 0-15,0 0 16,-33 74-16,33-74 0,-9 42 15,9-42 1,0 0-16</inkml:trace>
  <inkml:trace contextRef="#ctx0" brushRef="#br3" timeOffset="372593.7151">25827 9903 0,'0'0'0,"0"0"16,41 23-16,-41-23 15,58 42-15,-58-42 0,74 74 16,-74-74-16,75 108 15,-75-108-15,41 135 16,-41-135-16,25 134 16,-25-134-16,8 131 0,-8-131 15,0 0-15,0 112 16,0-112-16,0 0 16,0 0-16,-16 83 0,16-83 15,-34 37-15,34-37 16</inkml:trace>
  <inkml:trace contextRef="#ctx0" brushRef="#br3" timeOffset="373883.6689">26496 10210 0,'0'0'0,"0"0"16,9 98-16,-9-98 15,8 93-15,-8-93 0,8 107 16,-8-107-16,0 0 15,0 0-15,0 0 16,8 97-16,-8-97 0</inkml:trace>
  <inkml:trace contextRef="#ctx0" brushRef="#br3" timeOffset="374149.7964">26414 10396 0,'0'0'16,"0"0"-16,49 9 15,-49-9-15,75-4 0,-75 4 16,107-5-16,-107 5 15,0 0-15,116-14 16,-116 14-16,0 0 16,99-4-16,-99 4 0</inkml:trace>
  <inkml:trace contextRef="#ctx0" brushRef="#br3" timeOffset="375800.4839">27662 10340 0,'0'0'0,"0"0"15,0 0-15,-58 33 16,58-33-16,0 0 15,-58 46-15,58-46 0,0 0 16,-33 71-16,33-71 16,17 69-16,-17-69 15,58 28-15,-58-28 0,0 0 16</inkml:trace>
  <inkml:trace contextRef="#ctx0" brushRef="#br3" timeOffset="376158.4094">27935 10326 0,'0'0'16,"0"0"-16,0 0 16,-33 38-16,33-38 0,0 0 15,0 0-15,-25 50 16,25-50-16,0 71 15,0-71-15,33 51 16,-33-51-16,0 0 16,58 23-16,-58-23 0,0 0 15,58-23-15,-58 23 16,0 0-16,41-56 0,-41 56 16,0 0-16,-8-75 15,8 75-15,-50-60 16,50 60-16,0 0 15,0 0-15,-82-23 16,82 23-16,0 0 0,0 0 16,-58-5-16,58 5 15,0 0-15</inkml:trace>
  <inkml:trace contextRef="#ctx0" brushRef="#br3" timeOffset="376516.8465">28332 10229 0,'0'0'0,"0"0"15,0 0-15,0 0 16,0 0-16,0 0 0,0 0 16,-50 4-16,50-4 15,0 0-15,-24 9 16,24-9-16,0 0 0,0 0 15,0 0-15,0 0 16,33 80-16,-33-80 16,0 0-16,33 60 0,-33-60 15,0 0-15,0 0 16,0 0-16,8 60 16,-8-60-16,0 0 15,0 0-15,-33 57 0,33-57 16,-50 14-16,50-14 15,0 0-15,-33-28 16,33 28-16,0 0 0,8-56 16</inkml:trace>
  <inkml:trace contextRef="#ctx0" brushRef="#br3" timeOffset="376841.0377">28530 10299 0,'0'0'0,"0"0"16,0 0-16,0 0 0,0 0 15,0 0-15,0 0 16,0 0-16,0 0 16,0 0-16,0 0 0,0 0 15,0 0-15,0 0 0,42-47 16,-42 47-16,41-5 15,-41 5-15,0 0 0,41 47 16,-41-47-16,42 70 16,-42-70-16,0 0 15,49 78-15,-49-78 16,0 0-16,58 61 0,-58-61 16,75 14-16,-75-14 15,58-37-15,-58 37 16</inkml:trace>
  <inkml:trace contextRef="#ctx0" brushRef="#br3" timeOffset="377043.5768">28845 10206 0,'0'0'0,"0"0"16,-33 59-16,33-59 15,-50 61-15,50-61 16,-50 79-16,50-79 0,-58 75 16,58-75-16,0 0 15,0 0-15,0 0 16</inkml:trace>
  <inkml:trace contextRef="#ctx0" brushRef="#br3" timeOffset="381150.7663">29582 9475 0,'0'0'0,"0"0"0,0 0 15,8 79-15,-8-79 16,8 93-16,-8-93 15,8 107-15,-8-107 0,0 0 16,0 0-16,17 98 16</inkml:trace>
  <inkml:trace contextRef="#ctx0" brushRef="#br3" timeOffset="381515.4253">30136 9936 0,'-34'18'0,"34"-18"0,-82 37 15,82-37-15,-124 33 16,124-33-16,-141 28 0,141-28 16,-149 23-16,149-23 15,-132 10-15,132-10 16,-116 5-16,116-5 15,0 0-15,0 0 0,0 0 16,0 0-16,0 0 0,0 0 16,0 0-16,0 0 0,0 0 15,-82 0-15,82 0 16,0 0-16,0 0 16,0 0-16,0 0 0,0 0 15,0 0-15,0 0 16,0 0-16,0 0 0,0 0 15,-50 4-15,50-4 16,0 0-16,0 0 16,0 0-16</inkml:trace>
  <inkml:trace contextRef="#ctx0" brushRef="#br3" timeOffset="381946.2261">29540 10308 0,'0'0'0,"0"0"16,0 0-16,-66 5 16,66-5-16,0 0 15,-66 0-15,66 0 16,0 0-16,0 0 0,0 0 15,-66 9-15,66-9 16,0 0-16,-17 37 16,17-37-16,0 0 0,33 42 15,-33-42-15,0 0 16,75 41-16,-75-41 16,0 0-16,0 0 15,0 0-15,58 61 0,-58-61 16,0 0-16,24 65 15,-24-65-15,0 0 16,0 0-16,-24 51 0,24-51 16,0 0-16,-58 28 15,58-28-15,0 0 16,-58-8-16,58 8 16,0 0-16,0 0 0</inkml:trace>
  <inkml:trace contextRef="#ctx0" brushRef="#br3" timeOffset="382154.9215">29755 10439 0,'0'0'0,"0"0"0,0 0 15,-16 83-15,16-83 16,0 0-16,0 0 15,0 0-15,0 74 16,0-74-16,0 0 0,0 43 16,0-43-16,0 0 15</inkml:trace>
  <inkml:trace contextRef="#ctx0" brushRef="#br3" timeOffset="382323.3696">29656 10229 0,'0'0'0,"0"0"0,0 0 15,0 0-15,0 0 16,0 0-16,0 0 16,33 36-16,-33-36 0</inkml:trace>
  <inkml:trace contextRef="#ctx0" brushRef="#br3" timeOffset="382725.7135">29863 10522 0,'0'0'16,"0"0"-16,0 0 15,0 0-15,8 69 16,-8-69-16,0 0 0,0 0 15,0 0-15,0 0 0,0 0 16,0 0-16,8 42 16,-8-42-16,0 0 15,0 0-15,0 0 16,0 0-16,33-42 0,-33 42 16,0 0-16,0 0 15,33-74-15,-33 74 16,0 0-16,0 0 0,0 0 15,42-52-15,-42 52 16,0 0-16,0 0 16,0 0-16,0 0 15,74 57-15,-74-57 0,0 0 16,25 88-16,-25-88 16,0 0-16,41 70 15,-41-70-15,0 0 0,42 23 16,-42-23-16</inkml:trace>
  <inkml:trace contextRef="#ctx0" brushRef="#br3" timeOffset="383056.4381">30169 10442 0,'0'0'15,"0"0"-15,0 0 0,0 0 16,0 0-16,0 0 15,0 0-15,0 0 16,0 0-16,24-28 16,-24 28-16,0 0 0,0 0 15,42-18-15,-42 18 16,0 0-16,58 0 16,-58 0-16,0 0 0,49 43 15,-49-43-15,42 78 16,-42-78-16,0 0 15,33 88-15,-33-88 16,0 0-16,41 75 0,-41-75 16,0 0-16,50 33 15,-50-33-15,0 0 16,66-10-16,-66 10 0</inkml:trace>
  <inkml:trace contextRef="#ctx0" brushRef="#br3" timeOffset="383305.9541">30516 10378 0,'0'0'16,"0"0"-16,-41 51 16,41-51-16,0 0 0,-42 61 15,42-61-15,0 0 16,-58 78-16,58-78 15,0 0-15,0 0 16,0 0-16,0 0 0,-41 74 16,41-74-16,0 0 15,-33 52-15,33-52 16,0 0-16,0 0 0</inkml:trace>
  <inkml:trace contextRef="#ctx0" brushRef="#br3" timeOffset="384007.7773">30574 9936 0,'0'0'0,"0"0"16,0 0-16,0 0 16,0 0-16,0 0 15,-25 37-15,25-37 0,0 0 16,0 0-16,-17 37 15,17-37-15,0 0 16,0 0-16,0 0 0,9 51 16,-9-51-16,0 0 15,0 0-15,16 24 16,-16-24-16,0 0 0,0 0 16,0 0-16,0 0 15,0 0-15,0 0 0,0 0 16,0 0-16,0 0 15,0 0-15,0-43 16,0 43-16,0 0 16,0 0-16,0 0 0,-25-13 15,25 13-15,0 0 16,0 0-16,0 0 16,0 0-16,0 0 0,0 0 15,-8 23-15,8-23 16,0 0-16,0 0 15,0 0-15,0 0 0,0 0 16,0 0-16,0 0 16,0 0-16,0 0 15,0 0-15,33-33 16,-33 33-16,0 0 0,0 0 16,0 0-16,0 0 15,0 0-15,0 0 16,-41 10-16,41-10 0,0 0 15,0 0-15,0 0 16,41 42-16</inkml:trace>
  <inkml:trace contextRef="#ctx0" brushRef="#br3" timeOffset="384300.2542">31062 10001 0,'0'0'0,"0"0"0,0 0 15,0 0-15,-50 18 16,50-18-16,0 0 16,-50 46-16,50-46 0,0 0 15,-41 61-15,41-61 16,-8 75-16,8-75 15,41 51-15,-41-51 16,58 38-16,-58-38 16,82 0-16,-82 0 0,0 0 15,83-38-15,-83 38 16</inkml:trace>
  <inkml:trace contextRef="#ctx0" brushRef="#br3" timeOffset="384693.6345">31318 9982 0,'0'0'0,"0"0"16,-17 51-16,17-51 15,0 0-15,0 0 16,-17 61-16,17-61 0,0 0 15,9 70-15,-9-70 16,0 0-16,0 0 16,50 42-16,-50-42 0,66 0 15,-66 0-15,0 0 16,65-28-16,-65 28 16,0 0-16,50-52 15,-50 52-15,0 0 0,-8-61 16,8 61-16,-49-46 15,49 46-15,0 0 16,-66-13-16,66 13 0,0 0 16,-58 4-16,58-4 15,0 0-15,0 0 16,0 0-16,0 0 0,40 0 16,-40 0-16</inkml:trace>
  <inkml:trace contextRef="#ctx0" brushRef="#br3" timeOffset="385050.1435">31822 9936 0,'0'0'0,"0"0"16,0 0-16,-33 42 15,33-42-15,0 0 16,-49 23-16,49-23 16,0 0-16,-68 14 0,68-14 15,0 0-15,0 0 16,-56 27-16,56-27 15,0 0-15,-9 38 0,9-38 16,0 0-16,33 42 16,-33-42-16,0 0 15,67 46-15,-67-46 16,0 0-16,56 51 16,-56-51-16,0 0 0,26 61 15,-26-61-15,0 0 16,-8 46-16,8-46 15,0 0-15,0 0 0,-41 24 16,41-24-16,0 0 16,-50-24-16,50 24 15,0 0-15,-18-46 0</inkml:trace>
  <inkml:trace contextRef="#ctx0" brushRef="#br3" timeOffset="385495.5784">32003 9945 0,'0'0'0,"0"0"0,0 0 16,0 0-16,0 0 15,0 0-15,0 0 16,0 0-16,0 0 0,43 5 16,-43-5-16,66-24 15,-66 24-15,0 0 0,74-9 16,-74 9-16,57 19 15,-57-19-15,34 65 16,-34-65-16,25 84 16,-25-84-16,0 0 15,8 97-15,-8-97 0,0 0 16,17 103-16,-17-103 16,41 79-16,-41-79 15,0 0-15,58 32 0,-58-32 16,0 0-16,83-14 15,-83 14-15,0 0 16</inkml:trace>
  <inkml:trace contextRef="#ctx0" brushRef="#br3" timeOffset="385717.1012">32426 9945 0,'0'0'0,"0"0"16,-66 61-16,66-61 15,-75 74-15,75-74 16,-92 93-16,92-93 16,-98 112-16,98-112 0,-84 102 15,84-102-15,0 0 16</inkml:trace>
  <inkml:trace contextRef="#ctx0" brushRef="#br1" timeOffset="391750.0843">22320 9568 0,'0'0'0,"0"0"16,0 0-16,0 97 16,0-97-16,0 0 0,0 0 15,0 0-15,8 71 16,-8-71-16,33 42 16,-33-42-16,41-28 0,-41 28 15,0 0-15,33-56 16,-33 56-16,0 0 15,0 0-15,0 0 0,0 0 16,42-79-16,-42 79 16,0 0-16,33-47 15,-33 47-15,0 0 0,0 0 16,0 0-16,50 71 16,-50-71-16,0 0 15,24 78-15,-24-78 0,0 0 16,50 51-16,-50-51 15,66-4-15</inkml:trace>
  <inkml:trace contextRef="#ctx0" brushRef="#br1" timeOffset="391971.7774">22601 9247 0,'0'0'0,"0"0"0,0 0 16,25 61-16,-25-61 16,0 0-16,41 65 15,-41-65-15,66 56 16,-66-56-16</inkml:trace>
  <inkml:trace contextRef="#ctx0" brushRef="#br1" timeOffset="392584.6481">24760 9490 0,'0'0'0,"0"0"15,0 0-15,33 55 16,-33-55-16,0 0 0,58 74 15,-58-74-15,0 0 16,0 0-16,0 0 0,0 0 16,0 0-16,50 75 15,-50-75-15,0 0 16,49 42-16,-49-42 0,41-14 16,-41 14-16,25-65 15,-25 65-15,0 0 16,17-93-16,-17 93 15,0 0-15,0 0 0,0 0 16,0 0-16,0 0 16,0 0-16,8-99 0,-8 99 15,0 0-15,0 0 16,0 0-16,0 0 16,0 0-16,8-69 0,-8 69 15,0 0-15</inkml:trace>
  <inkml:trace contextRef="#ctx0" brushRef="#br1" timeOffset="393117.8333">26620 9624 0,'0'0'0,"0"0"15,0 0-15,0 66 16,0-66-16,0 0 16,0 74-16,0-74 0,0 0 15,0 0-15,0 0 16,25 83-16,-25-83 15,0 0-15,17 61 0</inkml:trace>
  <inkml:trace contextRef="#ctx0" brushRef="#br1" timeOffset="393325.9957">26422 9703 0,'0'0'0,"0"0"16,0 0-16,33 33 16,-33-33-16,74 18 15,-74-18-15,116 14 0,-116-14 16,132 0-16,-132 0 16,125-14-16,-125 14 15</inkml:trace>
  <inkml:trace contextRef="#ctx0" brushRef="#br1" timeOffset="394056.5565">27943 9513 0,'0'0'15,"0"0"-15,0 0 0,0 0 16,0 0-16,-16 69 16,16-69-16,8 75 15,-8-75-15,0 0 0,8 93 16,-8-93-16,0 0 16,33 69-16,-33-69 15,0 0-15,50 23 16,-50-23-16,50-27 0,-50 27 15,0 0-15,41-74 16,-41 74-16,0 0 16,0 0-16,0 0 0,0 0 15,0 0-15,0 0 16,25-76-16,-25 76 16,0 0-16,33-59 0,-33 59 15,0 0-15,0 0 16,0 0-16,49 41 15,-49-41-15,0 0 0,42 70 16,-42-70-16,0 0 16,49 65-16,-49-65 15,0 0-15,67 33 16,-67-33-16,0 0 0</inkml:trace>
  <inkml:trace contextRef="#ctx0" brushRef="#br1" timeOffset="394763.878">29978 9219 0,'0'0'0,"0"0"16,0 0-16,0 0 15,0 0-15,0 0 0,0 0 16,9 28-16,-9-28 15,41 52-15,-41-52 16,50 55-16,-50-55 16,0 0-16,0 0 0,58 70 15,-58-70-15,0 0 16,0 0-16,0 0 16,0 0-16,0 0 0,0 0 15,41 66-15,-41-66 16,41 18-16,-41-18 0,0 0 15,17-28-15,-17 28 16,0 0-16,0-79 16,0 79-16,0 0 15,0 0-15,0 0 0,0 0 16,0 0-16,0-93 16,0 93-16,0 0 0,0 0 15,0 0-15,0 0 16,-9-79-16,9 79 15,0 0-15,0 0 0,17-38 16,-17 38-16,0 0 16</inkml:trace>
  <inkml:trace contextRef="#ctx0" brushRef="#br1" timeOffset="394953.523">30301 8833 0,'0'0'0,"0"0"0,0 0 15,0 0-15,25 57 16,-25-57-16,0 0 16,24 69-16,-24-69 0,0 0 15</inkml:trace>
  <inkml:trace contextRef="#ctx0" brushRef="#br3" timeOffset="448083.3283">19475 12099 0,'0'0'0,"0"0"16,0 0-16,0 0 16,9 79-16,-9-79 15,24 93-15,-24-93 0,0 0 16,0 0-16,25 88 16,-25-88-16,0 0 15,42 61-15,-42-61 16,66 5-16,-66-5 0,0 0 15,49-47-15,-49 47 16,0 0-16,0 0 16,0 0-16,42-70 0,-42 70 15,0 0-15,25-42 16,-25 42-16,16 19 16,-16-19-16,25 93 0,-25-93 15,25 135-15,-25-135 16,24 172-16,-24-172 15,17 177-15,-17-177 16,0 168-16,0-168 16,-17 134-16,17-134 0,0 0 15,-41 98-15,41-98 16,0 0-16,-58 46 16,58-46-16,-66-9 0,66 9 15,-58-56-15,58 56 16,-49-79-16,49 79 15,0 0-15,-17-93 0,17 93 16,0 0-16,17-98 16,-17 98-16,0 0 15,49-88-15,-49 88 0,0 0 16,50-78-16,-50 78 16,58-80-16,-58 80 15</inkml:trace>
  <inkml:trace contextRef="#ctx0" brushRef="#br3" timeOffset="448295.7285">20013 11894 0,'0'0'0,"0"0"16,0 0-16,8 42 16,-8-42-16,0 0 0,0 0 15,25 61-15,-25-61 16</inkml:trace>
  <inkml:trace contextRef="#ctx0" brushRef="#br3" timeOffset="448567.7858">20377 12230 0,'0'0'0,"0"0"16,0 0-16,0 0 15,66-5-15,-66 5 0,0 0 16,91-14-16,-91 14 16,0 0-16</inkml:trace>
  <inkml:trace contextRef="#ctx0" brushRef="#br3" timeOffset="449038.0953">20484 12522 0,'0'0'0,"0"0"0,0 0 15,0 0-15,0 0 0,66 0 16,-66 0-16,0 0 16,0 0-16,75 0 15,-75 0-15,0 0 16,0 0-16,0 0 0,0 0 16,0 0-16,0 0 15,0 0-15,0 0 0,0 0 16,0 0-16,66 0 15,-66 0-15,0 0 0,0 0 16,0 0-16,0 0 16,0 0-16,0 0 0,0 0 15,0 0-15,0 0 16,0 0-16,58 0 0,-58 0 16,0 0-16,0 0 15,0 0-15,0 0 16,0 0-16,0 0 0,0 0 15,0 0-15,0 0 16,0 0-16,0 0 0,0 0 16,0 0-16,0 0 15,0 0-15</inkml:trace>
  <inkml:trace contextRef="#ctx0" brushRef="#br3" timeOffset="451662.3616">21063 12053 0,'0'0'0,"0"0"0,0 0 15,0 60-15,0-60 16,8 84-16,-8-84 16,8 102-16,-8-102 0,0 0 15,0 0-15,25 88 16,-25-88-16,0 0 15,0 0-15,50 56 16,-50-56-16,49-10 0,-49 10 16,42-46-16,-42 46 15,0 0-15,0 0 16,0 0-16,33-79 0,-33 79 16,0 0-16,0 0 15,16-51-15,-16 51 16,0 0-16,0 0 15,42 79-15,-42-79 0,16 149 16,-16-149-16,0 186 16,0-186-16,-16 200 15,16-200-15,-42 177 16,42-177-16,-41 134 0,41-134 16,0 0-16,0 0 15,0 0-15,-50 89 16,50-89-16,0 0 15,-41 19-15,41-19 0,-49-42 16,49 42-16,-17-89 16,17 89-16,8-106 15,-8 106-15,42-103 0,-42 103 16,0 0-16,49-93 16,-49 93-16,0 0 15,0 0-15,58-70 16,-58 70-16,0 0 0,0 0 15,0 0-15,0 0 16,50-41-16,-50 41 0,0 0 16,58-42-16,-58 42 15,0 0-15</inkml:trace>
  <inkml:trace contextRef="#ctx0" brushRef="#br3" timeOffset="452738.3606">22163 11341 0,'0'0'0,"0"0"0,-67 41 16,67-41-16,-82 28 16,82-28-16,-91 29 15,91-29-15,0 0 16,-83 28-16,83-28 0,0 0 15,-83 23-15,83-23 16,0 0-16,-74 42 16,74-42-16,0 0 0,-25 69 15,25-69-15,0 98 16,0-98-16,25 121 16,-25-121-16,33 139 15,-33-139-15,41 154 16,-41-154-16,25 163 0,-25-163 15,9 172-15,-9-172 16,0 172-16,0-172 16,-9 172-16,9-172 15,-33 177-15,33-177 0,-49 153 16,49-153-16,-42 154 16,42-154-16,-33 121 15,33-121-15,0 0 16,0 0-16,0 0 0,-25 93 15,25-93-15,0 0 16,0 65-16,0-65 16,33 24-16,-33-24 0,58-6 15,-58 6-15,100-27 16,-100 27-16,107-38 16,-107 38-16,99-32 15,-99 32-15,0 0 0,0 0 16,0 0-16,0 0 15,0 0-15,0 0 16,108-14-16,-108 14 0,0 0 16,0 0-16,0 0 15,0 0-15,0 0 0,0 0 16,0 0-16,0 0 16,0 0-16,0 0 15,66-5-15,-66 5 0,0 0 16,0 0-16,0 0 15,0 0-15,0 0 16,0 0-16,0 0 0,33 0 16,-33 0-16,0 0 15,0 0-15,0 0 0,0 0 16,0 0-16,0 0 16,0 0-16,0 0 15,0 0-15,0 0 16,0 0-16,0 0 0,0 0 15,0 0-15</inkml:trace>
  <inkml:trace contextRef="#ctx0" brushRef="#br3" timeOffset="456550.6193">22386 12025 0,'0'0'16,"0"0"-16,0 0 16,0 0-16,-41 41 0,41-41 15,-34 52-15,34-52 16,-24 79-16,24-79 15,0 0-15,-9 88 16,9-88-16,0 0 0,33 65 16,-33-65-16,75 14 15,-75-14-15,83-32 16</inkml:trace>
  <inkml:trace contextRef="#ctx0" brushRef="#br3" timeOffset="456900.6361">22774 12039 0,'0'0'16,"0"0"-16,0 0 15,0 0-15,-66 37 16,66-37-16,0 0 0,-74 46 16,74-46-16,0 0 15,-41 75-15,41-75 16,-17 84-16,17-84 15,0 0-15,33 65 0,-33-65 16,66 13-16,-66-13 16,0 0-16,75-32 15,-75 32-15,0 0 16,49-61-16,-49 61 0,0 0 16,25-84-16,-25 84 15,0 0-15,-16-74 16,16 74-16,0 0 0,0 0 15,-42-51-15,42 51 16,0 0-16,-41-27 16,41 27-16,0 0 0</inkml:trace>
  <inkml:trace contextRef="#ctx0" brushRef="#br3" timeOffset="457215.8808">23114 11964 0,'0'0'0,"0"0"0,0 0 16,0 0-16,-42 23 15,42-23-15,0 0 16,0 0-16,-41 14 16,41-14-16,0 0 0,0 0 15,-17 32-15,17-32 16,0 0-16,17 43 15,-17-43-15,0 0 0,49 51 16,-49-51-16,0 0 16,0 0-16,42 65 15,-42-65-15,0 0 16,0 0-16,16 61 0,-16-61 16,0 0-16,0 0 15,0 0-15,0 0 16</inkml:trace>
  <inkml:trace contextRef="#ctx0" brushRef="#br3" timeOffset="457623.5698">23114 11607 0,'0'0'0,"0"0"16,0 0-16,0 0 0,0 0 15,0 0-15,0 0 16,57-29-16,-57 29 16,0 0-16,58-14 0,-58 14 15,0 0-15,50 5 16,-50-5-16,0 0 15,25 41-15,-25-41 16,0 0-16,0 0 0,-17 75 16,17-75-16,0 0 15,0 0-15,0 0 16,-25 79-16,25-79 0,0 0 16,17 51-16,-17-51 15,41 24-15,-41-24 0,0 0 16,66 0-16,-66 0 15,0 0-15,83-6 16</inkml:trace>
  <inkml:trace contextRef="#ctx0" brushRef="#br3" timeOffset="457966.7389">23519 12030 0,'0'0'15,"0"0"-15,0 0 16,0 0-16,0 0 0,24-48 16,-24 48-16,0 0 15,50-55-15,-50 55 0,0 0 16,50-33-16,-50 33 15,0 0-15,41 5 16,-41-5-16,0 0 16,41 56-16,-41-56 0,0 0 15,0 0-15,42 70 16,-42-70-16,0 0 16,66 60-16,-66-60 15,83 14-15,-83-14 0</inkml:trace>
  <inkml:trace contextRef="#ctx0" brushRef="#br3" timeOffset="458191.7636">23907 11862 0,'0'0'0,"0"0"16,-58 56-16,58-56 0,-57 60 15,57-60-15,-67 70 16,67-70-16,-66 70 16,66-70-16,0 0 0,0 0 15,-49 74-15,49-74 16,0 0-16,-9 51 16,9-51-16</inkml:trace>
  <inkml:trace contextRef="#ctx0" brushRef="#br3" timeOffset="458533.927">24023 12601 0,'-41'14'0,"41"-14"15,-108 18-15,108-18 16,-157 29-16,157-29 15,-182 9-15,182-9 16,-182 5-16,182-5 0,-173 0 16,173 0-16,-166 0 15,166 0-15,-165 5 16,165-5-16,-132 9 16,132-9-16,-141 14 0,141-14 15,-116 23-15,116-23 16,0 0-16,0 0 15,-82 28-15,82-28 16,0 0-16,-42 18 0,42-18 16,42 6-16</inkml:trace>
  <inkml:trace contextRef="#ctx0" brushRef="#br3" timeOffset="458967.347">22899 13005 0,'0'0'0,"0"0"0,0 0 16,-67 0-16,67 0 16,0 0-16,0 0 0,-74-4 15,74 4-15,0 0 16,0 0-16,0 0 15,-83 4-15,83-4 16,0 0-16,-49 34 0,49-34 16,16 42-16,-16-42 15,75 41-15,-75-41 16,0 0-16,82 51 0,-82-51 16,0 0-16,66 57 15,-66-57-15,0 0 16,50 60-16,-50-60 15,0 0-15,8 65 0,-8-65 16,0 0-16,-41 42 16,41-42-16,0 0 15,-66 28-15,66-28 0,0 0 16,-66-10-16,66 10 16,-33-46-16,33 46 15,16-70-15,-16 70 16</inkml:trace>
  <inkml:trace contextRef="#ctx0" brushRef="#br3" timeOffset="459172.4807">23163 13239 0,'0'0'16,"0"0"-16,0 0 15,0 0-15,0 79 0,0-79 16,0 0-16,0 0 16,0 0-16,0 51 0,0-51 15,0 0 1,0 0-16</inkml:trace>
  <inkml:trace contextRef="#ctx0" brushRef="#br3" timeOffset="459336.9202">23105 12922 0,'0'0'0,"0"0"15,0 0-15,0 0 16,0 0-16,25 9 0,-25-9 16,0 0-16,58 15 15,-58-15-15</inkml:trace>
  <inkml:trace contextRef="#ctx0" brushRef="#br3" timeOffset="459750.2036">23436 13239 0,'0'0'15,"0"0"-15,0 0 16,0 0-16,0 0 0,0 0 15,0 0-15,0 0 16,0 0-16,0 0 0,0 0 16,0 0-16,0 0 15,0 0-15,0 0 16,0 0-16,8 46 0,17-88 16,-25 42-16,33-79 15,-33 79-15,0 0 16,33-79-16,-33 79 15,0 0-15,0 0 0,58-42 16,-58 42-16,0 0 16,50 0-16,-50 0 15,41 47-15,-41-47 16,0 0-16,33 92 0,-33-92 16,0 0-16,0 0 15,25 103-15,-25-103 16,0 0-16,33 70 15,-33-70-15,50 4 0</inkml:trace>
  <inkml:trace contextRef="#ctx0" brushRef="#br3" timeOffset="460067.182">23833 13108 0,'0'0'0,"0"0"0,0 0 16,0 0-16,0 0 16,0 0-16,41-23 15,-41 23-15,0 0 16,58-37-16,-58 37 0,0 0 16,58-33-16,-58 33 15,58 15-15,-58-15 16,0 0-16,41 55 0,-41-55 15,33 79-15,-33-79 16,0 0-16,0 0 16,33 98-16,-33-98 0,0 0 15,59 65-15,-59-65 16,0 0-16,66 32 16,-66-32-16</inkml:trace>
  <inkml:trace contextRef="#ctx0" brushRef="#br3" timeOffset="460317.2815">24214 13062 0,'-16'23'0,"16"-23"0,-51 51 16,51-51-16,0 0 15,-66 69-15,66-69 16,0 0-16,-58 80 0,58-80 16,0 0-16,0 0 15,-50 70-15,50-70 16,0 0-16,-8 32 16,8-32-16</inkml:trace>
  <inkml:trace contextRef="#ctx0" brushRef="#br3" timeOffset="461683.1165">24934 12764 0,'0'0'0,"0"0"0,49 9 16,-49-9-16,66 0 15,-66 0-15,0 0 16,91 0-16,-91 0 16,0 0-16,0 0 0,0 0 15,0 0-15,0 0 16,0 0-16,83 6 0,-83-6 16,0 0-16,0 0 15,0 0-15,0 0 16,0 0-16,0 0 0,0 0 15,0 0-15,0 0 16,0 0-16,66 0 16,-66 0-16,0 0 0,0 0 15,50 0-15,-50 0 16,0 0-16,58-15 0</inkml:trace>
  <inkml:trace contextRef="#ctx0" brushRef="#br3" timeOffset="462317.1162">26381 12666 0,'0'0'16,"0"0"-16,0 0 16,0 0-16,0 0 0,-67 10 15,67-10-15,0 0 16,0 0-16,-74 14 16,74-14-16,0 0 15,0 0-15,-74 28 0,74-28 16,0 0-16,-33 46 15,33-46-15,24 47 16,-24-47-16,0 0 0,75 46 16,-75-46-16,0 0 15,0 0-15,82 37 16,-82-37-16,0 0 16,75 56-16,-75-56 0,0 0 15,0 0-15,16 55 0,-16-55 16,0 0-16,-24 57 15,24-57-15,0 0 0,-75 42 16,75-42-16,0 0 16,0 0-16,-74 9 15,74-9-15,-33-32 16,33 32-16,24-66 0</inkml:trace>
  <inkml:trace contextRef="#ctx0" brushRef="#br3" timeOffset="462517.5842">26653 12843 0,'0'0'16,"0"0"-16,0 70 16,0-70-16,9 79 0,-9-79 15,0 0-15,0 0 16,0 0-16,0 0 0,16 79 15,-16-79-15,17 23 16,-17-23-16,16-41 16,-16 41-16</inkml:trace>
  <inkml:trace contextRef="#ctx0" brushRef="#br3" timeOffset="462680.7416">26496 12457 0,'0'0'15,"0"0"-15,0 0 0,0 0 16,0 0-16,0 0 16,0 0-16,0 0 15,0 0-15,91 9 16,-91-9-16,0 0 0</inkml:trace>
  <inkml:trace contextRef="#ctx0" brushRef="#br3" timeOffset="463083.7006">26951 12759 0,'0'0'0,"0"0"0,17 94 15,-17-94-15,16 88 16,-16-88-16,0 0 16,0 0-16,0 0 15,0 0-15,0 0 0,0 0 16,17 89-16,-17-89 15,0 0-15,8 51 16,-8-51-16,0 0 0,0 0 16,0-84-16,0 84 15,17-93-15,-17 93 16,0 0-16,0 0 16,33-89-16,-33 89 0,0 0 15,49-51-15,-49 51 16,0 0-16,50 5 0,-50-5 15,49 51-15,-49-51 0,25 93 16,-25-93-16,0 0 16,33 98-16,-33-98 15,0 0-15,0 0 0,25 74 16,-25-74-16,50 23 16,-50-23-16,49-27 15</inkml:trace>
  <inkml:trace contextRef="#ctx0" brushRef="#br3" timeOffset="463400.3632">27406 12830 0,'0'0'0,"0"0"15,0 0-15,0 0 0,0 0 16,25-29-16,-25 29 15,0 0-15,58-46 16,-58 46-16,0 0 16,0 0-16,74-47 0,-74 47 15,0 0-15,66 0 16,-66 0-16,50 65 16,-50-65-16,33 103 15,-33-103-15,33 116 16,-33-116-16,0 0 0,0 0 15,41 93-15,-41-93 16,0 0-16,66 37 16,-66-37-16,91-14 0</inkml:trace>
  <inkml:trace contextRef="#ctx0" brushRef="#br3" timeOffset="463633.1737">27943 12815 0,'0'0'0,"0"0"15,-33 66-15,33-66 16,-58 74-16,58-74 16,-58 88-16,58-88 15,0 0-15,-57 79 0,57-79 16,0 0-16,-25 79 15,25-79-15,16 42 16,-16-42-16,58 0 0</inkml:trace>
  <inkml:trace contextRef="#ctx0" brushRef="#br3" timeOffset="464052.5109">28224 13150 0,'0'0'0,"0"0"0,0 0 15,0 0-15,50-51 16,-50 51-16,66-74 16,-66 74-16,83-112 15,-83 112-15,99-140 0,-99 140 16,75-153-16,-75 153 15,0 0-15,66-139 16,-66 139-16,0 0 16,0 0-16,16-117 15,-16 117-15,0 0 0,-25-65 16,25 65-16,0 0 0,-66 9 16,66-9-16,-74 99 15,74-99-15,-66 152 16,66-152-16,-33 168 0,33-168 15,16 154-15,-16-154 16,0 0-16,50 116 16,-50-116-16,66 60 0,-66-60 15,74 5-15,-74-5 16,91-42-16</inkml:trace>
  <inkml:trace contextRef="#ctx0" brushRef="#br3" timeOffset="464483.1113">28869 12801 0,'0'0'15,"0"0"-15,9 84 16,-9-84-16,0 0 0,0 0 15,0 0-15,0 0 16,0 70-16,0-70 16,0 0-16,0 50 15,0-50-15,0 0 0,0 0 16,24-23-16,-24 23 16,17-74-16,-17 74 15,0 0-15,25-83 0,-25 83 16,0 0-16,33-52 15,-33 52-15,41-9 16,-41 9-16,34 51 16,-34-51-16,42 89 0,-42-89 15,0 0-15,16 107 16,-16-107-16,0 0 16,0 0-16,8 102 0,-8-102 15,25 56-15,-25-56 16,25-5-16,-25 5 15</inkml:trace>
  <inkml:trace contextRef="#ctx0" brushRef="#br3" timeOffset="464917.2746">29590 12192 0,'0'0'16,"0"0"-16,-58 56 16,58-56-16,-58 74 15,58-74-15,-58 126 0,58-126 16,-58 163-16,58-163 16,-41 190-16,41-190 15,-25 191-15,25-191 16,0 0-16,17 167 15,-17-167-15,0 0 0,0 0 16,33 122-16,-33-122 16,74 55-16,-74-55 15,75-9-15</inkml:trace>
  <inkml:trace contextRef="#ctx0" brushRef="#br3" timeOffset="465350.603">29755 12727 0,'0'0'0,"0"0"15,-66 14-15,66-14 16,0 0-16,-66 32 0,66-32 15,0 0-15,0 0 16,-58 42-16,58-42 16,0 0-16,-8 42 0,8-42 15,41 33-15,-41-33 16,0 0-16,74 4 16,-74-4-16,0 0 15,91 5-15,-91-5 16,0 0-16,58 23 0,-58-23 15,0 0-15,25 47 16,-25-47-16,0 0 16,-25 46-16,25-46 0,0 0 15,-58 47-15,58-47 16,0 0-16,0 0 16,-74 9-16,74-9 0,-25-46 15,25 46-15,42-66 16</inkml:trace>
  <inkml:trace contextRef="#ctx0" brushRef="#br3" timeOffset="465550.1022">29995 12881 0,'0'0'0,"0"0"15,-8 65-15,8-65 16,0 69-16,0-69 0,0 0 15,0 0-15,0 0 16,0 0-16,0 0 0,8 70 16,-8-70-16,0 0 15,0 0-15,33-60 16</inkml:trace>
  <inkml:trace contextRef="#ctx0" brushRef="#br3" timeOffset="465679.5995">29987 12582 0,'0'0'0,"0"0"0,0 0 16,0 0-16,0 0 16,0 0-16,0 0 15,0 0-15,-42 0 0,42 0 16,0 0-16</inkml:trace>
  <inkml:trace contextRef="#ctx0" brushRef="#br3" timeOffset="466100.1913">30185 12746 0,'0'0'15,"0"0"-15,0 0 16,8 74-16,-8-74 16,0 0-16,9 84 0,-9-84 15,0 0-15,0 0 16,0 0-16,0 0 15,8 88-15,-8-88 0,0 0 16,8 51-16,-8-51 16,0 0-16,0 0 15,8-74-15,-8 74 0,17-93 16,-17 93-16,0 0 16,0 0-16,25-94 15,-25 94-15,0 0 16,0 0-16,41-55 0,-41 55 15,50 0-15,-50 0 16,33 52-16,-33-52 16,25 87-16,-25-87 0,0 0 15,24 98-15,-24-98 16,0 0-16,0 0 16,34 75-16,-34-75 0,0 0 15,33 18-15,-33-18 16,49-37-16</inkml:trace>
  <inkml:trace contextRef="#ctx0" brushRef="#br3" timeOffset="466422.6733">30524 12782 0,'0'0'15,"0"0"-15,0 0 16,0 0-16,0 0 15,25-9-15,-25 9 0,0 0 16,41-32-16,-41 32 16,0 0-16,0 0 15,75-23-15,-75 23 16,0 0-16,49 13 0,-49-13 16,0 0-16,42 61 15,-42-61-15,0 0 0,0 0 16,41 93-16,-41-93 15,0 0-15,50 84 16,-50-84-16,0 0 16,0 0-16,56 36 0,-56-36 15,0 0-15,0 0 16</inkml:trace>
  <inkml:trace contextRef="#ctx0" brushRef="#br3" timeOffset="466613.2564">30946 12722 0,'0'0'16,"0"0"-16,-58 47 16,58-47-16,-50 56 0,50-56 15,-49 74-15,49-74 16,0 0-16,-42 83 16,42-83-16,0 0 15,-33 84-15,33-84 0,0 0 16,0 0-16,0 56 15,0-56-15</inkml:trace>
  <inkml:trace contextRef="#ctx0" brushRef="#br3" timeOffset="467060.4896">30789 12192 0,'0'0'16,"0"0"-16,41 70 15,-41-70-15,66 88 0,-66-88 16,91 116-16,-91-116 16,75 131-16,-75-131 15,57 144-15,-57-144 0,42 135 16,-42-135-16,16 121 15,-16-121-15,0 0 16,0 102-16,0-102 16,0 0-16,0 0 0,0 0 15,0 0-15,-16 70 16,16-70-16,0 0 16</inkml:trace>
  <inkml:trace contextRef="#ctx0" brushRef="#br3" timeOffset="467750.2273">30384 11453 0,'0'0'0,"0"0"0,0 0 15,74 18-15,-74-18 16,99 14-16,-99-14 16,124 5-16,-124-5 0,123 0 15,-123 0-15,117 0 16,-117 0-16,0 0 16,99 14-16,-99-14 0,74 46 15,-74-46-15,42 70 16,-42-70-16,25 98 15,-25-98-15,16 135 16,-16-135-16,25 154 16,-25-154-16,41 166 15,-41-166-15,58 159 0,-58-159 16,82 162-16,-82-162 16,91 154-16,-91-154 15,117 149-15,-117-149 0,99 134 16,-99-134-16,73 126 15,-73-126-15,43 107 16,-43-107-16,0 0 16,7 84-16,-7-84 0,-40 70 15,40-70-15,-83 69 16,83-69-16,-124 38 16,124-38-16,-165 23 15,165-23-15,-174 9 16,174-9-16,-165 5 0,165-5 15,0 0-15</inkml:trace>
  <inkml:trace contextRef="#ctx0" brushRef="#br3" timeOffset="496634.0751">19508 14607 0,'0'0'0,"0"0"0,-33 79 16,33-79-16,-16 87 16,16-87-16,0 0 15,-8 103-15,8-103 0,0 0 16,16 84-16,-16-84 15,0 0-15,33 38 16,-33-38-16,0 0 0,0 0 16,50-25-16,-50 25 15,0 0-15,0 0 16,0 0-16,0 0 16,41-50-16,-41 50 0,0 0 15,58-47-15,-58 47 16,33 14-16,-33-14 15,33 83-15,-33-83 16,17 136-16,-17-136 0,8 158 16,-8-158-16,-8 167 15,8-167-15,-25 145 16,25-145-16,0 0 16,-41 120-16,41-120 0,0 0 15,0 0-15,-58 80 16,58-80-16,0 0 15,-66 18-15,66-18 0,-42-42 16,42 42-16,0 0 16,0-83-16,0 83 15,0 0-15,33-93 0,-33 93 16,58-89-16,-58 89 16,0 0-16,0 0 15,83-60-15,-83 60 16,0 0-16,66-47 0,-66 47 15,66-46-15,-66 46 16,58-75-16</inkml:trace>
  <inkml:trace contextRef="#ctx0" brushRef="#br3" timeOffset="496850.8594">19980 14341 0,'0'0'0,"0"0"0,0 0 15,0 0-15,0 0 16,-9 32-16,9-32 0,0 0 16,9 48-16,-9-48 15,0 0-15,25 65 16</inkml:trace>
  <inkml:trace contextRef="#ctx0" brushRef="#br3" timeOffset="497149.4476">20153 14750 0,'0'0'0,"0"0"16,0 0-16,0 0 0,67 5 15,-67-5-15,82-8 16,-82 8-16,91-10 16,-91 10-16,0 0 0</inkml:trace>
  <inkml:trace contextRef="#ctx0" brushRef="#br3" timeOffset="497339.9754">20236 15030 0,'0'0'15,"0"0"-15,0 0 0,0 0 16,0 0-16,0 0 16,58 14-16,-58-14 15,83-5-15,-83 5 0</inkml:trace>
  <inkml:trace contextRef="#ctx0" brushRef="#br3" timeOffset="498008.2578">21270 14690 0,'0'0'0,"0"0"0,-75 28 16,75-28-16,-91 23 16,91-23-16,0 0 15,-82 28-15,82-28 0,0 0 16,0 0-16,0 0 15,-67 38-15,67-38 16,0 0-16,-24 46 0,24-46 16,41 37-16,-41-37 15,0 0-15,74 37 16,-74-37-16,0 0 0,100 33 16,-100-33-16,0 0 15,74 33-15,-74-33 16,0 0-16,33 51 0,-33-51 15,0 0-15,-16 60 16,16-60-16,0 0 16,-50 56-16,50-56 15,0 0-15,-91 42 0,91-42 16,0 0-16,0 0 16,0 0-16,0 0 0,0 0 15,-66 28-15,66-28 16,0 0-16,-41-9 15,41 9-15,0 0 16,0 0-16,0 0 0</inkml:trace>
  <inkml:trace contextRef="#ctx0" brushRef="#br3" timeOffset="498262.2345">21509 14950 0,'0'0'0,"0"0"16,0 0-16,0 52 15,0-52-15,0 0 16,0 70-16,0-70 15,0 0-15,0 0 0,9 69 16,-9-69-16,0 0 16</inkml:trace>
  <inkml:trace contextRef="#ctx0" brushRef="#br3" timeOffset="498460.205">21493 14547 0,'0'0'0,"0"0"0,0 0 16,0 0-16,0 0 15,0 0-15,0 0 16,0 0-16,0 0 16,0 0-16,66 22 0,-66-22 15,0 0-15</inkml:trace>
  <inkml:trace contextRef="#ctx0" brushRef="#br3" timeOffset="498875.6872">21807 14872 0,'0'0'0,"0"0"0,0 0 16,0 0-16,-16 65 15,16-65-15,0 0 16,0 0-16,0 0 0,0 0 15,0 0-15,0 0 16,0 0-16,0 61 16,0-61-16,0 0 0,0 41 15,0-41-15,0 0 16,0 0-16,16-74 16,-16 74-16,25-79 0,-25 79 15,0 0-15,25-84 16,-25 84-16,0 0 15,0 0-15,33-61 16,-33 61-16,0 0 0,41-23 16,-41 23-16,41 32 15,-41-32-15,42 75 16,-42-75-16,0 0 0,41 98 16,-41-98-16,0 0 15,33 88-15,-33-88 16,0 0-16,42 56 0,-42-56 15,66 0-15,-66 0 16</inkml:trace>
  <inkml:trace contextRef="#ctx0" brushRef="#br3" timeOffset="499216.9697">22237 14811 0,'0'0'0,"0"0"0,0 0 16,0 0-16,0 0 16,0 0-16,0 0 15,33-23-15,-33 23 0,0 0 16,41-38-16,-41 38 16,0 0-16,67-32 0,-67 32 15,49 9-15,-49-9 16,42 42-16,-42-42 15,24 75-15,-24-75 16,0 0-16,25 88 16,-25-88-16,0 0 15,0 0-15,33 75 0,-33-75 16,0 0-16,0 0 16,50 55-16,-50-55 15,66 0-15,-66 0 0</inkml:trace>
  <inkml:trace contextRef="#ctx0" brushRef="#br3" timeOffset="499423.5258">22642 14802 0,'0'0'0,"0"0"0,0 0 15,-58 51-15,58-51 16,-49 70-16,49-70 0,-66 79 15,66-79-15,0 0 16,-50 97-16,50-97 16,0 0-16,0 0 15,0 0-15,-33 74 0,33-74 16</inkml:trace>
  <inkml:trace contextRef="#ctx0" brushRef="#br3" timeOffset="499738.8347">22551 14373 0,'0'0'15,"0"0"-15,0 0 16,42 61-16,-42-61 15,57 70-15,-57-70 0,91 112 16,-91-112-16,75 153 16,-75-153-16,66 178 15,-66-178-15,50 185 16,-50-185-16,16 172 16,-16-172-16,-16 149 15,16-149-15,0 0 0,-33 117 16,33-117-16,0 0 15,0 0-15</inkml:trace>
  <inkml:trace contextRef="#ctx0" brushRef="#br3" timeOffset="500216.4159">21022 14444 0,'0'0'0,"-17"14"15,-41 27-15,58-41 16,-74 74-16,74-74 0,-91 94 15,91-94-15,-75 106 16,75-106-16,-58 126 16,58-126-16,-24 140 15,24-140-15,16 131 16,-16-131-16,58 129 0,-58-129 16,99 108-16,-99-108 15,124 69-15,-124-69 16</inkml:trace>
  <inkml:trace contextRef="#ctx0" brushRef="#br3" timeOffset="500750.5155">22915 14179 0,'0'0'16,"0"0"-16,0 0 0,0 0 15,-41 22-15,41-22 16,-33 48-16,33-48 16,0 0-16,-33 65 0,33-65 15,0 0-15,-17 93 16,17-93-16,33 74 15,-33-74-15,58 37 16</inkml:trace>
  <inkml:trace contextRef="#ctx0" brushRef="#br3" timeOffset="501124.3307">23204 14262 0,'0'0'16,"0"0"-16,0 0 16,-49 42-16,49-42 0,0 0 15,0 0-15,-41 61 16,41-61-16,0 0 16,-17 69-16,17-69 0,0 0 15,25 56-15,-25-56 16,0 0-16,66 19 15,-66-19-15,66-28 16,-66 28-16,0 0 0,66-70 16,-66 70-16,0 0 15,0 0-15,17-74 16,-17 74-16,0 0 0,-33-79 16,33 79-16,0 0 15,-66-47-15,66 47 16,0 0-16,0 0 15,0 0-15,-50-18 0,50 18 16</inkml:trace>
  <inkml:trace contextRef="#ctx0" brushRef="#br3" timeOffset="501473.2847">23502 14183 0,'0'0'15,"0"0"-15,0 0 16,0 0-16,0 0 16,0 0-16,0 0 0,0 0 15,0 0-15,-33 18 16,33-18-16,-8 38 16,8-38-16,0 0 0,8 42 15,-8-42-15,0 0 16,0 0-16,33 56 15,-33-56-15,0 0 0,0 0 16,25 61-16,-25-61 16,0 0-16,0 0 15,8 55-15,-8-55 0,0 0 16,0 0-16,0 0 16,-25 23-16,25-23 15,0 0-15,0 0 16,0 0-16</inkml:trace>
  <inkml:trace contextRef="#ctx0" brushRef="#br3" timeOffset="501804.2401">23701 14314 0,'0'0'0,"0"0"16,0 0-16,0 0 0,0 0 16,0 0-16,0 0 15,0 0-15,0 0 16,0 0-16,33-28 0,-33 28 16,0 0-16,0 0 15,41-10-15,-41 10 16,0 0-16,41 33 15,-41-33-15,0 0 0,0 0 16,0 0-16,42 64 16,-42-64-16,0 0 15,66 66-15,-66-66 0,0 0 16,58 14-16</inkml:trace>
  <inkml:trace contextRef="#ctx0" brushRef="#br3" timeOffset="502034.2472">23973 14211 0,'0'0'16,"0"0"-16,-49 61 16,49-61-16,-50 69 15,50-69-15,-41 75 0,41-75 16,0 0-16,-50 74 15,50-74-15,0 0 16,0 0-16,-16 70 0,16-70 16,16 23-16</inkml:trace>
  <inkml:trace contextRef="#ctx0" brushRef="#br3" timeOffset="503060.8598">24851 14007 0,'0'0'0,"0"0"0,-66 23 16,66-23-16,-75 14 16,75-14-16,0 0 15,-99 14-15,99-14 16,0 0-16,-91 14 0,91-14 16,0 0-16,-91 27 15,91-27-15,-58 48 16,58-48-16,-33 64 0,33-64 15,-16 84-15,16-84 16,0 98-16,0-98 16,0 111-16,0-111 15,0 112-15,0-112 0,0 121 16,0-121-16,-9 116 16,9-116-16,-16 116 15,16-116-15,-17 121 16,17-121-16,-16 117 0,16-117 15,-33 106-15,33-106 16,-33 98-16,33-98 16,0 0-16,-43 88 15,43-88-15,0 0 0,-24 89 16,24-89-16,0 0 16,-25 74-16,25-74 15,0 0-15,0 0 16,0 0-16,0 0 0,0 0 15,0 0-15,-17 65 16,17-65-16,0 0 0,25 28 16,-25-28-16,66 10 15,-66-10-15,109-14 16,-109 14-16,0 0 0,107-19 16,-107 19-16,0 0 15,116-14-15,-116 14 16,0 0-16,0 0 15,91-10-15,-91 10 0,0 0 16,0 0-16,0 0 16,0 0-16,0 0 0,0 0 15,0 0-15,0 0 16,0 0-16,0 0 16,66 0-16,-66 0 0,0 0 15,0 0-15,0 0 0,0 0 16,0 0-16,0 0 15,0 0-15,0 0 16,0 0-16,0 0 0,0 0 16,0 0-16,0 0 15,0 0-15,0 0 0,0 0 16,50 10-16,-50-10 16</inkml:trace>
  <inkml:trace contextRef="#ctx0" brushRef="#br3" timeOffset="513453.2374">24975 14350 0,'0'0'0,"0"0"0,0 0 15,0 0-15,-41 23 16,41-23-16,0 0 15,-50 38-15,50-38 16,-41 79-16,41-79 0,0 0 16,-25 89-16,25-89 15,0 0-15,16 83 16,-16-83-16,42 52 16,-42-52-16,74 13 0,-74-13 15</inkml:trace>
  <inkml:trace contextRef="#ctx0" brushRef="#br3" timeOffset="513867.4718">25240 14462 0,'0'0'0,"0"0"15,0 0-15,-50 47 16,50-47-16,0 0 0,0 0 16,-33 56-16,33-56 15,0 0-15,-8 60 16,8-60-16,0 0 0,33 42 16,-33-42-16,0 0 15,58 5-15,-58-5 16,0 0-16,57-38 0,-57 38 15,0 0-15,25-69 16,-25 69-16,0 0 16,-8-79-16,8 79 15,0 0-15,0 0 0,-41-65 16,41 65-16,0 0 16,0 0-16,0 0 15,-42-28-15,42 28 0,0 0 16,0 0-16,58-20 15,-58 20-15</inkml:trace>
  <inkml:trace contextRef="#ctx0" brushRef="#br3" timeOffset="514200.4424">25628 14393 0,'0'0'0,"0"0"0,0 0 16,0 0-16,0 0 15,0 0-15,-49 14 0,49-14 16,0 0-1,-58 4-15,58-4 0,0 0 16,0 0-16,0 0 16,-50 33-16,50-33 0,0 0 15,-16 42-15,16-42 16,0 0-16,24 51 16,-24-51-16,0 0 0,50 61 15,-50-61-15,0 0 16,41 64-16,-41-64 15,0 0-15,9 65 0,-9-65 16,0 0-16,0 0 16,-25 46-16,25-46 15,0 0-15,-50 29 16,50-29-16,0 0 0,0 0 16,-33 0-16,33 0 15</inkml:trace>
  <inkml:trace contextRef="#ctx0" brushRef="#br3" timeOffset="514716.3938">25620 14099 0,'0'0'0,"0"0"0,0 0 16,0 0-16,0 0 15,0 0-15,0 0 16,0 0-16,58 0 15,-58 0-15,0 0 0,0 0 16,0 0-16,74 0 16,-74 0-16,66 19 15,-66-19-15,0 0 0,17 47 16,-17-47-16,0 0 16,-25 65-16,25-65 15,0 0-15,0 0 16,0 0-16,-33 69 0,33-69 15,0 0-15,-17 66 16,17-66-16,17 33 16,-17-33-16,0 0 0,58 13 15,-58-13-15,0 0 16,0 0-16,74-4 0,-74 4 16,0 0-16,0 0 15,0 0-15,83 0 16</inkml:trace>
  <inkml:trace contextRef="#ctx0" brushRef="#br3" timeOffset="515043.6783">25975 14444 0,'0'0'0,"0"0"16,0 0-16,0 0 15,0 0-15,0 0 0,25-33 16,-25 33-16,0 0 16,0 0-16,50-23 15,-50 23-15,0 0 0,0 0 16,41 0-16,-41 0 16,0 0-16,33 46 0,-33-46 15,0 0 1,33 75-16,-33-75 0,0 0 15,33 89-15,-33-89 16,0 0-16,50 55 0,-50-55 16,0 0-16,66 19 15,-66-19-15,0 0 16</inkml:trace>
  <inkml:trace contextRef="#ctx0" brushRef="#br3" timeOffset="515267.838">26281 14467 0,'0'0'0,"0"0"16,-49 23-16,49-23 16,-58 42-16,58-42 15,0 0-15,-66 41 16,66-41-16,0 0 0,0 0 15,-66 57-15,66-57 16,0 0-16,-50 42 16,50-42-16</inkml:trace>
  <inkml:trace contextRef="#ctx0" brushRef="#br3" timeOffset="515767.0804">26207 15090 0,'-41'0'0,"41"0"15,-108 0-15,108 0 16,-157-4-16,157 4 15,-165 0-15,165 0 0,-166-5 16,166 5-16,-165-5 16,165 5-16,-141 0 15,141 0-15,-132 0 16,132 0-16,-124-4 0,124 4 16,-99-5-16,99 5 15,0 0-15,0 0 16,0 0-16,-91 0 0,91 0 15,0 0-15,0 0 16,0 0-16,0 0 16,0 0-16,0 0 0,0 0 15,0 0-15,0 0 16,0 0-16,-75 0 0,75 0 16,0 0-16,0 0 15,0 0-15,0 0 16,0 0-16,0 0 15,0 0-15,0 0 0,0 0 16,0 0-16,0 0 0,-41-19 16</inkml:trace>
  <inkml:trace contextRef="#ctx0" brushRef="#br2" timeOffset="525317.3951">21981 6391 0,'0'0'0,"0"0"0,8 70 16,-8-70-16,8 98 15,-8-98-15,9 111 16,-9-111-16,0 121 0,0-121 15,0 111-15,0-111 16,0 0-16,-9 108 16,9-108-16,0 0 0,0 115 15,0-115-15,0 0 16,-8 108-16,8-108 16,0 0-16,0 98 15,0-98-15,0 0 0,0 0 16,0 83-16,0-83 15,0 0-15,0 0 16,0 0-16,0 0 0,0 0 16,8 70-16,-8-70 15,0 0-15,0 0 16,33 47-16,-33-47 0,0 0 16,66 23-16,-66-23 15,83 9-15,-83-9 16,0 0-16,83 5 15,-83-5-15,99-5 0,-99 5 16,99-9-16,-99 9 16,0 0-16,91-5 15,-91 5-15,91-9 16,-91 9-16,99-5 0,-99 5 16,91 0-16,-91 0 15,83 0-15,-83 0 16,99 0-16,-99 0 15,83 0-15,-83 0 0,91-4 16,-91 4-16,91 0 16,-91 0-16,83 0 15,-83 0-15,82-6 0,-82 6 16,83-3-16,-83 3 16,99-5-16,-99 5 15,83 0-15,-83 0 0,91 0 16,-91 0-16,107 0 15,-107 0-15,100 0 16,-100 0-16,99-5 16,-99 5-16,108 0 0,-108 0 15,99-9-15,-99 9 16,100-10-16,-100 10 16,115-9-16,-115 9 0,100-5 15,-100 5-15,107-18 16,-107 18-16,116-10 15,-116 10-15,107-4 16,-107 4-16,108-5 0,-108 5 16,116-4-16,-116 4 15,107-10-15,-107 10 16,116-9-16,-116 9 16,124-5-16,-124 5 15,124 0-15,-124 0 0,124 0 16,-124 0-16,124-4 15,-124 4-15,132 0 16,-132 0-16,124-5 0,-124 5 16,124 0-16,-124 0 15,133 0-15,-133 0 16,132 0-16,-132 0 16,132 0-16,-132 0 0,124-5 15,-124 5-15,116 0 16,-116 0-16,116-4 15,-116 4-15,99-5 16,-99 5-16,0 0 0,91-9 16,-91 9-16,0 0 15,91-24-15,-91 24 16,0 0-16,74-23 16,-74 23-16,0 0 0,58-42 15,-58 42-15,42-65 16,-42 65-16,24-88 15,-24 88-15,17-93 0,-17 93 16,16-102-16,-16 102 16,25-112-16,-25 112 15,9-116-15,-9 116 16,16-112-16,-16 112 16,17-106-16,-17 106 0,0 0 15,16-99-15,-16 99 16,0 0-16,0 0 15,0 0-15,0 0 0,0 0 16,8-93-16,-8 93 16,0 0-16,0 0 0,-8-79 15,8 79-15,0 0 16,-41-51-16,41 51 16,-99-23-16,99 23 15,-108-14-15,108 14 0,-140 0 16,140 0-16,-141 10 15,141-10-15,-149 0 16,149 0-16,-182-10 16,182 10-16,-190-9 0,190 9 15,-190-14-15,190 14 16,-207-5-16,207 5 16,-207-5-16,207 5 15,-198-5-15,198 5 16,-207-3-16,207 3 0,-215 0 15,215 0-15,-206 0 16,206 0-16,-207 0 16,207 0-16,0 0 0,-207 3 15,207-3-15,-190 5 0,190-5 16,-198 5-16,198-5 16,-200 0-16,200 0 15,-190 5-15,190-5 16,-199 8-16,199-8 15,-190 20-15,190-20 0,-182 18 16,182-18-16,-182 28 16,182-28-16,-173 9 15,173-9-15,-166 14 0,166-14 16,-148 19-16,148-19 16,-157 14-16,157-14 15,-133 14-15,133-14 16,-116 9-16,116-9 15,-99 9-15,99-9 16,0 0-16,0 0 0,0 0 16,0 0-16,0 0 15,-74 14-15,74-14 0,0 0 16,0 0-16,0 0 16,-50 14-16</inkml:trace>
  <inkml:trace contextRef="#ctx0" brushRef="#br2" timeOffset="526739.8103">20724 11722 0,'0'0'0,"0"0"15,33 47-15,-33-47 16,33 70-16,-33-70 15,41 97-15,-41-97 16,25 135-16,-25-135 0,8 154 16,-8-154-16,-8 162 15,8-162-15,-16 168 16,16-168-16,-25 158 16,25-158-16,-17 149 0,17-149 15,-16 135-15,16-135 16,-17 121-16,17-121 15,-25 102-15,25-102 16,0 0-16,-8 84 0,8-84 16,0 0-16,0 0 15,0 0-15,0 0 16,0 0-16,-8 55 0,8-55 16,25 33-16,-25-33 15,58 5-15,-58-5 16,82-18-16,-82 18 0,91-20 15,-91 20-15,108-23 16,-108 23-16,115-18 16,-115 18-16,91-5 15,-91 5-15,0 0 0,0 0 16,0 0-16,100 0 16,-100 0-16,0 0 15,0 0-15,0 0 0,0 0 16,0 0-16,0 0 15,82-5-15,-82 5 16,58-27-16,-58 27 0,0 0 16,25-66-16,-25 66 15,17-93-15,-17 93 16,16-117-16,-16 117 16,17-124-16,-17 124 0,8-131 15,-8 131-15,16-135 16,-16 135-16,9-130 15,-9 130-15,0-121 16,0 121-16,0-107 0,0 107 16,0-102-16,0 102 15,0 0-15,-9-84 16,9 84-16,0 0 16,0-74-16,0 74 0,0 0 15,0 0-15,-24-47 16,24 47-16,-50-37 15,50 37-15,-66-19 0,66 19 16,-99-4-16,99 4 16,-108 0-16,108 0 15,-124-5-15,124 5 16,-149-14-16,149 14 0,-132-23 16,132 23-16,-132-18 15,132 18-15,0 0 16,0 0-16,-108-19 15,108 19-15</inkml:trace>
  <inkml:trace contextRef="#ctx0" brushRef="#br3" timeOffset="532600.5643">25074 15295 0,'0'0'0,"0"0"0,0 0 15,0 0-15,0 0 16,0 0-16,0 0 0,0 0 16,0 0-16,0 0 15,0 0-15,-83 4 16,83-4-16,0 0 0,0 0 15,0 0-15,-57 10 16,57-10-16,0 0 0,-50 32 16,50-32-16,0 0 15,8 32-15,-8-32 16,0 0-16,0 0 16,58 34-16,-58-34 0,0 0 15,0 0-15,58 51 16,-58-51-16,0 0 15,33 60-15,-33-60 0,0 0 16,0 55-16,0-55 16,0 0-16,-33 48 15,33-48-15,0 0 16,0 0-16,-58 13 0,58-13 16,0 0-16,-41-23 15,41 23-15,-8-56 0</inkml:trace>
  <inkml:trace contextRef="#ctx0" brushRef="#br3" timeOffset="532819.1683">25190 15421 0,'0'0'15,"0"0"-15,0 0 0,0 0 16,0 0-16,0 55 16,0-55-16,0 0 15,0 0-15,0 0 0,0 46 16,0-46-16,0 0 16,0 0-16</inkml:trace>
  <inkml:trace contextRef="#ctx0" brushRef="#br3" timeOffset="532989.8976">25182 15211 0,'0'0'0,"0"0"16,0 0-16,0 0 15,0 0-15,0 0 0,0 0 16,0 0-16,0 0 15,0 0-15</inkml:trace>
  <inkml:trace contextRef="#ctx0" brushRef="#br3" timeOffset="533415.3707">25380 15411 0,'0'0'0,"0"0"15,0 0-15,0 0 0,-8 51 16,8-51-16,0 0 16,0 0-16,0 60 0,0-60 15,0 0-15,0 0 16,0 0-16,0 0 16,0 0-16,0 0 0,0 0 15,8 43-15,-8-43 16,0 0-16,0 0 15,0 0-15,0 0 16,41-61-16,-41 61 0,0 0 16,0 0-16,34-60 15,-34 60-15,0 0 16,49-37-16,-49 37 0,50 18 16,-50-18-16,0 0 15,41 47-15,-41-47 16,0 0-16,0 0 0,0 0 15,0 0-15,25 69 16,-25-69-16,0 0 16,25 42-16,-25-42 15,0 0-15,0 0 0</inkml:trace>
  <inkml:trace contextRef="#ctx0" brushRef="#br3" timeOffset="533716.7712">25703 15402 0,'0'0'0,"0"0"0,0 0 15,0 0-15,0 0 16,0 0-16,49-23 0,-49 23 16,0 0-16,50-32 15,-50 32-15,0 0 16,0 0-16,58-15 15,-58 15-15,41 33 0,-41-33 16,33 69-16,-33-69 16,0 0-16,17 88 15,-17-88-15,0 0 16,24 80-16,-24-80 0,0 0 16,58 46-16,-58-46 15,58-14-15,-58 14 16</inkml:trace>
  <inkml:trace contextRef="#ctx0" brushRef="#br3" timeOffset="533925.4366">26083 15411 0,'0'0'0,"0"0"0,-50 65 16,50-65-16,0 0 15,-58 65-15,58-65 16,0 0-16,0 0 0,-49 80 16,49-80-16,0 0 15,-25 55-15,25-55 16,0 0-16</inkml:trace>
  <inkml:trace contextRef="#ctx0" brushRef="#br3" timeOffset="534193.1482">26645 15030 0,'0'0'0,"0"0"16,42 9-16,-42-9 16,0 0-16,57 0 15,-57 0-15,0 0 0,91-14 16,-91 14-16,124-27 16,-124 27-16</inkml:trace>
  <inkml:trace contextRef="#ctx0" brushRef="#br3" timeOffset="534650.1718">27654 14779 0,'0'0'0,"0"0"15,0 0-15,0 0 16,0 0-16,-74 0 16,74 0-16,0 0 15,0 0-15,0 0 16,0 0-16,0 0 0,-91 9 16,91-9-16,0 0 15,-58 14-15,58-14 0,0 0 16,0 0-16,58 32 15,-58-32-15,0 0 16,0 0-16,82 19 0,-82-19 16,0 0-16,66 37 15,-66-37-15,0 0 16,42 65-16,-42-65 16,0 0-16,0 70 0,0-70 15,0 0-15,-42 51 16,42-51-16,0 0 15,-66 37-15,66-37 0,0 0 16,-66-9-16,66 9 16,-8-46-16</inkml:trace>
  <inkml:trace contextRef="#ctx0" brushRef="#br3" timeOffset="534866.9376">27894 14932 0,'0'0'0,"0"0"0,0 0 15,0 0-15,0 0 16,0 0-16,0 0 16,0 0-16,0 66 15,0-66-15,0 0 0,0 0 16,0 0-16,0 0 15</inkml:trace>
  <inkml:trace contextRef="#ctx0" brushRef="#br3" timeOffset="535012.3811">27794 14532 0,'0'0'0,"0"0"0,0 0 16,0 0-16,0 0 15,0 0-15,0 0 16,25 28-16,-25-28 16</inkml:trace>
  <inkml:trace contextRef="#ctx0" brushRef="#br3" timeOffset="535439.3467">28117 14858 0,'0'0'16,"0"0"-16,0 65 0,0-65 16,0 0-16,8 56 15,-8-56-15,0 0 16,0 0-16,0 0 16,0 0-16,9 69 0,-9-69 15,0 0-15,8 42 16,-8-42-16,0 0 15,0 0-15,0 0 0,0-65 16,0 65-16,0 0 16,16-93-16,-16 93 15,0 0-15,33-88 0,-33 88 16,0 0-16,0 0 16,50-51-16,-50 51 15,50 0-15,-50 0 0,41 46 16,-41-46-16,0 0 15,25 70-15,-25-70 16,0 0-16,0 0 0,0 0 16,33 84-16,-33-84 15,41 55-15,-41-55 16,0 0-16,50 5 0,-50-5 16</inkml:trace>
  <inkml:trace contextRef="#ctx0" brushRef="#br3" timeOffset="535756.572">28456 14825 0,'0'0'0,"0"0"16,0 0-16,0 0 15,0 0-15,0 0 0,0 0 16,58-56-16,-58 56 15,0 0-15,0 0 16,0 0-16,0 0 0,58-19 16,-58 19-16,0 0 15,58 15-15,-58-15 16,41 60-16,-41-60 16,0 0-16,33 65 0,-33-65 15,0 0-15,41 57 16,-41-57-16,0 0 15,58 22-15,-58-22 0,0 0 16,58-9-16</inkml:trace>
  <inkml:trace contextRef="#ctx0" brushRef="#br3" timeOffset="535983.6156">28820 14681 0,'0'0'0,"0"0"16,-50 46-16,50-46 16,0 0-16,-41 61 15,41-61-15,0 0 16,-50 84-16,50-84 0,0 0 16,-41 88-16,41-88 15,0 0-15,0 0 16,-17 56-16,17-56 0,33 23 15</inkml:trace>
  <inkml:trace contextRef="#ctx0" brushRef="#br3" timeOffset="536396.1656">29143 15016 0,'0'0'16,"0"0"-16,50-47 16,-50 47-16,58-79 15,-58 79-15,74-107 16,-74 107-16,83-130 0,-83 130 16,66-139-16,-66 139 15,33-126-15,-33 126 16,0 0-16,8-98 15,-8 98-15,0 0 0,-24-60 16,24 60-16,-50-9 16,50 9-16,-66 65 15,66-65-15,-58 112 0,58-112 16,-25 139-16,25-139 16,0 139-16,0-139 15,0 0-15,41 117 16,-41-117-16,0 0 15,75 88-15,-75-88 0,0 0 16,74 32-16,-74-32 16,0 0-16</inkml:trace>
  <inkml:trace contextRef="#ctx0" brushRef="#br3" timeOffset="536800.6284">29656 14718 0,'0'0'0,"0"0"15,0 89-15,0-89 16,0 0-16,16 88 16,-16-88-16,0 0 15,0 0-15,0 0 0,0 0 16,0 0-16,9 70 15,-9-70-15,0 0 16,0 0-16,49-18 0,-49 18 16,0 0-16,0 0 15,0 0-15,0 0 16,25-75-16,-25 75 16,0 0-16,0 0 0,25-65 15,-25 65-15,0 0 16,33-5-16,-33 5 15,0 0-15,33 65 0,-33-65 16,0 0-16,33 83 16,-33-83-16,33 61 15,-33-61-15,33 23 16,-33-23-16</inkml:trace>
  <inkml:trace contextRef="#ctx0" brushRef="#br3" timeOffset="537166.8252">30350 14147 0,'0'0'0,"0"0"0,-66 64 16,66-64-16,-58 84 15,58-84-15,-57 144 16,57-144-16,-50 168 0,50-168 16,-25 181-16,25-181 15,8 153-15,-8-153 16,0 0-16,34 117 15,-34-117-15,0 0 0,41 83 16,-41-83-16,0 0 16,66 38-16,-66-38 15,58-14-15</inkml:trace>
  <inkml:trace contextRef="#ctx0" brushRef="#br3" timeOffset="537600.7034">30557 14541 0,'0'0'0,"0"0"15,-49 32-15,49-32 16,-58 38-16,58-38 0,0 0 15,0 0-15,0 0 16,-66 47-16,66-47 16,0 0-16,0 0 0,-25 41 15,25-41-15,16 33 16,-16-33-16,0 0 0,66 15 16,-66-15-16,0 0 15,0 0-15,0 0 16,67 13-16,-67-13 15,0 0-15,57 28 0,-57-28 16,0 0-16,9 56 16,-9-56-16,0 0 15,-33 51-15,33-51 0,0 0 16,0 0-16,0 0 16,-50 37-16,50-37 15,-33-9-15,33 9 0,8-42 16</inkml:trace>
  <inkml:trace contextRef="#ctx0" brushRef="#br3" timeOffset="537816.8409">30822 14686 0,'0'0'15,"0"0"-15,-8 61 16,8-61-16,0 0 0,-10 60 16,10-60-16,0 0 15,0 0-15,0 69 16,0-69-16,26 23 16,-26-23-16</inkml:trace>
  <inkml:trace contextRef="#ctx0" brushRef="#br3" timeOffset="537976.1853">30690 14379 0,'0'0'16,"0"0"-16,0 0 0,0 0 16,0 0-16,0 0 15,0 0-15,0 0 0,0 0 16,0 0-16</inkml:trace>
  <inkml:trace contextRef="#ctx0" brushRef="#br3" timeOffset="538378.9081">31037 14667 0,'0'0'0,"0"0"16,0 65-1,0-65-15,16 70 0,-16-70 16,0 0-16,0 0 16,0 0-16,0 0 0,0 0 15,0 0-15,9 79 16,-9-79-16,16 42 16,-16-42-16,0 0 0,0 0 15,0 0-15,16-79 16,-16 79-16,0 0 15,25-89-15,-25 89 16,0 0-16,0 0 0,34-79 16,-34 79-16,0 0 15,0 0-15,49-28 16,-49 28-16,58 28 0,-58-28 16,41 71-16,-41-71 15,0 0-15,32 83 16,-32-83-16,0 0 0,0 0 15,26 60-15,-26-60 16,0 0-16</inkml:trace>
  <inkml:trace contextRef="#ctx0" brushRef="#br3" timeOffset="538700.1021">31409 14667 0,'0'0'0,"0"0"16,0 0-16,0 0 16,0 0-16,16-42 15,-16 42-15,0 0 0,0 0 16,42-56-16,-42 56 16,0 0-16,49-32 0,-49 32 15,57 10-15,-57-10 16,43 51-16,-43-51 15,24 78-15,-24-78 16,0 0-16,25 89 0,-25-89 16,0 0-16,33 79 15,-33-79-15,0 0 16,50 37-16,-50-37 0,0 0 16,58-9-16</inkml:trace>
  <inkml:trace contextRef="#ctx0" brushRef="#br3" timeOffset="538907.7666">31773 14573 0,'0'0'0,"0"0"0,-25 80 16,25-80-16,-41 84 15,41-84-15,-42 97 16,42-97-16,-42 93 0,42-93 15,0 0-15,0 0 16,-41 84-16,41-84 16,-24 37-16,24-37 0,0 0 15</inkml:trace>
  <inkml:trace contextRef="#ctx0" brushRef="#br3" timeOffset="539234.854">31632 14099 0,'0'0'0,"0"0"0,0 0 15,40 56-15,-40-56 16,76 75-16,-76-75 15,83 107-15,-83-107 16,81 130-16,-81-130 16,67 158-16,-67-158 15,50 154-15,-50-154 0,17 148 16,-17-148-16,0 0 16,-9 121-16,9-121 15,0 0-15,-16 74 0,16-74 16,0 0-16,0 0 15</inkml:trace>
  <inkml:trace contextRef="#ctx0" brushRef="#br3" timeOffset="539756.1231">31591 13821 0,'0'0'0,"0"0"16,0 0-16,49 4 0,-49-4 16,91 0-16,-91 0 15,108 9-15,-108-9 16,140 5-16,-140-5 15,0 0-15,116 5 16,-116-5-16,107 23 0,-107-23 16,59 56-16,-59-56 15,24 88-15,-24-88 16,-8 121-16,8-121 16,-16 135-16,16-135 0,0 154 15,0-154-15,16 167 16,-16-167-16,41 162 15,-41-162-15,74 140 16,-74-140-16,91 117 0,-91-117 16,83 97-16,-83-97 15,0 0-15,66 79 16,-66-79-16,17 61 0,-17-61 16,-49 42-16,49-42 15,-109 18-15,109-18 16,-173 5-16,173-5 15,-206 0-15,206 0 16,-200-5-16</inkml:trace>
  <inkml:trace contextRef="#ctx0" brushRef="#br3" timeOffset="578048.3521">21923 16361 0,'0'0'16,"0"0"-16,0 0 15,0 0-15,16 60 16,-16-60-16,17 69 0,-17-69 15,16 99-15,-16-99 16,17 101-16,-17-101 16,0 0-16,0 108 15,0-108-15,8 102 0,-8-102 16,0 0-16,0 89 16,0-89-16,0 0 15,0 0-15,0 0 0,0 0 16,0 0-16,0 0 15,0 0-15,0 0 0,0 0 16,0 69-16,0-69 16,0 0-16,0 0 15,0 0-15,0 0 0,0 0 16</inkml:trace>
  <inkml:trace contextRef="#ctx0" brushRef="#br3" timeOffset="579410.0788">19806 16621 0,'0'0'15,"0"0"-15,0 0 0,0 0 16,0 0-16,0 0 16,0 0-16,-16 19 0,16-19 15,0 50-15,0-50 16,0 0-16,16 75 15,-16-75-15,0 0 16,0 0-16,33 79 0,-33-79 16,0 0-16,50 37 15,-50-37-15,58-14 16,-58 14-16,0 0 0,49-51 16,-49 51-16,0 0 15,0 0-15,0 0 16,0 0-16,0 0 0,0 0 15,0 0-15,33-65 16,-33 65-16,0 0 0,0 0 16,42 65-16,-42-65 15,0 125-15,0-125 16,-17 146-16,17-146 16,-33 148-16,33-148 0,-50 135 15,50-135-15,-57 111 16,57-111-16,-67 79 15,67-79-15,0 0 0,-66 33 16,66-33-16,0 0 16,-58-14-16,58 14 15,-33-56-15,33 56 16,-8-93-16,8 93 0,25-92 16,-25 92-16,50-94 15,-50 94-15,57-74 16,-57 74-16,0 0 15,67-57-15,-67 57 16,0 0-16,66-46 0,-66 46 16,58-41-16,-58 41 15,0 0-15</inkml:trace>
  <inkml:trace contextRef="#ctx0" brushRef="#br3" timeOffset="579649.9279">20186 16202 0,'0'0'0,"0"0"15,0 0-15,-8 51 16,8-51-16,0 0 15,0 69-15,0-69 16,0 0-16,0 0 0,17 71 16,-17-71-16</inkml:trace>
  <inkml:trace contextRef="#ctx0" brushRef="#br3" timeOffset="580050.5005">20426 16132 0,'0'0'0,"0"0"0,0 0 16,-8 70-16,8-70 16,-17 93-16,17-93 15,-24 135-15,24-135 16,-42 149-16,42-149 16,-25 172-16,25-172 0,-24 162 15,24-162-15,-9 149 16,9-149-16,0 122 15,0-122-15,0 0 0,0 0 16,9 92-16,-9-92 16,0 0-16,16 39 15,-16-39-15,42-39 16,-42 39-16</inkml:trace>
  <inkml:trace contextRef="#ctx0" brushRef="#br3" timeOffset="580350.295">20625 16426 0,'0'0'0,"0"0"0,0 0 16,0 0-16,0 60 15,0-60-15,0 0 0,0 79 16,0-79-16,0 0 16,0 0-16,0 0 15,8 84-15,-8-84 0,0 0 16,16 41-16</inkml:trace>
  <inkml:trace contextRef="#ctx0" brushRef="#br3" timeOffset="580547.5281">20740 16384 0,'0'0'0,"0"0"16,-8 56-16,8-56 15,0 60-15,0-60 0,0 93 16,0-93-16,0 0 16,0 102-16,0-102 15,0 0-15,8 89 0,-8-89 16</inkml:trace>
  <inkml:trace contextRef="#ctx0" brushRef="#br3" timeOffset="580750.1913">20542 16322 0,'0'0'0,"0"0"16,0 0-16,0 0 16,0 0-16,0 0 15,0 0-15,58 19 16,-58-19-16,99-3 0,-99 3 15,116-34-15,-116 34 16</inkml:trace>
  <inkml:trace contextRef="#ctx0" brushRef="#br3" timeOffset="580958.7686">21113 16299 0,'0'0'0,"-25"34"15,-25 30-15,50-64 0,-74 116 16,74-116-16,-91 141 16,91-141-16,-116 139 15,116-139-15,0 0 16,0 0-16,-91 126 0,91-126 16,0 0-16,-25 60 15,25-60-15</inkml:trace>
  <inkml:trace contextRef="#ctx0" brushRef="#br3" timeOffset="581334.0231">20881 16854 0,'0'0'0,"0"0"0,0 0 16,0 0-16,0 0 15,0 0-15,0 0 0,74-10 16,-74 10-16,0 0 16,0 0-16,0 0 15,0 0-15,58-4 0,-58 4 16,17 27-16,-17-27 16,-17 66-16,17-66 15,-49 88-15,49-88 0,0 0 16,0 0-16,0 0 15,-66 88-15,66-88 16,0 0-16,0 0 0,-34 75 16,34-75-16,17 55 15,-17-55-15,66 10 16,-66-10-16,83-28 0,-83 28 16,83-65-16,-83 65 15</inkml:trace>
  <inkml:trace contextRef="#ctx0" brushRef="#br3" timeOffset="581660.2237">21079 16132 0,'0'0'16,"0"0"-16,42 102 16,-42-102-16,58 127 0,-58-127 15,49 158-15,-49-158 16,42 162-16,-42-162 16,33 177-16,-33-177 0,8 168 15,-8-168-15,0 0 16,-17 139-16,17-139 15,0 0-15,0 0 0,0 0 16,-24 102-16,24-102 16,0 0-16,-25 38 15,25-38-15</inkml:trace>
  <inkml:trace contextRef="#ctx0" brushRef="#br3" timeOffset="581891.0929">21559 16635 0,'0'0'0,"0"0"0,0 0 16,0 0-16,0 0 15,0 0-15,83-14 16,-83 14-16,0 0 0,66-9 16</inkml:trace>
  <inkml:trace contextRef="#ctx0" brushRef="#br3" timeOffset="582073.5681">21493 16862 0,'0'0'0,"0"0"15,0 0-15,0 0 0,58 10 16,-58-10-16,74-5 16,-74 5-16,91-5 15</inkml:trace>
  <inkml:trace contextRef="#ctx0" brushRef="#br3" timeOffset="583135.3279">23552 16057 0,'0'0'0,"0"0"15,0 0-15,-42 5 16,42-5-16,-74 0 0,74 0 15,0 0-15,-108 0 16,108 0-16,0 0 16,-115-5-16,115 5 0,0 0 15,-91 15-15,91-15 16,-66 55-16,66-55 16,-25 103-16,25-103 15,0 135-15,0-135 0,0 158 16,0-158-16,0 158 15,0-158-15,-8 163 16,8-163-16,-17 149 16,17-149-16,-33 145 15,33-145-15,-50 120 0,50-120 16,-58 107-16,58-107 16,0 0-16,-49 102 15,49-102-15,0 0 16,0 0-16,0 0 0,0 0 15,0 0-15,-33 84 16,33-84-16,16 56 16,-16-56-16,66 14 0,-66-14 15,108-10-15,-108 10 16,0 0-16,99-9 16,-99 9-16,0 0 15,108-13-15,-108 13 0,0 0 16,82 0-16,-82 0 15,0 0-15,83 0 16,-83 0-16,0 0 0</inkml:trace>
  <inkml:trace contextRef="#ctx0" brushRef="#br3" timeOffset="587817.3889">23924 16830 0,'0'0'0,"0"0"0,-83 60 15,83-60-15,-91 94 16,91-94-16,-74 111 15,74-111-15,-33 121 16,33-121-16,24 107 16,-24-107-16,75 84 0,-75-84 15,116 37-15,-116-37 16,124-9-16,-124 9 16,99-51-16,-99 51 15,58-69-15,-58 69 0,25-94 16,-25 94-16,-9-102 15,9 102-15,-33-98 16,33 98-16,-49-88 16,49 88-16,0 0 0,-75-66 15,75 66-15,0 0 16,-74-27-16,74 27 16</inkml:trace>
  <inkml:trace contextRef="#ctx0" brushRef="#br3" timeOffset="588633.582">24743 16938 0,'0'0'0,"0"0"0,0 0 16,0 0-16,42 7 15,-42-7-15,107 6 16,-107-6-16,157 0 0</inkml:trace>
  <inkml:trace contextRef="#ctx0" brushRef="#br3" timeOffset="593783.4443">25603 16733 0,'0'0'0,"0"0"0,0 0 16,0 0-16,-8 56 15,8-56-15,0 88 16,0-88-16,0 107 16,0-107-16,0 129 0,0-129 15,8 126-15,-8-126 16,9 112-16,-9-112 15,0 0-15,0 0 0,16 98 16,-16-98-16,0 0 16,0 0-16,17 74 15</inkml:trace>
  <inkml:trace contextRef="#ctx0" brushRef="#br3" timeOffset="594350.4918">26116 17607 0,'0'0'15,"0"0"-15,0 0 0,0 0 16,0 0-16,0 0 16,0 0-16,66-66 15,-66 66-15,75-83 0,-75 83 16,107-107-16,-107 107 15,99-116-15,-99 116 16,75-112-16,-75 112 16,41-102-16,-41 102 0,0 0 15,0 0-15,17-88 16,-17 88-16,0 0 16,0 0-16,-17-56 15,17 56-15,0 0 0,0 0 16,-74 64-16,74-64 15,-50 108-15,50-108 16,-41 130-16,41-130 0,-9 144 16,9-144-16,0 0 15,17 126-15,-17-126 16,58 92-16,-58-92 16,0 0-16,66 38 0,-66-38 15,74-14-15,-74 14 16,83-70-16</inkml:trace>
  <inkml:trace contextRef="#ctx0" brushRef="#br3" timeOffset="594818.3582">26811 17127 0,'0'0'15,"0"0"-15,-17 57 16,17-57-16,0 70 0,0-70 15,8 84-15,-8-84 16,17 88-16,-17-88 16,0 0-16,0 0 15,0 0-15,0 0 0,0 0 16,0 0-16,16 79 16,-16-79-16,0 0 15,0 0-15,0 0 0,0 0 16,17-98-16,-17 98 15,0 0-15,16-112 16,-16 112-16,0 0 0,0 0 16,42-88-16,-42 88 15,0 0-15,41-56 16,-41 56-16,0 0 16,0 0-16,50 47 0,-50-47 15,16 89-15,-16-89 16,0 97-16,0-97 15,0 0-15,0 0 0,-8 92 16,8-92-16,0 0 16,0 0-16,0 0 15,0 69-15,0-69 16,0 0-16,17 20 0,-17-20 16,57-24-16</inkml:trace>
  <inkml:trace contextRef="#ctx0" brushRef="#br3" timeOffset="595418.2802">27464 16770 0,'0'0'0,"0"0"0,0 0 15,-58 56-15,58-56 16,-41 83-16,41-83 16,-50 117-16,50-117 0,-25 125 15,25-125-15,-8 121 16,8-121-16,16 102 15,-16-102-15,0 0 16,50 75-16,-50-75 0,0 0 16,66 32-16,-66-32 15,75-14-15,-75 14 16</inkml:trace>
  <inkml:trace contextRef="#ctx0" brushRef="#br3" timeOffset="595662.9763">27662 16895 0,'0'0'0,"0"0"15,0 0-15,0 0 16,0 0-16,-33 50 16,33-50-16,0 0 15,0 85-15,0-85 0,0 115 16,0-115-16,8 122 15,-8-122-15,0 0 16,0 0-16,0 0 0,17 103 16,-17-103-16,0 0 15,0 0-15</inkml:trace>
  <inkml:trace contextRef="#ctx0" brushRef="#br3" timeOffset="595986.9671">27794 16690 0,'0'0'0,"0"0"0,0 0 15,17 61-15,-17-61 16,33 79-16,-33-79 15,50 89-15,-50-89 16,49 107-16,-49-107 0,33 115 16,-33-115-16,25 131 15,-25-131-15,8 121 16,-8-121-16,0 0 0,0 0 16,0 0-16,0 0 15,0 0-15,-8 97 16,8-97-16,0 0 15,8 48-15</inkml:trace>
  <inkml:trace contextRef="#ctx0" brushRef="#br3" timeOffset="596584.1229">27778 16481 0,'0'0'0,"0"0"0,0 0 16,0 0-16,0 0 15,-33-4-15,33 4 16,0 0-16,41-5 0,-41 5 15,0 0-15,91-5 16,-91 5-16,0 0 16,0 0-16,108 0 15,-108 0-15,0 0 0,91 10 16,-91-10-16,0 0 16,66 28-16,-66-28 15,41 65-15,-41-65 0,0 84 16,0-84-16,-8 97 15,8-97-15,0 116 16,0-116-16,8 117 16,-8-117-16,17 129 0,-17-129 15,33 122-15,-33-122 16,41 121-16,-41-121 16,41 106-16,-41-106 0,0 0 15,50 94-15,-50-94 16,0 0-16,0 0 15,17 74-15,-17-74 16,0 0-16,-34 57 0,34-57 16,-90 40-16,90-40 15,-149 24-15,149-24 16,-149 9-16,149-9 16,-141-4-16,141 4 0,0 0 15</inkml:trace>
  <inkml:trace contextRef="#ctx0" brushRef="#br3" timeOffset="600826.6872">27869 16541 0,'0'0'0,"0"0"0,0 0 15,-75 24-15,75-24 16,-107 51-16,107-51 16,-174 70-16,174-70 15,-198 93-15,-34 5 0,9-5 16,50-19-16,173-74 16,-182 69-16,-9-3 15,10 13-15,181-79 16,-174 69-16,174-69 15,-174 71-15,174-71 0,-173 83 16,173-83-16,-149 75 16,149-75-16,0 0 15,-124 60-15,124-60 16,0 0-16,0 0 0,0 0 16,-75 51-16,75-51 15</inkml:trace>
  <inkml:trace contextRef="#ctx0" brushRef="#br3" timeOffset="606006.826">28663 16927 0,'0'0'0,"0"0"15,0 0-15,49 0 16,-49 0-16,100-8 15,-100 8-15,140-10 16,-140 10-16,0 0 0</inkml:trace>
  <inkml:trace contextRef="#ctx0" brushRef="#br3" timeOffset="606212.5922">28737 17039 0,'0'0'0,"0"0"0,0 0 15,0 0-15,0 0 16,50 10-16,-50-10 16,99-5-16,-99 5 15,142-14-15,-142 14 0</inkml:trace>
  <inkml:trace contextRef="#ctx0" brushRef="#br3" timeOffset="606667.0763">29830 16789 0,'0'0'15,"-25"13"-15,-50 34 16,75-47-16,-74 84 15,74-84-15,-58 106 16,58-106-16,0 0 0,-8 121 16,8-121-16,66 102 15,-66-102-15,124 65 16,-124-65-16,141-8 16,-141 8-16,132-70 0,-132 70 15,66-122-15,-66 122 16,8-162-16,-8 162 15,-66-163-15,66 163 0,-116-130 16,116 130-16,-124-79 16,124 79-16,-132-4 15,132 4-15</inkml:trace>
  <inkml:trace contextRef="#ctx0" brushRef="#br4" timeOffset="623569.2031">25744 2847 0,'0'0'0,"0"0"15,-8 74-15,8-74 16,0 93-16,0-93 0,0 0 16,24 88-16,-24-88 15,0 0-15,0 0 16,42 51-16,-42-51 15,58-9-15,-58 9 0,58-70 16,-58 70-16,0 0 16,49-83-16,-49 83 15,0 0-15,0 0 0,50-57 16,-50 57-16,41 15 16,-41-15-16,25 88 15,-25-88-15,8 130 16,-8-130-16,-16 177 15,16-177-15,-58 177 0,58-177 16,-66 139-16,66-139 16,0 0-16,0 0 15,-75 79-15,75-79 16,-66 14-16,66-14 0,-58-55 16,58 55-16,-25-89 15,25 89-15,9-111 16,-9 111-16,41-103 0,-41 103 15,83-83-15,-83 83 16,0 0-16,0 0 16,0 0-16,82-70 15,-82 70-15,0 0 0,100-51 16,-100 51-16,66-52 16,-66 52-16</inkml:trace>
  <inkml:trace contextRef="#ctx0" brushRef="#br4" timeOffset="623867.7368">26422 2274 0,'0'0'15,"0"0"-15,-33 102 16,33-102-16,-33 154 0,33-154 16,-42 195-16,42-195 15,-16 209-15,16-209 16,0 187-16,0-187 16,25 144-16,-25-144 0,49 94 15,-49-94-15,0 0 16,50 26-16,-50-26 15</inkml:trace>
  <inkml:trace contextRef="#ctx0" brushRef="#br4" timeOffset="624140.3872">26678 2488 0,'0'0'0,"0"0"0,-8 78 15,8-78-15,-17 99 16,17-99-16,0 0 15,0 0-15,-8 98 0,8-98 16,8 47-16,-8-47 16</inkml:trace>
  <inkml:trace contextRef="#ctx0" brushRef="#br4" timeOffset="624334.0931">26811 2404 0,'0'0'16,"0"0"-16,-9 74 16,9-74-16,-8 81 15,8-81-15,8 92 0,-8-92 16,0 108-16,0-108 16,0 0-16,0 64 0</inkml:trace>
  <inkml:trace contextRef="#ctx0" brushRef="#br4" timeOffset="624505.7048">26496 2525 0,'0'0'16,"0"0"-16,0 0 15,0 0-15,0 0 0,75-18 16,-75 18-16,107-33 15,-107 33-15,116-65 16,-116 65-16</inkml:trace>
  <inkml:trace contextRef="#ctx0" brushRef="#br4" timeOffset="624710.2486">27092 2334 0,'-17'42'16,"17"-42"-16,-33 112 16,33-112-16,-50 158 0,50-158 15,-74 182-15,74-182 16,-74 157-16,74-157 16,0 0-16,0 0 0,-42 89 15,42-89-15</inkml:trace>
  <inkml:trace contextRef="#ctx0" brushRef="#br4" timeOffset="625067.4506">27001 2898 0,'0'0'0,"0"0"15,0 0-15,0 0 0,41-5 16,-41 5-16,0 0 15,66-14-15,-66 14 16,0 0-16,0 0 0,0 0 16,0 0-16,66-19 15,-66 19-15,33 14 16,-33-14-16,-8 51 0,8-51 16,-33 80-16,33-80 15,-41 102-15,41-102 16,0 0-16,0 0 15,0 0-15,0 0 0,-42 84 16,42-84-16,9 55 16,-9-55-16,58 10 15,-58-10-15,74-42 0,-74 42 16,91-75-16,-91 75 16</inkml:trace>
  <inkml:trace contextRef="#ctx0" brushRef="#br4" timeOffset="625424.4491">27257 2269 0,'0'0'16,"0"0"-16,83 38 16,-83-38-16,91 69 0,-91-69 15,82 107-15,-82-107 16,83 134-16,-83-134 16,41 155-16,-41-155 0,9 172 15,-9-172-15,-17 163 16,17-163-16,0 0 15,-33 139-15,33-139 16,0 0-16,0 0 0,-50 103 16,50-103-16,-33 36 15,33-36-15,-24-18 16,24 18-16</inkml:trace>
  <inkml:trace contextRef="#ctx0" brushRef="#br4" timeOffset="625689.4991">27770 2646 0,'0'0'15,"0"0"-15,0 0 16,74-9-16,-74 9 0,0 0 16,91-20-16,-91 20 15,0 0-15,0 0 16,0 0-16,91-13 0,-91 13 16</inkml:trace>
  <inkml:trace contextRef="#ctx0" brushRef="#br4" timeOffset="626207.1633">27836 2888 0,'0'0'0,"0"0"16,0 0-16,0 0 0,8 33 15,-8-33-15,0 0 16,0 0-16,0 0 15,58 4-15,-58-4 16,0 0-16,0 0 0,0 0 16,0 0-16,0 0 0,0 0 15,0 0-15,58 0 16,-58 0-16,0 0 16,0 0-16,0 0 0,0 0 15,0 0-15,0 0 16,0 0-16,0 0 0,0 0 15,0 0-15,49-4 16,-49 4-16,0 0 0,0 0 16,0 0-16,0 0 15,0 0-15,0 0 0,0 0 16,0 0-16,0 0 16,0 0-16,34-14 15,-34 14-15,0 0 0,0 0 16,0 0-16,0 0 0,0 0 15,0 0-15,0 0 16,0 0-16,0 0 16,0 0-16,0 0 0,0 0 15,0 0-15,0 0 16,0 0-16,0 0 0,0 0 16,0 0-16,0 0 15,0 0-15</inkml:trace>
  <inkml:trace contextRef="#ctx0" brushRef="#br4" timeOffset="626704.6942">28787 2566 0,'0'0'0,"0"0"0,0 0 16,0 0-16,0 0 0,-75 10 16,75-10-16,0 0 15,-82 0-15,82 0 16,0 0-16,-83 19 15,83-19-15,0 0 0,-58 37 16,58-37-16,0 0 16,-8 46-16,8-46 15,58 47-15,-58-47 0,82 28 16,-82-28-16,0 0 16,100 28-16,-100-28 15,0 0-15,0 0 16,0 0-16,74 52 0,-74-52 15,0 0-15,25 65 16,-25-65-16,-25 74 16,25-74-16,0 0 0,-74 61 15,74-61-15,0 0 16,0 0-16,-91 18 16,91-18-16,-50-46 15,50 46-15</inkml:trace>
  <inkml:trace contextRef="#ctx0" brushRef="#br4" timeOffset="626880.5548">29044 2759 0,'0'0'0,"0"0"15,0 74-15,0-74 16,0 0-16,8 83 0,-8-83 15,0 0-15,-8 69 16,8-69-16</inkml:trace>
  <inkml:trace contextRef="#ctx0" brushRef="#br4" timeOffset="627044.4343">28911 2427 0,'0'0'0,"0"0"16,0 0-16,0 0 16,0 0-16,0 0 0,0 0 15,0 0-15,41 0 16</inkml:trace>
  <inkml:trace contextRef="#ctx0" brushRef="#br4" timeOffset="627445.9207">29284 2772 0,'0'0'0,"0"0"0,8 107 16,-8-107-16,0 0 16,0 0-16,0 0 15,0 0-15,0 0 16,0 0-16,0 0 0,25 80 15,-25-80-15,0 41 16,0-41-16,0 0 16,0 0-16,8-102 15,-8 102-15,0 0 0,17-102 16,-17 102-16,0 0 16,58-89-16,-58 89 15,0 0-15,57-38 16,-57 38-16,58 14 0,-58-14 15,0 0-15,50 61 16,-50-61-16,0 0 0,0 0 16,0 0-16,0 0 15,33 89-15,-33-89 16,25 55-16,-25-55 0,0 0 16,0 0-16</inkml:trace>
  <inkml:trace contextRef="#ctx0" brushRef="#br4" timeOffset="627683.9792">29945 2210 0,'0'0'0,"0"0"16,0 0-16,17 73 15,-17-73-15,25 76 16,-25-76-16,16 83 16,-16-83-16,0 0 0,0 0 15,17 83-15,-17-83 16,0 0-16,8 34 16</inkml:trace>
  <inkml:trace contextRef="#ctx0" brushRef="#br4" timeOffset="627867.4676">30144 2251 0,'0'0'0,"0"0"16,0 0-16,0 0 0,0 75 16,0-75-16,8 73 15,-8-73-15,0 0 16,0 84-16,0-84 15,-8 47-15</inkml:trace>
  <inkml:trace contextRef="#ctx0" brushRef="#br4" timeOffset="628050.9566">29714 2334 0,'0'0'0,"0"0"15,0 0-15,0 0 0,58-37 16,-58 37-16,91-42 16,-91 42-16,132-61 15,-132 61-15,149-68 16</inkml:trace>
  <inkml:trace contextRef="#ctx0" brushRef="#br4" timeOffset="628253.6549">30466 2214 0,'0'0'0,"0"0"0,-41 83 16,41-83-16,-58 112 15,58-112-15,-74 121 16,74-121-16,0 0 0,-67 111 15,67-111-15,0 0 16,-33 51-16</inkml:trace>
  <inkml:trace contextRef="#ctx0" brushRef="#br4" timeOffset="628617.018">30425 2595 0,'0'0'0,"0"0"0,0 0 16,0 0-16,0 0 16,0 0-16,0 0 15,58 9-15,-58-9 0,0 0 16,0 0-16,0 0 16,0 0-16,58 0 0,-58 0 15,0 0-15,33 28 16,-33-28-16,-9 51 15,9-51-15,0 0 0,-24 80 16,24-80-16,0 0 16,0 0-16,0 0 15,0 0-15,-33 79 16,33-79-16,-9 60 0,9-60 16,25 28-16,-25-28 15,0 0-15,58-9 16,-58 9-16,0 0 0,83-61 15</inkml:trace>
  <inkml:trace contextRef="#ctx0" brushRef="#br4" timeOffset="630100.9668">30656 1967 0,'34'14'16,"-34"-14"-16,99 51 15,-99-51-15,149 88 16,-149-88-16,124 117 15,-124-117-15,107 144 0,-107-144 16,58 167-16,-58-167 16,33 182-16,-33-182 15,-17 186-15,17-186 0,-57 158 16,57-158-16,-58 126 16,58-126-16,0 0 15,-84 79-15,84-79 16</inkml:trace>
  <inkml:trace contextRef="#ctx0" brushRef="#br4" timeOffset="630551.2515">28456 2227 0,'-17'28'0,"17"-28"0,-41 56 16,41-56-16,-66 93 16,66-93-16,-74 126 0,74-126 15,-58 130-15,58-130 16,-25 140-16,25-140 15,16 144-15,-16-144 16,58 121-16,-58-121 0,83 88 16,-83-88-16,116 61 15,-116-61-15,132 19 16</inkml:trace>
  <inkml:trace contextRef="#ctx0" brushRef="#br4" timeOffset="631033.8848">31053 1316 0,'0'0'0,"0"0"16,0 0-16,-33 55 15,33-55-15,-16 71 16,16-71-16,0 84 15,0-84-15,25 68 0,-25-68 16,74 43-16,-74-43 16,107-5-16,-107 5 15</inkml:trace>
  <inkml:trace contextRef="#ctx0" brushRef="#br4" timeOffset="631390.0634">31607 1320 0,'0'0'0,"0"0"0,0 0 16,0 0-16,0 0 16,-41 47-16,41-47 15,0 0-15,-8 50 0,8-50 16,24 52-16,-24-52 15,0 0-15,50 24 16,-50-24-16,0 0 16,66-15-16,-66 15 0,42-46 15,-42 46-15,0 0 16,16-70-16,-16 70 16,-34-56-16,34 56 15,0 0-15,-57-27 16,57 27-16,0 0 0,-66 0 15,66 0-15,0 0 16,-33 9-16,33-9 16</inkml:trace>
  <inkml:trace contextRef="#ctx0" brushRef="#br4" timeOffset="631751.2168">31996 1255 0,'0'0'0,"0"0"16,0 0-16,0 0 16,0 0-16,0 0 0,0 0 15,0 0-15,0 0 16,-42 24-16,42-24 16,-8 37-16,8-37 0,0 0 15,25 51-15,-25-51 16,0 0-16,50 43 15,-50-43-15,0 0 16,0 0-16,66 45 0,-66-45 16,0 0-16,0 0 15,33 51-15,-33-51 16,0 0-16,0 0 0,-18 47 16,18-47-16,0 0 15,-65 18-15,65-18 16,-66-12-16,66 12 15,-33-48-15</inkml:trace>
  <inkml:trace contextRef="#ctx0" brushRef="#br4" timeOffset="631967.7578">32327 1055 0,'0'0'16,"0"0"-16,0 0 16,0 0-16,0 0 15,15 75-15,-15-75 0,0 0 16,0 0-16,0 0 16,18 51-16,-18-51 15,16 23-15</inkml:trace>
  <inkml:trace contextRef="#ctx0" brushRef="#br4" timeOffset="632134.8366">32509 897 0,'0'0'16,"0"0"-16,0 0 15,16 70-15,-16-70 16,16 79-16,-16-79 0,0 0 15,0 0-15,0 0 16,25 84-16,-25-84 0</inkml:trace>
  <inkml:trace contextRef="#ctx0" brushRef="#br4" timeOffset="632310.7111">32219 953 0,'0'0'16,"0"0"-16,42 9 16,-42-9-16,74-4 15,-74 4-15,98-14 0,-98 14 16,117-42-16,-117 42 16</inkml:trace>
  <inkml:trace contextRef="#ctx0" brushRef="#br4" timeOffset="632497.3442">32790 1010 0,'-18'27'16,"18"-27"-16,-49 74 15,49-74-15,-66 126 16,66-126-16,0 0 0,-75 111 15,75-111-15,0 0 16</inkml:trace>
  <inkml:trace contextRef="#ctx0" brushRef="#br4" timeOffset="632906.1221">32748 1306 0,'0'0'0,"0"0"16,0 0-16,0 0 15,0 0-15,0 0 16,100 0-16,-100 0 16,0 0-16,0 0 0,0 0 15,0 0-15,0 0 16,57 0-16,-57 0 15,25 38-15,-25-38 0,0 0 16,-33 69-16,33-69 16,0 0-16,-49 93 15,49-93-15,0 0 16,0 0-16,0 0 0,0 0 16,0 0-16,-42 75 15,42-75-15,7 51 16,-7-51-16,58 10 0,-58-10 15,0 0-15,0 0 16,0 0-16,0 0 16,0 0-16,0 0 0,68 0 15</inkml:trace>
  <inkml:trace contextRef="#ctx0" brushRef="#br4" timeOffset="633260.5931">32070 2591 0,'0'0'15,"0"0"-15,0 0 0,32 13 16,-32-13-16,100 0 15,-100 0-15,108-5 16,-108 5-16,0 0 16</inkml:trace>
  <inkml:trace contextRef="#ctx0" brushRef="#br4" timeOffset="633500.8745">32079 2930 0,'0'0'0,"0"0"16,57 19-16,-57-19 15,91-5-15,-91 5 0,108-14 16,-108 14-16,98-23 15,-98 23-15</inkml:trace>
  <inkml:trace contextRef="#ctx0" brushRef="#br4" timeOffset="636217.1851">33442 2143 0,'0'0'0,"0"0"16,0 0-16,0 103 16,0-103-16,-7 139 0,7-139 15,0 196-15,0-196 16,7 215-16,-7-215 16,8 195-16,-8-195 15,18 162-15,-18-162 16</inkml:trace>
  <inkml:trace contextRef="#ctx0" brushRef="#br4" timeOffset="644482.0155">23899 17890 0,'0'0'0,"0"0"0,-25 55 16,25-55-16,-16 71 15,16-71-15,-17 97 16,17-97-16,0 0 16,0 98-16,0-98 0,0 0 15,25 79-15,-25-79 16,41 52-16,-41-52 15,0 0-15,58 5 0,-58-5 16,75-38-16,-75 38 16,57-79-16,-57 79 15,0 0-15,50-85 16,-50 85-16,0 0 0,0 0 16,0 0-16,0 0 15,0 0-15,0 0 16,0 0-16,33-69 0,-33 69 15,0 0-15,0 0 16,51 75-16,-51-75 16,16 116-16,-16-116 15,0 139-15,0-139 0,-16 145 16,16-145-16,-17 143 16,17-143-16,-42 122 15,42-122-15,0 0 16,-58 107-16,58-107 0,0 0 15,0 0-15,-83 61 16,83-61-16,-91 22 16,91-22-16,-82-36 0,82 36 15,-42-70-15,42 70 16,0 0-16,-16-94 16,16 94-16,0 0 15,25-106-15,-25 106 16,0 0-16,66-116 0,-66 116 15,0 0-15,0 0 0,0 0 16,91-79-16,-91 79 16,99-47-16,-99 47 0,0 0 15,0 0-15,99-28 16,-99 28-16,0 0 16,0 0-16,117-14 15,-117 14-15,0 0 0,99-10 16,-99 10-16,0 0 15</inkml:trace>
  <inkml:trace contextRef="#ctx0" brushRef="#br4" timeOffset="644787.0334">24686 18272 0,'0'0'0,"0"0"0,57 0 16,-57 0-16,108-5 15,-108 5-15</inkml:trace>
  <inkml:trace contextRef="#ctx0" brushRef="#br4" timeOffset="646610.085">25149 18072 0,'0'0'0,"0"0"0,0 84 16,0-84-1,0 88-15,0-88 0,-9 103 16,9-103-16,0 102 16,0-102-16,0 93 15,0-93-15,0 0 0,9 79 16,-9-79-16,0 0 15</inkml:trace>
  <inkml:trace contextRef="#ctx0" brushRef="#br4" timeOffset="646924.0355">25463 18230 0,'0'0'0,"0"0"0,0 0 15,0 0-15,49 5 16,-49-5-16,75 14 16,-75-14-16,0 0 15,99 18-15,-99-18 0,0 0 16</inkml:trace>
  <inkml:trace contextRef="#ctx0" brushRef="#br4" timeOffset="647150.2609">25438 18538 0,'0'0'15,"0"0"-15,0 0 0,0 0 16,58 4-16,-58-4 15,99 5-15,-99-5 16,116 0-16,-116 0 16,124 0-16</inkml:trace>
  <inkml:trace contextRef="#ctx0" brushRef="#br4" timeOffset="647779.4928">26381 18262 0,'0'0'0,"0"0"16,-91 25-16,91-25 0,-75 40 15,75-40-15,-58 61 16,58-61-16,-16 79 16,16-79-16,8 75 15,-8-75-15,50 79 0,-50-79 16,91 60-16,-91-60 16,0 0-16,115 38 15,-115-38-15,108 4 16,-108-4-16,0 0 15,91-36-15,-91 36 0,49-66 16,-49 66-16,0 0 16,9-88-16,-9 88 15,-33-108-15,33 108 16,-50-87-16,50 87 0,-74-66 16,74 66-16,0 0 15,-91-28-15,91 28 16,0 0-16,-91-5 15,91 5-15,0 0 16,-58 28-16,58-28 0,0 0 16,-17 46-16,17-46 15</inkml:trace>
  <inkml:trace contextRef="#ctx0" brushRef="#br4" timeOffset="648217.3645">27125 17909 0,'0'0'0,"0"0"16,0 0-16,-50 42 15,50-42-15,-41 79 16,41-79-16,-58 121 15,58-121-15,-58 136 16,58-136-16,-41 143 0,41-143 16,-17 144-16,17-144 15,0 0-15,0 131 16,0-131-16,0 0 16,33 111-16,-33-111 0,0 0 15,42 71-15</inkml:trace>
  <inkml:trace contextRef="#ctx0" brushRef="#br4" timeOffset="648661.4968">27232 18406 0,'0'0'16,"0"0"-16,0 0 16,0 0-16,0 0 0,0 0 15,66-41-15,-66 41 16,0 0-16,0 0 15,0 0-15,0 0 16,58-32-16,-58 32 0,0 0 16,0 0-16,50-14 15,-50 14-15,0 0 16,25 23-16,-25-23 16,16 64-16,-16-64 0,0 0 15,17 94-15,-17-94 16,25 98-16,-25-98 15,49 96-15,-49-96 0,0 0 16,66 71-16,-66-71 16,0 0-16,75 37 15,-75-37-15</inkml:trace>
  <inkml:trace contextRef="#ctx0" brushRef="#br4" timeOffset="648955.449">27646 18430 0,'-17'19'0,"17"-19"16,-49 45-16,49-45 15,-91 61-15,91-61 16,-83 70-16,83-70 0,0 0 16,-91 80-16,91-80 15,0 0-15,0 0 16,-74 69-16,74-69 16,0 0-16,-25 61 0,25-61 15</inkml:trace>
  <inkml:trace contextRef="#ctx0" brushRef="#br4" timeOffset="649233.5502">27885 18551 0,'0'0'0,"0"0"15,0 0-15,0 0 16,0 0-16,42 14 16,-42-14-16,0 0 0,82 5 15,-82-5-15,0 0 16,108 9-16,-108-9 15</inkml:trace>
  <inkml:trace contextRef="#ctx0" brushRef="#br4" timeOffset="649700.3944">28373 18225 0,'0'0'16,"0"0"-16,0 0 0,-16 47 15,16-47-15,0 66 16,0-66-16,0 0 16,-9 78-16,9-78 15,0 0-15,0 0 0,0 0 16,0 84-16,0-84 16,0 0-16,9 51 15</inkml:trace>
  <inkml:trace contextRef="#ctx0" brushRef="#br4" timeOffset="649975.1142">28481 18160 0,'0'0'0,"0"0"0,0 89 16,0-89-16,8 78 15,-8-78-15,17 89 16,-17-89-16,0 0 16,0 0-16,0 0 0,0 0 15,0 0-15,24 84 16,-24-84-16</inkml:trace>
  <inkml:trace contextRef="#ctx0" brushRef="#br4" timeOffset="650206.4463">28241 18142 0,'0'0'0,"0"0"16,0 0-16,0 0 0,0 0 15,66 0-15,-66 0 16,99 0-16,-99 0 16,133 0-16,-133 0 15,0 0-15</inkml:trace>
  <inkml:trace contextRef="#ctx0" brushRef="#br4" timeOffset="650471.8464">28919 18100 0,'0'0'0,"0"0"0,-50 70 16,50-70-16,-57 102 16,57-102-16,-83 130 15,83-130-15,-58 125 16,58-125-16,0 0 0,-58 98 16,58-98-16,0 0 0,0 0 15,0 0-15,-8 62 0,8-62 16</inkml:trace>
  <inkml:trace contextRef="#ctx0" brushRef="#br4" timeOffset="650850.6623">28820 18538 0,'0'0'0,"0"0"15,0 0-15,0 0 16,0 0-16,0 0 16,0 0-16,41 0 0,-41 0 15,0 0-15,0 0 16,58 4-16,-58-4 16,25 32-16,-25-32 15,-17 51-15,17-51 0,-41 62 16,41-62-16,0 0 15,0 0-15,-66 60 16,66-60-16,0 0 0,0 0 16,0 0-16,-50 64 15,50-64-15,0 42 16,0-42-16,75 23 16,-75-23-16,99 0 0,-99 0 15,108-18-15,-108 18 16</inkml:trace>
  <inkml:trace contextRef="#ctx0" brushRef="#br4" timeOffset="651172.3187">28993 17844 0,'0'0'16,"0"0"-16,35 61 16,-35-61-16,82 88 0,-82-88 15,91 145-15,-91-145 16,99 181-16,-99-181 15,83 204-15,-83-204 16,41 196-16,-41-196 16,0 157-16,0-157 15,0 0-15,0 0 0,-49 108 16</inkml:trace>
  <inkml:trace contextRef="#ctx0" brushRef="#br4" timeOffset="672024.9146">11916 17151 0,'0'0'15,"0"0"-15,0 0 16,0 0-16,0 0 0,0 0 16,0 0-16,0 0 15,0 0-15,0 0 0,0 0 16,0 0-16,0 0 15,0 0-15,0 0 16,0 75-16,0-75 0,0 79 16,0-79-16,-8 102 15,8-102-15,0 102 16,0-102-16,-9 98 16,9-98-16,-8 102 0,8-102 15,0 98-15,0-98 16,0 102-16,0-102 15,0 107-15,0-107 16,0 117-16,0-117 0,8 121 16,-8-121-16,9 116 15,-9-116-15,0 111 16,0-111-16,0 98 16,0-98-16,0 0 0,0 0 15,8 88-15,-8-88 16,0 0-16,0 0 15,0 80-15,0-80 0,0 0 16,0 0-16,0 0 16,0 0-16,0 0 15,0 0-15,0 0 0,0 0 16,0 0-16,0 69 16,0-69-16,0 0 15,0 0-15,-8 46 0,8-46 16,0 0-16,0 0 15,-42 47-15,42-47 16,0 0-16,-58 38 16,58-38-16,-91 31 0,91-31 15,0 0-15,-107 33 16,107-33-16,-116 9 16,116-9-16,-116 10 0,116-10 15,-124 9-15,124-9 16,-115 10-16,115-10 15,-116 0-15,116 0 16,-116 0-16,116 0 16,-124 0-16,124 0 0,-124 0 15,124 0-15,-124 0 16,124 0-16,-124 0 16,124 0-16,-124 0 15,124 0-15,-116 0 0,116 0 16,0 0-16,-124 0 0,124 0 15,-116 0-15,116 0 16,-107 0-16,107 0 16,-132 0-16,132 0 0,-117 0 15,117 0-15,-132 0 16,132 0-16,-116 0 16,116 0-16,-124-10 0,124 10 15,-124-9-15,124 9 16,-124-5-16,124 5 15,-124-5-15,124 5 16,-124 0-16,124 0 16,-133 10-16,133-10 0,-115 9 15,115-9-15,-133 5 16,133-5-16,-132 0 16,132 0-16,-132 0 0,132 0 15,-124 0-15,124 0 16,-124 0-16,124 0 15,-124 0-15,124 0 16,-124 5-16,124-5 16,-124 0-16,124 0 0,-133 0 31,133 0-31,-124 0 0,124 0 0,-124 0 16,124 0-16,-132 0 0,132 0 15,-124 0-15,124 0 16,-124 0-16,124 0 15,-116 0-15,116 0 16,0 0-16,-116 0 0,116 0 16,-132 0-16,132 0 15,0 0-15,-124 0 16,124 0-16,0 0 16,-116 0-16,116 0 0,-91 0 15,91 0-15,0 0 16,0 0-16,0 0 15,0 0-15,-82 0 0,82 0 16,0 0-16,0 0 16,-66 0-16,66 0 15,0 0-15,-58 0 0,58 0 16,-42 0-16,42 0 16,0 0-16,-41 0 15,41 0-15,-25-14 16,25 14-16,0 0 0,-25-122 15,25 122-15,-24-139 16,24 139-16,-9-130 16,9 130-16,-16-125 15,16 125-15,-9-121 0,9 121 16,-8-131-16,8 131 16,-8-125-16,8 125 15,-8-135-15,8 135 16,-17-131-16,17 131 0,-16-116 15,16 116-15,-25-111 16,25 111-16,-25-104 16,25 104-16,-8-106 15,8 106-15,-17-106 0,17 106 16,-8-112-16,8 112 16,0 0-16,-17-108 15,17 108-15,0 0 0,-24-106 16,24 106-16,0 0 15,0 0-15,-33-98 16,33 98-16,0 0 16,0 0-16,0 0 0,0 0 15,0 0-15,0 0 16,0 0-16,0 0 0,-17-79 16,17 79-16,0 0 15,0 0-15,0 0 16,0 0-16,0 0 0,0 0 15,-17-37-15,17 37 16,0 0-16,0 0 0,0 0 16,0 0-16,0 0 15,0 0-15,0 0 16,0 0-16,50 28 0,-50-28 16,41 33-16,-41-33 15,0 0-15,58 46 16,-58-46-16,0 0 0,83 45 15,-83-45-15,0 0 16,83 39-16,-83-39 16,0 0-16,91 42 15,-91-42-15,0 0 0,91 36 16,-91-36-16,91 28 16,-91-28-16,0 0 15,90 29-15,-90-29 16,0 0-16,83 22 0,-83-22 15,0 0-15,99 15 16,-99-15-16,83 14 16,-83-14-16,0 0 0,74 14 15,-74-14-15,100 27 16,-100-27-16,0 0 16,82 19-16,-82-19 15,0 0-15,83 14 0,-83-14 16,74 14-16,-74-14 15,0 0-15,83 9 0,-83-9 16,0 0-16,83 9 16,-83-9-16,0 0 15,83 11-15,-83-11 16,0 0-16,82 8 0,-82-8 16,0 0-16,99 14 15,-99-14-15,91 10 16,-91-10-16,0 0 15,83 8-15,-83-8 0,0 0 16,91 11-16,-91-11 16,0 0-16,83 0 15,-83 0-15,91 3 16,-91-3-16,0 0 0,82 0 16,-82 0-16,0 0 15,100 0-15,-100 0 16,82 0-16,-82 0 0,91 0 15,-91 0-15,0 0 16,91-3-16,-91 3 16,83-5-16,-83 5 0,99-10 15,-99 10-15,91-8 16,-91 8-16,0 0 16,83-10-16,-83 10 0,99-10 15,-99 10-15,91 0 16,-91 0-16,99-14 15,-99 14-15,0 0 0,91-9 16,-91 9-16,91-10 16,-91 10-16,91-4 0,-91 4 15,91-14-15,-91 14 16,99-14-16,-99 14 16,99-14-16,-99 14 0,100-18 15,-100 18-15,91-14 16,-91 14-16,107-14 15,-107 14-15,99-19 16,-99 19-16,109-10 16,-109 10-16,116-14 0,-116 14 15,115-14-15,-115 14 16,108-13-16,-108 13 16,132-10-16,-132 10 15,116-9-15,-116 9 0,132-14 16,-132 14-16,116-9 15,-116 9-15,132-14 16,-132 14-16,132-9 16,-132 9-16,125-9 0,-125 9 15,124-5-15,-124 5 16,107-10-16,-107 10 16,116-4-16,-116 4 0,116 0 15,-116 0-15,107-9 16,-107 9-16,0 0 15,91-9-15,-91 9 16,0 0-16,0 0 0,0 0 16,0 0-16,107-5 15,-107 5-15,0 0 16,0 0-16,0 0 0,0 0 16,0 0-16,0 0 15,0 0-15,0 0 0,0 0 16,0 0-16,83-10 15,-83 10-15,0 0 0,41 0 16,-41 0-16,0 0 16,0 0-16</inkml:trace>
  <inkml:trace contextRef="#ctx0" brushRef="#br0" timeOffset="676900.7275">23147 17756 0,'0'0'0,"0"0"15,0 0-15,-17 74 16,17-74-16,17 79 16,-17-79-16,16 98 15,-16-98-15,8 112 0,-8-112 16,9 125-16,-9-125 16,8 135-16,-8-135 15,8 134-15,-8-134 16,8 126-16,-8-126 0,9 112 15,-9-112-15,0 102 16,0-102-16,0 0 16,0 85-16,0-85 15,0 0-15,8 73 0,-8-73 16,0 0-16,0 0 16,0 0-16,0 0 0,0 0 15,0 0-15,0 0 16,17 38-16,-17-38 15,0 0-15,0 0 0,49 0 16,-49 0-16,0 0 16,58 0-16,-58 0 15,0 0-15,74 0 0,-74 0 16,75 0-16,-75 0 16,0 0-16,91 0 15,-91 0-15,82 0 16,-82 0-16,0 0 0,91 0 15,-91 0-15,91 0 16,-91 0-16,91 0 16,-91 0-16,0 0 15,91-19-15,-91 19 0,91-19 16,-91 19-16,0 0 16,109-9-16,-109 9 15,0 0-15,99-9 0,-99 9 16,107-15-16,-107 15 15,0 0-15,116-4 16,-116 4-16,108 0 16,-108 0-16,0 0 0,99 4 15,-99-4-15,0 0 16,116 0-16,-116 0 16,0 0-16,115 0 15,-115 0-15,108 15 16,-108-15-16,116 13 0,-116-13 15,99 14-15,-99-14 16,0 0-16,107 15 16,-107-15-16,0 0 0,100 9 15,-100-9-15,107 5 16,-107-5-16,99 0 16,-99 0-16,100 0 15,-100 0-15,0 0 0,91 0 16,-91 0-16,0 0 15,99 0-15,-99 0 16,0 0-16,116 0 0,-116 0 16,115 0-16,-115 0 15,124 0-15,-124 0 16,100 0-16,-100 0 16,0 0-16,90 0 15,-90 0-15,0 0 0,108 0 16,-108 0-16,107 0 15,-107 0-15,100 0 16,-100 0-16,99 0 16,-99 0-16,0 0 0,91 0 15,-91 0-15,107 0 16,-107 0-16,100 0 16,-100 0-16,99 0 0,-99 0 15,82 0-15,-82 0 16,91 0-16,-91 0 15,91 0-15,-91 0 16,83 0-16,-83 0 0,83 0 16,-83 0-16,99 0 15,-99 0-15,0 0 16,91 0-16,-91 0 16,0 0-16,107 0 0,-107 0 15,124 0-15,-124 0 16,108 0-16,-108 0 15,99 0-15,-99 0 0,99 0 16,-99 0-16,91 0 16,-91 0-16,91 0 15,-91 0-15,91 0 16,-91 0-16,91 0 0,-91 0 16,91 0-16,-91 0 15,0 0-15,109 0 16,-109 0-16,0 0 0,107 0 15,-107 0-15,0 0 16,116 0-16,-116 0 16,116 0-16,-116 0 15,0 0-15,99 0 16,-99 0-16,0 0 0,0 0 16,91 0-16,-91 0 15,0 0-15,0 0 16,91 0-16,-91 0 15,0 0-15,0 0 0,74 0 16,-74 0-16,50 0 16,-50 0-16,25-24 15,-25 24-15,8-106 16,-8 106-16,0-117 0,0 117 16,-17-126-16,17 126 15,-16-116-15,16 116 16,-25-116-16,25 116 15,-25-117-15,25 117 0,-25-106 16,25 106-16,0 0 16,-33-102-16,33 102 15,0 0-15,0 0 16,-24-89-16,24 89 16,0 0-16,-34-92 0,34 92 15,0 0-15,0 0 16,0 0-16,-24-89 15,24 89-15,0 0 0,-25-79 16,25 79-16,0 0 16,0 0-16,-33-57 15,33 57-15,0 0 16,-42-51-16,42 51 0,0 0 16,0 0-16,0 0 0,-57-32 15,57 32-15,0 0 16,-75-23-16,75 23 0,-83-18 15,83 18-15,0 0 16,0 0-16,-90-10 16,90 10-16,0 0 15,-83 0-15,83 0 0,0 0 16,-108 5-16,108-5 16,-100 5-16,100-5 15,0 0-15,-99 4 0,99-4 16,0 0-16,-99 14 15,99-14-15,0 0 16,-100 9-16,100-9 16,0 0-16,-107 14 0,107-14 15,-116 5-15,116-5 16,0 0-16,-107 4 16,107-4-16,0 0 0,-100 5 15,100-5-15,0 0 16,-107 14-16,107-14 15,0 0-15,-99 14 16,99-14-16,-99 9 16,99-9-16,-100 6 0,100-6 15,0 0-15,-91 8 16,91-8-16,0 0 16,-91 14-16,91-14 15,0 0-15,-107 10 0,107-10 16,-99 4-16,99-4 15,0 0-15,-100 4 16,100-4-16,-107 6 16,107-6-16,-91 5 0,91-5 15,-83 0-15,83 0 16,-82 3-16,82-3 0,-83 0 16,83 0-16,-83 0 15,83 0-15,-91 0 16,91 0-16,0 0 15,-107 0-15,107 0 16,0 0-16,-108 4 0,108-4 16,-124 6-16,124-6 15,0 0-15,-132 0 16,132 0-16,-116 0 16,116 0-16,-115 5 15,115-5-15,-100 0 0,100 0 16,-99 0-16,99 0 15,-99 0-15,99 0 16,-91-5-16,91 5 16,-99-6-16,99 6 0,-91 0 15,91 0-15,-108 0 16,108 0-16,-99 0 16,99 0-16,-91 6 0,91-6 15,-116 5-15,116-5 16,-91 0-16,91 0 15,-107 4-15,107-4 16,-108 0-16,108 0 0,-107 5 16,107-5-16,-116 5 15,116-5-15,-107 4 16,107-4-16,-100 0 16,100 0-16,-116 5 15,116-5-15,-108 0 0,108 0 16,-124 0-16,124 0 15,-124 0-15,124 0 16,-116 10-16,116-10 16,-124 13-16,124-13 0,-115 0 15,115 0-15,-108 5 16,108-5-16,-99 9 16,99-9-16,0 0 0,-83 14 15,83-14-15,0 0 16,0 0-16,-83 14 15,83-14-15,0 0 16,-74 18-16,74-18 0,-25 14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E9C-D4D7-41D8-8493-DF845C69E31D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1F6E-489A-48B3-AAD7-DA1B773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3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E9C-D4D7-41D8-8493-DF845C69E31D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1F6E-489A-48B3-AAD7-DA1B773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7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E9C-D4D7-41D8-8493-DF845C69E31D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1F6E-489A-48B3-AAD7-DA1B773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8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E9C-D4D7-41D8-8493-DF845C69E31D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1F6E-489A-48B3-AAD7-DA1B773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0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E9C-D4D7-41D8-8493-DF845C69E31D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1F6E-489A-48B3-AAD7-DA1B773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73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E9C-D4D7-41D8-8493-DF845C69E31D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1F6E-489A-48B3-AAD7-DA1B773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4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E9C-D4D7-41D8-8493-DF845C69E31D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1F6E-489A-48B3-AAD7-DA1B773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7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E9C-D4D7-41D8-8493-DF845C69E31D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1F6E-489A-48B3-AAD7-DA1B773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6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E9C-D4D7-41D8-8493-DF845C69E31D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1F6E-489A-48B3-AAD7-DA1B773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2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E9C-D4D7-41D8-8493-DF845C69E31D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1F6E-489A-48B3-AAD7-DA1B773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E9C-D4D7-41D8-8493-DF845C69E31D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1F6E-489A-48B3-AAD7-DA1B773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0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99E9C-D4D7-41D8-8493-DF845C69E31D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B1F6E-489A-48B3-AAD7-DA1B773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9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 8 Exponential Functions with Function 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-Determine the derivative of exponential functions with functions as bases</a:t>
            </a:r>
          </a:p>
        </p:txBody>
      </p:sp>
    </p:spTree>
    <p:extLst>
      <p:ext uri="{BB962C8B-B14F-4D97-AF65-F5344CB8AC3E}">
        <p14:creationId xmlns:p14="http://schemas.microsoft.com/office/powerpoint/2010/main" val="4082296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74573"/>
                <a:ext cx="10515600" cy="580239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When you have a function raised to a function power, use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𝑙𝑛</m:t>
                    </m:r>
                  </m:oMath>
                </a14:m>
                <a:r>
                  <a:rPr lang="en-US" dirty="0"/>
                  <a:t> to differentiate.</a:t>
                </a:r>
              </a:p>
              <a:p>
                <a:pPr marL="0" indent="0">
                  <a:buNone/>
                </a:pPr>
                <a:r>
                  <a:rPr lang="en-US" b="1" dirty="0" smtClean="0"/>
                  <a:t>Ex 1</a:t>
                </a:r>
                <a:r>
                  <a:rPr lang="en-US" b="1" dirty="0"/>
                  <a:t>						</a:t>
                </a:r>
                <a:r>
                  <a:rPr lang="en-US" b="1" dirty="0" smtClean="0"/>
                  <a:t>Ex 2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for y = x</a:t>
                </a:r>
                <a:r>
                  <a:rPr lang="en-US" baseline="30000" dirty="0"/>
                  <a:t>x</a:t>
                </a:r>
                <a:r>
                  <a:rPr lang="en-US" dirty="0"/>
                  <a:t> 				</a:t>
                </a:r>
                <a:r>
                  <a:rPr lang="en-US" dirty="0" smtClean="0"/>
                  <a:t>Find </a:t>
                </a:r>
                <a:r>
                  <a:rPr lang="en-US" dirty="0"/>
                  <a:t>the equation of the </a:t>
                </a:r>
                <a:r>
                  <a:rPr lang="en-US" dirty="0" smtClean="0"/>
                  <a:t>line 							tangent </a:t>
                </a:r>
                <a:r>
                  <a:rPr lang="en-US" dirty="0"/>
                  <a:t>to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𝑠𝑖𝑛𝑥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𝑐𝑜𝑠𝑥</m:t>
                        </m:r>
                      </m:sup>
                    </m:sSup>
                  </m:oMath>
                </a14:m>
                <a:r>
                  <a:rPr lang="en-US" dirty="0"/>
                  <a:t> at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74573"/>
                <a:ext cx="10515600" cy="5802390"/>
              </a:xfrm>
              <a:blipFill>
                <a:blip r:embed="rId2"/>
                <a:stretch>
                  <a:fillRect l="-1217" t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243800" y="322920"/>
              <a:ext cx="10805040" cy="65350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4440" y="313560"/>
                <a:ext cx="10823760" cy="655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44377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73725"/>
                <a:ext cx="10515600" cy="57032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A Special Limit Involving e</a:t>
                </a:r>
                <a:br>
                  <a:rPr lang="en-US" b="1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b="1" dirty="0"/>
                  <a:t>Proof: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73725"/>
                <a:ext cx="10515600" cy="5703238"/>
              </a:xfrm>
              <a:blipFill>
                <a:blip r:embed="rId2"/>
                <a:stretch>
                  <a:fillRect l="-1217" t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8615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62F888-1740-4E8D-8F61-609B709411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9E386E-FB3A-49BB-A36D-69C87277C28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16afbebc-ab32-44c2-80b1-4304b5458266"/>
    <ds:schemaRef ds:uri="http://purl.org/dc/terms/"/>
    <ds:schemaRef ds:uri="c2d5b24f-4081-4d28-a220-dd6f6bbe944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793B4F2-13F3-486F-91FA-50FBBE542D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41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ET 8 Exponential Functions with Function Bases</vt:lpstr>
      <vt:lpstr>PowerPoint Presentation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8 Exponential Functions with Function Bases</dc:title>
  <dc:creator>Reaves, Nathan</dc:creator>
  <cp:lastModifiedBy>Reaves, Nathan</cp:lastModifiedBy>
  <cp:revision>4</cp:revision>
  <dcterms:created xsi:type="dcterms:W3CDTF">2020-02-07T20:17:14Z</dcterms:created>
  <dcterms:modified xsi:type="dcterms:W3CDTF">2020-02-10T15:37:53Z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