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sby, Gavin" userId="10033FFF99915D25@LIVE.COM" providerId="AD" clId="Web-{BE198FA8-1681-4BDC-9341-B57256A853C2}"/>
    <pc:docChg chg="addSld modSld modSection">
      <pc:chgData name="Dunsby, Gavin" userId="10033FFF99915D25@LIVE.COM" providerId="AD" clId="Web-{BE198FA8-1681-4BDC-9341-B57256A853C2}" dt="2017-12-01T22:58:55.360" v="351"/>
      <pc:docMkLst>
        <pc:docMk/>
      </pc:docMkLst>
      <pc:sldChg chg="modSp modTransition addAnim modAnim">
        <pc:chgData name="Dunsby, Gavin" userId="10033FFF99915D25@LIVE.COM" providerId="AD" clId="Web-{BE198FA8-1681-4BDC-9341-B57256A853C2}" dt="2017-12-01T22:39:57.275" v="37"/>
        <pc:sldMkLst>
          <pc:docMk/>
          <pc:sldMk cId="4141345911" sldId="256"/>
        </pc:sldMkLst>
        <pc:spChg chg="mod">
          <ac:chgData name="Dunsby, Gavin" userId="10033FFF99915D25@LIVE.COM" providerId="AD" clId="Web-{BE198FA8-1681-4BDC-9341-B57256A853C2}" dt="2017-12-01T22:37:34.802" v="2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Dunsby, Gavin" userId="10033FFF99915D25@LIVE.COM" providerId="AD" clId="Web-{BE198FA8-1681-4BDC-9341-B57256A853C2}" dt="2017-12-01T22:38:04.506" v="29"/>
          <ac:spMkLst>
            <pc:docMk/>
            <pc:sldMk cId="4141345911" sldId="256"/>
            <ac:spMk id="3" creationId="{00000000-0000-0000-0000-000000000000}"/>
          </ac:spMkLst>
        </pc:spChg>
      </pc:sldChg>
      <pc:sldChg chg="addSp modSp new mod setBg">
        <pc:chgData name="Dunsby, Gavin" userId="10033FFF99915D25@LIVE.COM" providerId="AD" clId="Web-{BE198FA8-1681-4BDC-9341-B57256A853C2}" dt="2017-12-01T22:58:55.360" v="351"/>
        <pc:sldMkLst>
          <pc:docMk/>
          <pc:sldMk cId="488730557" sldId="257"/>
        </pc:sldMkLst>
        <pc:spChg chg="mod">
          <ac:chgData name="Dunsby, Gavin" userId="10033FFF99915D25@LIVE.COM" providerId="AD" clId="Web-{BE198FA8-1681-4BDC-9341-B57256A853C2}" dt="2017-12-01T22:57:32.076" v="337"/>
          <ac:spMkLst>
            <pc:docMk/>
            <pc:sldMk cId="488730557" sldId="257"/>
            <ac:spMk id="2" creationId="{CFE749D5-07B6-4712-941D-C7228A1E7AE1}"/>
          </ac:spMkLst>
        </pc:spChg>
        <pc:spChg chg="mod">
          <ac:chgData name="Dunsby, Gavin" userId="10033FFF99915D25@LIVE.COM" providerId="AD" clId="Web-{BE198FA8-1681-4BDC-9341-B57256A853C2}" dt="2017-12-01T22:58:55.360" v="351"/>
          <ac:spMkLst>
            <pc:docMk/>
            <pc:sldMk cId="488730557" sldId="257"/>
            <ac:spMk id="3" creationId="{FEF7A5C0-6144-47FC-8E22-B3FFDC7BBE3A}"/>
          </ac:spMkLst>
        </pc:spChg>
        <pc:spChg chg="add">
          <ac:chgData name="Dunsby, Gavin" userId="10033FFF99915D25@LIVE.COM" providerId="AD" clId="Web-{BE198FA8-1681-4BDC-9341-B57256A853C2}" dt="2017-12-01T22:57:32.076" v="337"/>
          <ac:spMkLst>
            <pc:docMk/>
            <pc:sldMk cId="488730557" sldId="257"/>
            <ac:spMk id="11" creationId="{66DFDEE3-F2F4-48C9-8222-CA273412CD3F}"/>
          </ac:spMkLst>
        </pc:spChg>
        <pc:spChg chg="add">
          <ac:chgData name="Dunsby, Gavin" userId="10033FFF99915D25@LIVE.COM" providerId="AD" clId="Web-{BE198FA8-1681-4BDC-9341-B57256A853C2}" dt="2017-12-01T22:57:32.076" v="337"/>
          <ac:spMkLst>
            <pc:docMk/>
            <pc:sldMk cId="488730557" sldId="257"/>
            <ac:spMk id="13" creationId="{95A09B00-70D2-4998-8FA5-3A8ED576D9BB}"/>
          </ac:spMkLst>
        </pc:spChg>
        <pc:spChg chg="add">
          <ac:chgData name="Dunsby, Gavin" userId="10033FFF99915D25@LIVE.COM" providerId="AD" clId="Web-{BE198FA8-1681-4BDC-9341-B57256A853C2}" dt="2017-12-01T22:57:32.076" v="337"/>
          <ac:spMkLst>
            <pc:docMk/>
            <pc:sldMk cId="488730557" sldId="257"/>
            <ac:spMk id="15" creationId="{4B5FB9F9-CCF5-4072-83C3-3B45E1409F7B}"/>
          </ac:spMkLst>
        </pc:spChg>
        <pc:picChg chg="add mod ord">
          <ac:chgData name="Dunsby, Gavin" userId="10033FFF99915D25@LIVE.COM" providerId="AD" clId="Web-{BE198FA8-1681-4BDC-9341-B57256A853C2}" dt="2017-12-01T22:57:32.076" v="337"/>
          <ac:picMkLst>
            <pc:docMk/>
            <pc:sldMk cId="488730557" sldId="257"/>
            <ac:picMk id="4" creationId="{5DBAAD24-2069-4418-AD19-237397E94590}"/>
          </ac:picMkLst>
        </pc:picChg>
        <pc:picChg chg="add">
          <ac:chgData name="Dunsby, Gavin" userId="10033FFF99915D25@LIVE.COM" providerId="AD" clId="Web-{BE198FA8-1681-4BDC-9341-B57256A853C2}" dt="2017-12-01T22:57:32.076" v="337"/>
          <ac:picMkLst>
            <pc:docMk/>
            <pc:sldMk cId="488730557" sldId="257"/>
            <ac:picMk id="9" creationId="{1D7BE49D-A34B-4F25-BC8C-CE9E2B37FAA9}"/>
          </ac:picMkLst>
        </pc:picChg>
      </pc:sldChg>
      <pc:sldChg chg="new">
        <pc:chgData name="Dunsby, Gavin" userId="10033FFF99915D25@LIVE.COM" providerId="AD" clId="Web-{BE198FA8-1681-4BDC-9341-B57256A853C2}" dt="2017-12-01T22:44:27.290" v="38"/>
        <pc:sldMkLst>
          <pc:docMk/>
          <pc:sldMk cId="3094504804" sldId="258"/>
        </pc:sldMkLst>
      </pc:sldChg>
      <pc:sldChg chg="new">
        <pc:chgData name="Dunsby, Gavin" userId="10033FFF99915D25@LIVE.COM" providerId="AD" clId="Web-{BE198FA8-1681-4BDC-9341-B57256A853C2}" dt="2017-12-01T22:44:31.384" v="39"/>
        <pc:sldMkLst>
          <pc:docMk/>
          <pc:sldMk cId="4267420755" sldId="259"/>
        </pc:sldMkLst>
      </pc:sldChg>
      <pc:sldChg chg="new">
        <pc:chgData name="Dunsby, Gavin" userId="10033FFF99915D25@LIVE.COM" providerId="AD" clId="Web-{BE198FA8-1681-4BDC-9341-B57256A853C2}" dt="2017-12-01T22:44:36.259" v="40"/>
        <pc:sldMkLst>
          <pc:docMk/>
          <pc:sldMk cId="2754896857" sldId="260"/>
        </pc:sldMkLst>
      </pc:sldChg>
      <pc:sldChg chg="new">
        <pc:chgData name="Dunsby, Gavin" userId="10033FFF99915D25@LIVE.COM" providerId="AD" clId="Web-{BE198FA8-1681-4BDC-9341-B57256A853C2}" dt="2017-12-01T22:44:40.587" v="41"/>
        <pc:sldMkLst>
          <pc:docMk/>
          <pc:sldMk cId="1534834129" sldId="261"/>
        </pc:sldMkLst>
      </pc:sldChg>
      <pc:sldChg chg="new">
        <pc:chgData name="Dunsby, Gavin" userId="10033FFF99915D25@LIVE.COM" providerId="AD" clId="Web-{BE198FA8-1681-4BDC-9341-B57256A853C2}" dt="2017-12-01T22:44:45.181" v="42"/>
        <pc:sldMkLst>
          <pc:docMk/>
          <pc:sldMk cId="2778246213" sldId="262"/>
        </pc:sldMkLst>
      </pc:sldChg>
    </pc:docChg>
  </pc:docChgLst>
  <pc:docChgLst>
    <pc:chgData name="Dunsby, Gavin" userId="10033FFF99915D25@LIVE.COM" providerId="AD" clId="Web-{AA5B80A8-B6BB-4589-A985-0C6D4E443A8C}"/>
    <pc:docChg chg="modSld sldOrd">
      <pc:chgData name="Dunsby, Gavin" userId="10033FFF99915D25@LIVE.COM" providerId="AD" clId="Web-{AA5B80A8-B6BB-4589-A985-0C6D4E443A8C}" dt="2017-12-04T21:59:24.825" v="532"/>
      <pc:docMkLst>
        <pc:docMk/>
      </pc:docMkLst>
      <pc:sldChg chg="addSp delSp modSp addAnim delAnim">
        <pc:chgData name="Dunsby, Gavin" userId="10033FFF99915D25@LIVE.COM" providerId="AD" clId="Web-{AA5B80A8-B6BB-4589-A985-0C6D4E443A8C}" dt="2017-12-04T21:57:33.978" v="531"/>
        <pc:sldMkLst>
          <pc:docMk/>
          <pc:sldMk cId="3094504804" sldId="258"/>
        </pc:sldMkLst>
        <pc:spChg chg="mod">
          <ac:chgData name="Dunsby, Gavin" userId="10033FFF99915D25@LIVE.COM" providerId="AD" clId="Web-{AA5B80A8-B6BB-4589-A985-0C6D4E443A8C}" dt="2017-12-04T21:57:10.212" v="524"/>
          <ac:spMkLst>
            <pc:docMk/>
            <pc:sldMk cId="3094504804" sldId="258"/>
            <ac:spMk id="3" creationId="{141935E4-66FA-4BA0-AA21-7B1C0C9E7226}"/>
          </ac:spMkLst>
        </pc:spChg>
        <pc:picChg chg="add del mod">
          <ac:chgData name="Dunsby, Gavin" userId="10033FFF99915D25@LIVE.COM" providerId="AD" clId="Web-{AA5B80A8-B6BB-4589-A985-0C6D4E443A8C}" dt="2017-12-04T21:57:11.681" v="527"/>
          <ac:picMkLst>
            <pc:docMk/>
            <pc:sldMk cId="3094504804" sldId="258"/>
            <ac:picMk id="4" creationId="{6E138598-D326-4225-B565-A85E87361545}"/>
          </ac:picMkLst>
        </pc:picChg>
        <pc:picChg chg="add del mod">
          <ac:chgData name="Dunsby, Gavin" userId="10033FFF99915D25@LIVE.COM" providerId="AD" clId="Web-{AA5B80A8-B6BB-4589-A985-0C6D4E443A8C}" dt="2017-12-04T21:36:34.430" v="119"/>
          <ac:picMkLst>
            <pc:docMk/>
            <pc:sldMk cId="3094504804" sldId="258"/>
            <ac:picMk id="5" creationId="{F0932216-3762-4758-A69A-7800181DF054}"/>
          </ac:picMkLst>
        </pc:picChg>
        <pc:picChg chg="add mod">
          <ac:chgData name="Dunsby, Gavin" userId="10033FFF99915D25@LIVE.COM" providerId="AD" clId="Web-{AA5B80A8-B6BB-4589-A985-0C6D4E443A8C}" dt="2017-12-04T21:57:33.978" v="531"/>
          <ac:picMkLst>
            <pc:docMk/>
            <pc:sldMk cId="3094504804" sldId="258"/>
            <ac:picMk id="7" creationId="{1CEE3703-8E00-43A3-BE06-47C04B0CDB1F}"/>
          </ac:picMkLst>
        </pc:picChg>
      </pc:sldChg>
      <pc:sldChg chg="addSp modSp mod setBg">
        <pc:chgData name="Dunsby, Gavin" userId="10033FFF99915D25@LIVE.COM" providerId="AD" clId="Web-{AA5B80A8-B6BB-4589-A985-0C6D4E443A8C}" dt="2017-12-04T21:40:51.046" v="223"/>
        <pc:sldMkLst>
          <pc:docMk/>
          <pc:sldMk cId="4267420755" sldId="259"/>
        </pc:sldMkLst>
        <pc:spChg chg="mod">
          <ac:chgData name="Dunsby, Gavin" userId="10033FFF99915D25@LIVE.COM" providerId="AD" clId="Web-{AA5B80A8-B6BB-4589-A985-0C6D4E443A8C}" dt="2017-12-04T21:35:49.538" v="113"/>
          <ac:spMkLst>
            <pc:docMk/>
            <pc:sldMk cId="4267420755" sldId="259"/>
            <ac:spMk id="2" creationId="{4C61BDB9-E9DB-4C0C-9A21-A135D9ACE37A}"/>
          </ac:spMkLst>
        </pc:spChg>
        <pc:spChg chg="mod">
          <ac:chgData name="Dunsby, Gavin" userId="10033FFF99915D25@LIVE.COM" providerId="AD" clId="Web-{AA5B80A8-B6BB-4589-A985-0C6D4E443A8C}" dt="2017-12-04T21:40:51.046" v="223"/>
          <ac:spMkLst>
            <pc:docMk/>
            <pc:sldMk cId="4267420755" sldId="259"/>
            <ac:spMk id="3" creationId="{F3C92C53-E2CF-43B5-81D4-2831A16C001E}"/>
          </ac:spMkLst>
        </pc:spChg>
        <pc:spChg chg="add">
          <ac:chgData name="Dunsby, Gavin" userId="10033FFF99915D25@LIVE.COM" providerId="AD" clId="Web-{AA5B80A8-B6BB-4589-A985-0C6D4E443A8C}" dt="2017-12-04T21:35:49.538" v="113"/>
          <ac:spMkLst>
            <pc:docMk/>
            <pc:sldMk cId="4267420755" sldId="259"/>
            <ac:spMk id="11" creationId="{66DFDEE3-F2F4-48C9-8222-CA273412CD3F}"/>
          </ac:spMkLst>
        </pc:spChg>
        <pc:spChg chg="add">
          <ac:chgData name="Dunsby, Gavin" userId="10033FFF99915D25@LIVE.COM" providerId="AD" clId="Web-{AA5B80A8-B6BB-4589-A985-0C6D4E443A8C}" dt="2017-12-04T21:35:49.538" v="113"/>
          <ac:spMkLst>
            <pc:docMk/>
            <pc:sldMk cId="4267420755" sldId="259"/>
            <ac:spMk id="13" creationId="{95A09B00-70D2-4998-8FA5-3A8ED576D9BB}"/>
          </ac:spMkLst>
        </pc:spChg>
        <pc:spChg chg="add">
          <ac:chgData name="Dunsby, Gavin" userId="10033FFF99915D25@LIVE.COM" providerId="AD" clId="Web-{AA5B80A8-B6BB-4589-A985-0C6D4E443A8C}" dt="2017-12-04T21:35:49.538" v="113"/>
          <ac:spMkLst>
            <pc:docMk/>
            <pc:sldMk cId="4267420755" sldId="259"/>
            <ac:spMk id="15" creationId="{4B5FB9F9-CCF5-4072-83C3-3B45E1409F7B}"/>
          </ac:spMkLst>
        </pc:spChg>
        <pc:picChg chg="add mod ord">
          <ac:chgData name="Dunsby, Gavin" userId="10033FFF99915D25@LIVE.COM" providerId="AD" clId="Web-{AA5B80A8-B6BB-4589-A985-0C6D4E443A8C}" dt="2017-12-04T21:35:49.538" v="113"/>
          <ac:picMkLst>
            <pc:docMk/>
            <pc:sldMk cId="4267420755" sldId="259"/>
            <ac:picMk id="4" creationId="{1ACE444F-65DA-4A92-BAD7-58B49AB77741}"/>
          </ac:picMkLst>
        </pc:picChg>
        <pc:picChg chg="add">
          <ac:chgData name="Dunsby, Gavin" userId="10033FFF99915D25@LIVE.COM" providerId="AD" clId="Web-{AA5B80A8-B6BB-4589-A985-0C6D4E443A8C}" dt="2017-12-04T21:35:49.538" v="113"/>
          <ac:picMkLst>
            <pc:docMk/>
            <pc:sldMk cId="4267420755" sldId="259"/>
            <ac:picMk id="9" creationId="{1D7BE49D-A34B-4F25-BC8C-CE9E2B37FAA9}"/>
          </ac:picMkLst>
        </pc:picChg>
      </pc:sldChg>
      <pc:sldChg chg="addSp delSp modSp mod ord setBg">
        <pc:chgData name="Dunsby, Gavin" userId="10033FFF99915D25@LIVE.COM" providerId="AD" clId="Web-{AA5B80A8-B6BB-4589-A985-0C6D4E443A8C}" dt="2017-12-04T21:59:24.825" v="532"/>
        <pc:sldMkLst>
          <pc:docMk/>
          <pc:sldMk cId="2754896857" sldId="260"/>
        </pc:sldMkLst>
        <pc:spChg chg="mod">
          <ac:chgData name="Dunsby, Gavin" userId="10033FFF99915D25@LIVE.COM" providerId="AD" clId="Web-{AA5B80A8-B6BB-4589-A985-0C6D4E443A8C}" dt="2017-12-04T21:49:25.762" v="321"/>
          <ac:spMkLst>
            <pc:docMk/>
            <pc:sldMk cId="2754896857" sldId="260"/>
            <ac:spMk id="2" creationId="{6E87D413-BFB9-444C-8F9F-8CFA0BC02C80}"/>
          </ac:spMkLst>
        </pc:spChg>
        <pc:spChg chg="del">
          <ac:chgData name="Dunsby, Gavin" userId="10033FFF99915D25@LIVE.COM" providerId="AD" clId="Web-{AA5B80A8-B6BB-4589-A985-0C6D4E443A8C}" dt="2017-12-04T21:42:23.283" v="242"/>
          <ac:spMkLst>
            <pc:docMk/>
            <pc:sldMk cId="2754896857" sldId="260"/>
            <ac:spMk id="3" creationId="{01CCF022-1E8E-4A33-83AE-8D049C2193EA}"/>
          </ac:spMkLst>
        </pc:spChg>
        <pc:spChg chg="add mod">
          <ac:chgData name="Dunsby, Gavin" userId="10033FFF99915D25@LIVE.COM" providerId="AD" clId="Web-{AA5B80A8-B6BB-4589-A985-0C6D4E443A8C}" dt="2017-12-04T21:47:00.649" v="304"/>
          <ac:spMkLst>
            <pc:docMk/>
            <pc:sldMk cId="2754896857" sldId="260"/>
            <ac:spMk id="9" creationId="{00000000-0000-0000-0000-000000000000}"/>
          </ac:spMkLst>
        </pc:spChg>
        <pc:spChg chg="add">
          <ac:chgData name="Dunsby, Gavin" userId="10033FFF99915D25@LIVE.COM" providerId="AD" clId="Web-{AA5B80A8-B6BB-4589-A985-0C6D4E443A8C}" dt="2017-12-04T21:42:28.892" v="243"/>
          <ac:spMkLst>
            <pc:docMk/>
            <pc:sldMk cId="2754896857" sldId="260"/>
            <ac:spMk id="14" creationId="{66DFDEE3-F2F4-48C9-8222-CA273412CD3F}"/>
          </ac:spMkLst>
        </pc:spChg>
        <pc:spChg chg="add del">
          <ac:chgData name="Dunsby, Gavin" userId="10033FFF99915D25@LIVE.COM" providerId="AD" clId="Web-{AA5B80A8-B6BB-4589-A985-0C6D4E443A8C}" dt="2017-12-04T21:47:02.243" v="306"/>
          <ac:spMkLst>
            <pc:docMk/>
            <pc:sldMk cId="2754896857" sldId="260"/>
            <ac:spMk id="16" creationId="{95A09B00-70D2-4998-8FA5-3A8ED576D9BB}"/>
          </ac:spMkLst>
        </pc:spChg>
        <pc:spChg chg="add">
          <ac:chgData name="Dunsby, Gavin" userId="10033FFF99915D25@LIVE.COM" providerId="AD" clId="Web-{AA5B80A8-B6BB-4589-A985-0C6D4E443A8C}" dt="2017-12-04T21:42:28.892" v="243"/>
          <ac:spMkLst>
            <pc:docMk/>
            <pc:sldMk cId="2754896857" sldId="260"/>
            <ac:spMk id="18" creationId="{4B5FB9F9-CCF5-4072-83C3-3B45E1409F7B}"/>
          </ac:spMkLst>
        </pc:spChg>
        <pc:picChg chg="add del mod ord">
          <ac:chgData name="Dunsby, Gavin" userId="10033FFF99915D25@LIVE.COM" providerId="AD" clId="Web-{AA5B80A8-B6BB-4589-A985-0C6D4E443A8C}" dt="2017-12-04T21:42:28.892" v="243"/>
          <ac:picMkLst>
            <pc:docMk/>
            <pc:sldMk cId="2754896857" sldId="260"/>
            <ac:picMk id="6" creationId="{B7ED1B59-52F6-4188-81F9-5B6BEBCD2336}"/>
          </ac:picMkLst>
        </pc:picChg>
        <pc:picChg chg="add del mod">
          <ac:chgData name="Dunsby, Gavin" userId="10033FFF99915D25@LIVE.COM" providerId="AD" clId="Web-{AA5B80A8-B6BB-4589-A985-0C6D4E443A8C}" dt="2017-12-04T21:47:03.603" v="308"/>
          <ac:picMkLst>
            <pc:docMk/>
            <pc:sldMk cId="2754896857" sldId="260"/>
            <ac:picMk id="7" creationId="{B7ED1B59-52F6-4188-81F9-5B6BEBCD2336}"/>
          </ac:picMkLst>
        </pc:picChg>
        <pc:picChg chg="add">
          <ac:chgData name="Dunsby, Gavin" userId="10033FFF99915D25@LIVE.COM" providerId="AD" clId="Web-{AA5B80A8-B6BB-4589-A985-0C6D4E443A8C}" dt="2017-12-04T21:42:28.892" v="243"/>
          <ac:picMkLst>
            <pc:docMk/>
            <pc:sldMk cId="2754896857" sldId="260"/>
            <ac:picMk id="12" creationId="{1D7BE49D-A34B-4F25-BC8C-CE9E2B37FAA9}"/>
          </ac:picMkLst>
        </pc:picChg>
      </pc:sldChg>
    </pc:docChg>
  </pc:docChgLst>
  <pc:docChgLst>
    <pc:chgData name="Dunsby, Gavin" userId="10033FFF99915D25@LIVE.COM" providerId="AD" clId="Web-{481EA89A-7672-45FC-9EA8-70A54B0967BC}"/>
    <pc:docChg chg="modSld">
      <pc:chgData name="Dunsby, Gavin" userId="10033FFF99915D25@LIVE.COM" providerId="AD" clId="Web-{481EA89A-7672-45FC-9EA8-70A54B0967BC}" dt="2017-12-05T01:17:07.280" v="29"/>
      <pc:docMkLst>
        <pc:docMk/>
      </pc:docMkLst>
      <pc:sldChg chg="addSp delSp modSp">
        <pc:chgData name="Dunsby, Gavin" userId="10033FFF99915D25@LIVE.COM" providerId="AD" clId="Web-{481EA89A-7672-45FC-9EA8-70A54B0967BC}" dt="2017-12-05T01:12:56.399" v="28"/>
        <pc:sldMkLst>
          <pc:docMk/>
          <pc:sldMk cId="4267420755" sldId="259"/>
        </pc:sldMkLst>
        <pc:spChg chg="mod">
          <ac:chgData name="Dunsby, Gavin" userId="10033FFF99915D25@LIVE.COM" providerId="AD" clId="Web-{481EA89A-7672-45FC-9EA8-70A54B0967BC}" dt="2017-12-05T01:12:56.399" v="28"/>
          <ac:spMkLst>
            <pc:docMk/>
            <pc:sldMk cId="4267420755" sldId="259"/>
            <ac:spMk id="2" creationId="{4C61BDB9-E9DB-4C0C-9A21-A135D9ACE37A}"/>
          </ac:spMkLst>
        </pc:spChg>
        <pc:spChg chg="mod">
          <ac:chgData name="Dunsby, Gavin" userId="10033FFF99915D25@LIVE.COM" providerId="AD" clId="Web-{481EA89A-7672-45FC-9EA8-70A54B0967BC}" dt="2017-12-05T01:12:56.399" v="28"/>
          <ac:spMkLst>
            <pc:docMk/>
            <pc:sldMk cId="4267420755" sldId="259"/>
            <ac:spMk id="3" creationId="{F3C92C53-E2CF-43B5-81D4-2831A16C001E}"/>
          </ac:spMkLst>
        </pc:spChg>
        <pc:spChg chg="add del">
          <ac:chgData name="Dunsby, Gavin" userId="10033FFF99915D25@LIVE.COM" providerId="AD" clId="Web-{481EA89A-7672-45FC-9EA8-70A54B0967BC}" dt="2017-12-05T01:12:56.399" v="28"/>
          <ac:spMkLst>
            <pc:docMk/>
            <pc:sldMk cId="4267420755" sldId="259"/>
            <ac:spMk id="11" creationId="{66DFDEE3-F2F4-48C9-8222-CA273412CD3F}"/>
          </ac:spMkLst>
        </pc:spChg>
        <pc:spChg chg="add del mod">
          <ac:chgData name="Dunsby, Gavin" userId="10033FFF99915D25@LIVE.COM" providerId="AD" clId="Web-{481EA89A-7672-45FC-9EA8-70A54B0967BC}" dt="2017-12-05T01:12:56.399" v="28"/>
          <ac:spMkLst>
            <pc:docMk/>
            <pc:sldMk cId="4267420755" sldId="259"/>
            <ac:spMk id="13" creationId="{95A09B00-70D2-4998-8FA5-3A8ED576D9BB}"/>
          </ac:spMkLst>
        </pc:spChg>
        <pc:spChg chg="add del">
          <ac:chgData name="Dunsby, Gavin" userId="10033FFF99915D25@LIVE.COM" providerId="AD" clId="Web-{481EA89A-7672-45FC-9EA8-70A54B0967BC}" dt="2017-12-05T01:12:56.399" v="28"/>
          <ac:spMkLst>
            <pc:docMk/>
            <pc:sldMk cId="4267420755" sldId="259"/>
            <ac:spMk id="15" creationId="{4B5FB9F9-CCF5-4072-83C3-3B45E1409F7B}"/>
          </ac:spMkLst>
        </pc:spChg>
        <pc:spChg chg="add del">
          <ac:chgData name="Dunsby, Gavin" userId="10033FFF99915D25@LIVE.COM" providerId="AD" clId="Web-{481EA89A-7672-45FC-9EA8-70A54B0967BC}" dt="2017-12-05T01:12:28.679" v="20"/>
          <ac:spMkLst>
            <pc:docMk/>
            <pc:sldMk cId="4267420755" sldId="259"/>
            <ac:spMk id="22" creationId="{832D3A04-3120-4CF3-8F9E-6DCF218BAC59}"/>
          </ac:spMkLst>
        </pc:spChg>
        <pc:spChg chg="add del">
          <ac:chgData name="Dunsby, Gavin" userId="10033FFF99915D25@LIVE.COM" providerId="AD" clId="Web-{481EA89A-7672-45FC-9EA8-70A54B0967BC}" dt="2017-12-05T01:12:28.679" v="20"/>
          <ac:spMkLst>
            <pc:docMk/>
            <pc:sldMk cId="4267420755" sldId="259"/>
            <ac:spMk id="24" creationId="{98D68143-E11F-49D9-A842-E52CB4364512}"/>
          </ac:spMkLst>
        </pc:spChg>
        <pc:spChg chg="add del">
          <ac:chgData name="Dunsby, Gavin" userId="10033FFF99915D25@LIVE.COM" providerId="AD" clId="Web-{481EA89A-7672-45FC-9EA8-70A54B0967BC}" dt="2017-12-05T01:12:28.679" v="20"/>
          <ac:spMkLst>
            <pc:docMk/>
            <pc:sldMk cId="4267420755" sldId="259"/>
            <ac:spMk id="26" creationId="{70D81F57-CC57-46AD-86A2-54F697BD5904}"/>
          </ac:spMkLst>
        </pc:spChg>
        <pc:picChg chg="mod">
          <ac:chgData name="Dunsby, Gavin" userId="10033FFF99915D25@LIVE.COM" providerId="AD" clId="Web-{481EA89A-7672-45FC-9EA8-70A54B0967BC}" dt="2017-12-05T01:12:56.399" v="28"/>
          <ac:picMkLst>
            <pc:docMk/>
            <pc:sldMk cId="4267420755" sldId="259"/>
            <ac:picMk id="4" creationId="{1ACE444F-65DA-4A92-BAD7-58B49AB77741}"/>
          </ac:picMkLst>
        </pc:picChg>
        <pc:picChg chg="add del">
          <ac:chgData name="Dunsby, Gavin" userId="10033FFF99915D25@LIVE.COM" providerId="AD" clId="Web-{481EA89A-7672-45FC-9EA8-70A54B0967BC}" dt="2017-12-05T01:12:56.399" v="28"/>
          <ac:picMkLst>
            <pc:docMk/>
            <pc:sldMk cId="4267420755" sldId="259"/>
            <ac:picMk id="9" creationId="{1D7BE49D-A34B-4F25-BC8C-CE9E2B37FAA9}"/>
          </ac:picMkLst>
        </pc:picChg>
        <pc:picChg chg="add del">
          <ac:chgData name="Dunsby, Gavin" userId="10033FFF99915D25@LIVE.COM" providerId="AD" clId="Web-{481EA89A-7672-45FC-9EA8-70A54B0967BC}" dt="2017-12-05T01:12:28.679" v="20"/>
          <ac:picMkLst>
            <pc:docMk/>
            <pc:sldMk cId="4267420755" sldId="259"/>
            <ac:picMk id="20" creationId="{91AB8A88-A60F-421C-9564-D5A7639EA589}"/>
          </ac:picMkLst>
        </pc:picChg>
      </pc:sldChg>
      <pc:sldChg chg="addSp modSp mod setBg">
        <pc:chgData name="Dunsby, Gavin" userId="10033FFF99915D25@LIVE.COM" providerId="AD" clId="Web-{481EA89A-7672-45FC-9EA8-70A54B0967BC}" dt="2017-12-05T01:11:44.928" v="15"/>
        <pc:sldMkLst>
          <pc:docMk/>
          <pc:sldMk cId="1534834129" sldId="261"/>
        </pc:sldMkLst>
        <pc:spChg chg="mod">
          <ac:chgData name="Dunsby, Gavin" userId="10033FFF99915D25@LIVE.COM" providerId="AD" clId="Web-{481EA89A-7672-45FC-9EA8-70A54B0967BC}" dt="2017-12-05T01:05:47.231" v="1"/>
          <ac:spMkLst>
            <pc:docMk/>
            <pc:sldMk cId="1534834129" sldId="261"/>
            <ac:spMk id="2" creationId="{188F973D-CAB5-465B-9666-2BBF6CF1B0CE}"/>
          </ac:spMkLst>
        </pc:spChg>
        <pc:spChg chg="mod">
          <ac:chgData name="Dunsby, Gavin" userId="10033FFF99915D25@LIVE.COM" providerId="AD" clId="Web-{481EA89A-7672-45FC-9EA8-70A54B0967BC}" dt="2017-12-05T01:11:44.928" v="15"/>
          <ac:spMkLst>
            <pc:docMk/>
            <pc:sldMk cId="1534834129" sldId="261"/>
            <ac:spMk id="3" creationId="{D18D6A50-86EC-4C84-AFEC-0498DB0C2D3F}"/>
          </ac:spMkLst>
        </pc:spChg>
        <pc:spChg chg="add">
          <ac:chgData name="Dunsby, Gavin" userId="10033FFF99915D25@LIVE.COM" providerId="AD" clId="Web-{481EA89A-7672-45FC-9EA8-70A54B0967BC}" dt="2017-12-05T01:05:47.231" v="1"/>
          <ac:spMkLst>
            <pc:docMk/>
            <pc:sldMk cId="1534834129" sldId="261"/>
            <ac:spMk id="11" creationId="{66DFDEE3-F2F4-48C9-8222-CA273412CD3F}"/>
          </ac:spMkLst>
        </pc:spChg>
        <pc:spChg chg="add">
          <ac:chgData name="Dunsby, Gavin" userId="10033FFF99915D25@LIVE.COM" providerId="AD" clId="Web-{481EA89A-7672-45FC-9EA8-70A54B0967BC}" dt="2017-12-05T01:05:47.231" v="1"/>
          <ac:spMkLst>
            <pc:docMk/>
            <pc:sldMk cId="1534834129" sldId="261"/>
            <ac:spMk id="13" creationId="{95A09B00-70D2-4998-8FA5-3A8ED576D9BB}"/>
          </ac:spMkLst>
        </pc:spChg>
        <pc:spChg chg="add">
          <ac:chgData name="Dunsby, Gavin" userId="10033FFF99915D25@LIVE.COM" providerId="AD" clId="Web-{481EA89A-7672-45FC-9EA8-70A54B0967BC}" dt="2017-12-05T01:05:47.231" v="1"/>
          <ac:spMkLst>
            <pc:docMk/>
            <pc:sldMk cId="1534834129" sldId="261"/>
            <ac:spMk id="15" creationId="{4B5FB9F9-CCF5-4072-83C3-3B45E1409F7B}"/>
          </ac:spMkLst>
        </pc:spChg>
        <pc:picChg chg="add mod ord">
          <ac:chgData name="Dunsby, Gavin" userId="10033FFF99915D25@LIVE.COM" providerId="AD" clId="Web-{481EA89A-7672-45FC-9EA8-70A54B0967BC}" dt="2017-12-05T01:05:47.231" v="1"/>
          <ac:picMkLst>
            <pc:docMk/>
            <pc:sldMk cId="1534834129" sldId="261"/>
            <ac:picMk id="4" creationId="{8AE2183F-9EAC-44BB-9323-E6126F88CBE3}"/>
          </ac:picMkLst>
        </pc:picChg>
        <pc:picChg chg="add">
          <ac:chgData name="Dunsby, Gavin" userId="10033FFF99915D25@LIVE.COM" providerId="AD" clId="Web-{481EA89A-7672-45FC-9EA8-70A54B0967BC}" dt="2017-12-05T01:05:47.231" v="1"/>
          <ac:picMkLst>
            <pc:docMk/>
            <pc:sldMk cId="1534834129" sldId="261"/>
            <ac:picMk id="9" creationId="{1D7BE49D-A34B-4F25-BC8C-CE9E2B37FAA9}"/>
          </ac:picMkLst>
        </pc:picChg>
      </pc:sldChg>
      <pc:sldChg chg="modSp">
        <pc:chgData name="Dunsby, Gavin" userId="10033FFF99915D25@LIVE.COM" providerId="AD" clId="Web-{481EA89A-7672-45FC-9EA8-70A54B0967BC}" dt="2017-12-05T01:17:07.280" v="29"/>
        <pc:sldMkLst>
          <pc:docMk/>
          <pc:sldMk cId="2778246213" sldId="262"/>
        </pc:sldMkLst>
        <pc:spChg chg="mod">
          <ac:chgData name="Dunsby, Gavin" userId="10033FFF99915D25@LIVE.COM" providerId="AD" clId="Web-{481EA89A-7672-45FC-9EA8-70A54B0967BC}" dt="2017-12-05T01:17:07.280" v="29"/>
          <ac:spMkLst>
            <pc:docMk/>
            <pc:sldMk cId="2778246213" sldId="262"/>
            <ac:spMk id="3" creationId="{2287B4C0-71F4-429B-B575-E62E263D4E72}"/>
          </ac:spMkLst>
        </pc:spChg>
      </pc:sldChg>
    </pc:docChg>
  </pc:docChgLst>
  <pc:docChgLst>
    <pc:chgData name="Dunsby, Gavin" userId="10033FFF99915D25@LIVE.COM" providerId="AD" clId="Web-{3E017A16-53FD-4B80-A401-6411A279F49F}"/>
    <pc:docChg chg="modSld">
      <pc:chgData name="Dunsby, Gavin" userId="10033FFF99915D25@LIVE.COM" providerId="AD" clId="Web-{3E017A16-53FD-4B80-A401-6411A279F49F}" dt="2017-12-03T00:33:26.681" v="19"/>
      <pc:docMkLst>
        <pc:docMk/>
      </pc:docMkLst>
      <pc:sldChg chg="modAnim">
        <pc:chgData name="Dunsby, Gavin" userId="10033FFF99915D25@LIVE.COM" providerId="AD" clId="Web-{3E017A16-53FD-4B80-A401-6411A279F49F}" dt="2017-12-03T00:28:47.988" v="0"/>
        <pc:sldMkLst>
          <pc:docMk/>
          <pc:sldMk cId="4141345911" sldId="256"/>
        </pc:sldMkLst>
      </pc:sldChg>
      <pc:sldChg chg="addSp delSp modSp addAnim modAnim">
        <pc:chgData name="Dunsby, Gavin" userId="10033FFF99915D25@LIVE.COM" providerId="AD" clId="Web-{3E017A16-53FD-4B80-A401-6411A279F49F}" dt="2017-12-03T00:33:26.681" v="19"/>
        <pc:sldMkLst>
          <pc:docMk/>
          <pc:sldMk cId="488730557" sldId="257"/>
        </pc:sldMkLst>
        <pc:spChg chg="mod">
          <ac:chgData name="Dunsby, Gavin" userId="10033FFF99915D25@LIVE.COM" providerId="AD" clId="Web-{3E017A16-53FD-4B80-A401-6411A279F49F}" dt="2017-12-03T00:29:36.520" v="8"/>
          <ac:spMkLst>
            <pc:docMk/>
            <pc:sldMk cId="488730557" sldId="257"/>
            <ac:spMk id="15" creationId="{4B5FB9F9-CCF5-4072-83C3-3B45E1409F7B}"/>
          </ac:spMkLst>
        </pc:spChg>
        <pc:picChg chg="add mod">
          <ac:chgData name="Dunsby, Gavin" userId="10033FFF99915D25@LIVE.COM" providerId="AD" clId="Web-{3E017A16-53FD-4B80-A401-6411A279F49F}" dt="2017-12-03T00:33:26.681" v="19"/>
          <ac:picMkLst>
            <pc:docMk/>
            <pc:sldMk cId="488730557" sldId="257"/>
            <ac:picMk id="4" creationId="{1EB86C28-752C-48E5-9B64-A9E323CCE247}"/>
          </ac:picMkLst>
        </pc:picChg>
        <pc:picChg chg="del mod">
          <ac:chgData name="Dunsby, Gavin" userId="10033FFF99915D25@LIVE.COM" providerId="AD" clId="Web-{3E017A16-53FD-4B80-A401-6411A279F49F}" dt="2017-12-03T00:30:08.458" v="12"/>
          <ac:picMkLst>
            <pc:docMk/>
            <pc:sldMk cId="488730557" sldId="257"/>
            <ac:picMk id="5" creationId="{15FF63DE-4478-48C3-9A41-B8C5A59CDC0F}"/>
          </ac:picMkLst>
        </pc:picChg>
      </pc:sldChg>
    </pc:docChg>
  </pc:docChgLst>
  <pc:docChgLst>
    <pc:chgData name="Dunsby, Gavin" userId="10033FFF99915D25@LIVE.COM" providerId="AD" clId="Web-{DE43FC05-5950-4350-97CC-13690D601DD4}"/>
    <pc:docChg chg="modSld">
      <pc:chgData name="Dunsby, Gavin" userId="10033FFF99915D25@LIVE.COM" providerId="AD" clId="Web-{DE43FC05-5950-4350-97CC-13690D601DD4}" dt="2017-12-03T01:57:49.794" v="408"/>
      <pc:docMkLst>
        <pc:docMk/>
      </pc:docMkLst>
      <pc:sldChg chg="modSp">
        <pc:chgData name="Dunsby, Gavin" userId="10033FFF99915D25@LIVE.COM" providerId="AD" clId="Web-{DE43FC05-5950-4350-97CC-13690D601DD4}" dt="2017-12-03T01:52:30.549" v="219"/>
        <pc:sldMkLst>
          <pc:docMk/>
          <pc:sldMk cId="488730557" sldId="257"/>
        </pc:sldMkLst>
        <pc:spChg chg="mod">
          <ac:chgData name="Dunsby, Gavin" userId="10033FFF99915D25@LIVE.COM" providerId="AD" clId="Web-{DE43FC05-5950-4350-97CC-13690D601DD4}" dt="2017-12-03T01:52:30.549" v="219"/>
          <ac:spMkLst>
            <pc:docMk/>
            <pc:sldMk cId="488730557" sldId="257"/>
            <ac:spMk id="3" creationId="{FEF7A5C0-6144-47FC-8E22-B3FFDC7BBE3A}"/>
          </ac:spMkLst>
        </pc:spChg>
      </pc:sldChg>
      <pc:sldChg chg="addSp modSp mod setBg">
        <pc:chgData name="Dunsby, Gavin" userId="10033FFF99915D25@LIVE.COM" providerId="AD" clId="Web-{DE43FC05-5950-4350-97CC-13690D601DD4}" dt="2017-12-03T01:57:49.794" v="408"/>
        <pc:sldMkLst>
          <pc:docMk/>
          <pc:sldMk cId="3094504804" sldId="258"/>
        </pc:sldMkLst>
        <pc:spChg chg="mod">
          <ac:chgData name="Dunsby, Gavin" userId="10033FFF99915D25@LIVE.COM" providerId="AD" clId="Web-{DE43FC05-5950-4350-97CC-13690D601DD4}" dt="2017-12-03T01:55:21.883" v="405"/>
          <ac:spMkLst>
            <pc:docMk/>
            <pc:sldMk cId="3094504804" sldId="258"/>
            <ac:spMk id="2" creationId="{111E81E8-86A9-47BA-ADDD-BFEA35983D2F}"/>
          </ac:spMkLst>
        </pc:spChg>
        <pc:spChg chg="mod">
          <ac:chgData name="Dunsby, Gavin" userId="10033FFF99915D25@LIVE.COM" providerId="AD" clId="Web-{DE43FC05-5950-4350-97CC-13690D601DD4}" dt="2017-12-03T01:55:21.883" v="405"/>
          <ac:spMkLst>
            <pc:docMk/>
            <pc:sldMk cId="3094504804" sldId="258"/>
            <ac:spMk id="3" creationId="{141935E4-66FA-4BA0-AA21-7B1C0C9E7226}"/>
          </ac:spMkLst>
        </pc:spChg>
        <pc:spChg chg="add">
          <ac:chgData name="Dunsby, Gavin" userId="10033FFF99915D25@LIVE.COM" providerId="AD" clId="Web-{DE43FC05-5950-4350-97CC-13690D601DD4}" dt="2017-12-03T01:55:21.883" v="405"/>
          <ac:spMkLst>
            <pc:docMk/>
            <pc:sldMk cId="3094504804" sldId="258"/>
            <ac:spMk id="8" creationId="{66809B23-EC40-425A-B89A-F9CE4F06316B}"/>
          </ac:spMkLst>
        </pc:spChg>
        <pc:spChg chg="add">
          <ac:chgData name="Dunsby, Gavin" userId="10033FFF99915D25@LIVE.COM" providerId="AD" clId="Web-{DE43FC05-5950-4350-97CC-13690D601DD4}" dt="2017-12-03T01:55:21.883" v="405"/>
          <ac:spMkLst>
            <pc:docMk/>
            <pc:sldMk cId="3094504804" sldId="258"/>
            <ac:spMk id="10" creationId="{A601F395-3079-4179-84BA-6654D9F8258F}"/>
          </ac:spMkLst>
        </pc:spChg>
        <pc:picChg chg="add mod">
          <ac:chgData name="Dunsby, Gavin" userId="10033FFF99915D25@LIVE.COM" providerId="AD" clId="Web-{DE43FC05-5950-4350-97CC-13690D601DD4}" dt="2017-12-03T01:57:49.794" v="408"/>
          <ac:picMkLst>
            <pc:docMk/>
            <pc:sldMk cId="3094504804" sldId="258"/>
            <ac:picMk id="4" creationId="{6E138598-D326-4225-B565-A85E87361545}"/>
          </ac:picMkLst>
        </pc:picChg>
      </pc:sldChg>
    </pc:docChg>
  </pc:docChgLst>
  <pc:docChgLst>
    <pc:chgData name="Dunsby, Gavin" userId="10033FFF99915D25@LIVE.COM" providerId="AD" clId="Web-{C1C4A65D-46C0-4E90-A77E-498F1F2EE73A}"/>
    <pc:docChg chg="modSld sldOrd">
      <pc:chgData name="Dunsby, Gavin" userId="10033FFF99915D25@LIVE.COM" providerId="AD" clId="Web-{C1C4A65D-46C0-4E90-A77E-498F1F2EE73A}" dt="2017-12-04T23:41:17.520" v="256"/>
      <pc:docMkLst>
        <pc:docMk/>
      </pc:docMkLst>
      <pc:sldChg chg="modTransition">
        <pc:chgData name="Dunsby, Gavin" userId="10033FFF99915D25@LIVE.COM" providerId="AD" clId="Web-{C1C4A65D-46C0-4E90-A77E-498F1F2EE73A}" dt="2017-12-04T23:33:49.412" v="0"/>
        <pc:sldMkLst>
          <pc:docMk/>
          <pc:sldMk cId="4141345911" sldId="256"/>
        </pc:sldMkLst>
      </pc:sldChg>
      <pc:sldChg chg="modSp">
        <pc:chgData name="Dunsby, Gavin" userId="10033FFF99915D25@LIVE.COM" providerId="AD" clId="Web-{C1C4A65D-46C0-4E90-A77E-498F1F2EE73A}" dt="2017-12-04T23:35:41.510" v="89"/>
        <pc:sldMkLst>
          <pc:docMk/>
          <pc:sldMk cId="3094504804" sldId="258"/>
        </pc:sldMkLst>
        <pc:spChg chg="mod">
          <ac:chgData name="Dunsby, Gavin" userId="10033FFF99915D25@LIVE.COM" providerId="AD" clId="Web-{C1C4A65D-46C0-4E90-A77E-498F1F2EE73A}" dt="2017-12-04T23:35:41.510" v="89"/>
          <ac:spMkLst>
            <pc:docMk/>
            <pc:sldMk cId="3094504804" sldId="258"/>
            <ac:spMk id="3" creationId="{141935E4-66FA-4BA0-AA21-7B1C0C9E7226}"/>
          </ac:spMkLst>
        </pc:spChg>
      </pc:sldChg>
      <pc:sldChg chg="modSp">
        <pc:chgData name="Dunsby, Gavin" userId="10033FFF99915D25@LIVE.COM" providerId="AD" clId="Web-{C1C4A65D-46C0-4E90-A77E-498F1F2EE73A}" dt="2017-12-04T23:34:39.586" v="8"/>
        <pc:sldMkLst>
          <pc:docMk/>
          <pc:sldMk cId="4267420755" sldId="259"/>
        </pc:sldMkLst>
        <pc:spChg chg="mod">
          <ac:chgData name="Dunsby, Gavin" userId="10033FFF99915D25@LIVE.COM" providerId="AD" clId="Web-{C1C4A65D-46C0-4E90-A77E-498F1F2EE73A}" dt="2017-12-04T23:34:39.586" v="8"/>
          <ac:spMkLst>
            <pc:docMk/>
            <pc:sldMk cId="4267420755" sldId="259"/>
            <ac:spMk id="3" creationId="{F3C92C53-E2CF-43B5-81D4-2831A16C001E}"/>
          </ac:spMkLst>
        </pc:spChg>
      </pc:sldChg>
      <pc:sldChg chg="modSp ord">
        <pc:chgData name="Dunsby, Gavin" userId="10033FFF99915D25@LIVE.COM" providerId="AD" clId="Web-{C1C4A65D-46C0-4E90-A77E-498F1F2EE73A}" dt="2017-12-04T23:41:17.520" v="255"/>
        <pc:sldMkLst>
          <pc:docMk/>
          <pc:sldMk cId="1534834129" sldId="261"/>
        </pc:sldMkLst>
        <pc:spChg chg="mod">
          <ac:chgData name="Dunsby, Gavin" userId="10033FFF99915D25@LIVE.COM" providerId="AD" clId="Web-{C1C4A65D-46C0-4E90-A77E-498F1F2EE73A}" dt="2017-12-04T23:41:17.255" v="233"/>
          <ac:spMkLst>
            <pc:docMk/>
            <pc:sldMk cId="1534834129" sldId="261"/>
            <ac:spMk id="2" creationId="{188F973D-CAB5-465B-9666-2BBF6CF1B0CE}"/>
          </ac:spMkLst>
        </pc:spChg>
        <pc:spChg chg="mod">
          <ac:chgData name="Dunsby, Gavin" userId="10033FFF99915D25@LIVE.COM" providerId="AD" clId="Web-{C1C4A65D-46C0-4E90-A77E-498F1F2EE73A}" dt="2017-12-04T23:41:17.520" v="255"/>
          <ac:spMkLst>
            <pc:docMk/>
            <pc:sldMk cId="1534834129" sldId="261"/>
            <ac:spMk id="3" creationId="{D18D6A50-86EC-4C84-AFEC-0498DB0C2D3F}"/>
          </ac:spMkLst>
        </pc:spChg>
      </pc:sldChg>
    </pc:docChg>
  </pc:docChgLst>
  <pc:docChgLst>
    <pc:chgData name="Dunsby, Gavin" userId="10033FFF99915D25@LIVE.COM" providerId="AD" clId="Web-{2CA2C132-5237-48CC-ABF9-C68185DB6DD9}"/>
    <pc:docChg chg="modSld">
      <pc:chgData name="Dunsby, Gavin" userId="10033FFF99915D25@LIVE.COM" providerId="AD" clId="Web-{2CA2C132-5237-48CC-ABF9-C68185DB6DD9}" dt="2017-12-03T00:00:06.478" v="98"/>
      <pc:docMkLst>
        <pc:docMk/>
      </pc:docMkLst>
      <pc:sldChg chg="addSp delSp modSp">
        <pc:chgData name="Dunsby, Gavin" userId="10033FFF99915D25@LIVE.COM" providerId="AD" clId="Web-{2CA2C132-5237-48CC-ABF9-C68185DB6DD9}" dt="2017-12-03T00:00:06.478" v="98"/>
        <pc:sldMkLst>
          <pc:docMk/>
          <pc:sldMk cId="488730557" sldId="257"/>
        </pc:sldMkLst>
        <pc:spChg chg="mod">
          <ac:chgData name="Dunsby, Gavin" userId="10033FFF99915D25@LIVE.COM" providerId="AD" clId="Web-{2CA2C132-5237-48CC-ABF9-C68185DB6DD9}" dt="2017-12-02T23:59:53.509" v="96"/>
          <ac:spMkLst>
            <pc:docMk/>
            <pc:sldMk cId="488730557" sldId="257"/>
            <ac:spMk id="3" creationId="{FEF7A5C0-6144-47FC-8E22-B3FFDC7BBE3A}"/>
          </ac:spMkLst>
        </pc:spChg>
        <pc:spChg chg="del">
          <ac:chgData name="Dunsby, Gavin" userId="10033FFF99915D25@LIVE.COM" providerId="AD" clId="Web-{2CA2C132-5237-48CC-ABF9-C68185DB6DD9}" dt="2017-12-02T23:55:29.938" v="90"/>
          <ac:spMkLst>
            <pc:docMk/>
            <pc:sldMk cId="488730557" sldId="257"/>
            <ac:spMk id="13" creationId="{95A09B00-70D2-4998-8FA5-3A8ED576D9BB}"/>
          </ac:spMkLst>
        </pc:spChg>
        <pc:picChg chg="del">
          <ac:chgData name="Dunsby, Gavin" userId="10033FFF99915D25@LIVE.COM" providerId="AD" clId="Web-{2CA2C132-5237-48CC-ABF9-C68185DB6DD9}" dt="2017-12-02T23:55:32.250" v="91"/>
          <ac:picMkLst>
            <pc:docMk/>
            <pc:sldMk cId="488730557" sldId="257"/>
            <ac:picMk id="4" creationId="{5DBAAD24-2069-4418-AD19-237397E94590}"/>
          </ac:picMkLst>
        </pc:picChg>
        <pc:picChg chg="add mod">
          <ac:chgData name="Dunsby, Gavin" userId="10033FFF99915D25@LIVE.COM" providerId="AD" clId="Web-{2CA2C132-5237-48CC-ABF9-C68185DB6DD9}" dt="2017-12-03T00:00:06.478" v="98"/>
          <ac:picMkLst>
            <pc:docMk/>
            <pc:sldMk cId="488730557" sldId="257"/>
            <ac:picMk id="5" creationId="{15FF63DE-4478-48C3-9A41-B8C5A59CDC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cigar boxes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gavin</a:t>
            </a:r>
            <a:r>
              <a:rPr lang="en-US" dirty="0"/>
              <a:t> </a:t>
            </a:r>
            <a:r>
              <a:rPr lang="en-US" dirty="0" err="1"/>
              <a:t>dunsby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7BE49D-A34B-4F25-BC8C-CE9E2B37F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6DFDEE3-F2F4-48C9-8222-CA273412CD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5FB9F9-CCF5-4072-83C3-3B45E1409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3" cy="6861989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749D5-07B6-4712-941D-C7228A1E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7A5C0-6144-47FC-8E22-B3FFDC7BBE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192" y="1902212"/>
            <a:ext cx="5118371" cy="442147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Cigar boxes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one of the only props invented by an  </a:t>
            </a:r>
            <a:r>
              <a:rPr lang="en-US" sz="2400" dirty="0" smtClean="0">
                <a:solidFill>
                  <a:schemeClr val="bg1"/>
                </a:solidFill>
              </a:rPr>
              <a:t>American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Although</a:t>
            </a:r>
            <a:r>
              <a:rPr lang="en-US" sz="2400" dirty="0">
                <a:solidFill>
                  <a:schemeClr val="bg1"/>
                </a:solidFill>
              </a:rPr>
              <a:t>  its exact creation date is unknown it was Somewhere  around 1880 to </a:t>
            </a:r>
            <a:r>
              <a:rPr lang="en-US" sz="2400" dirty="0" smtClean="0">
                <a:solidFill>
                  <a:schemeClr val="bg1"/>
                </a:solidFill>
              </a:rPr>
              <a:t>1920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Originally </a:t>
            </a:r>
            <a:r>
              <a:rPr lang="en-US" sz="2400" dirty="0">
                <a:solidFill>
                  <a:schemeClr val="bg1"/>
                </a:solidFill>
              </a:rPr>
              <a:t>they were actual cigar boxes nailed shut. It was first use as a Prop for vaudeville show </a:t>
            </a:r>
            <a:r>
              <a:rPr lang="en-US" sz="2400" dirty="0" smtClean="0">
                <a:solidFill>
                  <a:schemeClr val="bg1"/>
                </a:solidFill>
              </a:rPr>
              <a:t>jugglers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1EB86C28-752C-48E5-9B64-A9E323CC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057275"/>
            <a:ext cx="5349955" cy="37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6809B23-EC40-425A-B89A-F9CE4F0631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A601F395-3079-4179-84BA-6654D9F825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E81E8-86A9-47BA-ADDD-BFEA3598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Vaudeville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1935E4-66FA-4BA0-AA21-7B1C0C9E72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4" y="2226681"/>
            <a:ext cx="5179968" cy="358629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Cigar boxes became extremely popular  around the 1930's thanks to Vaudeville shows. 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62626"/>
                </a:solidFill>
              </a:rPr>
              <a:t>These were segmented shows that often included jugglers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62626"/>
                </a:solidFill>
              </a:rPr>
              <a:t>However after the death of vaudevilles the cigar boxes faced  a decline in popularity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521" y="2104768"/>
            <a:ext cx="2673476" cy="39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0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7BE49D-A34B-4F25-BC8C-CE9E2B37F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6DFDEE3-F2F4-48C9-8222-CA273412CD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AE2183F-9EAC-44BB-9323-E6126F88C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" b="9369"/>
          <a:stretch/>
        </p:blipFill>
        <p:spPr>
          <a:xfrm>
            <a:off x="6347973" y="238690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95A09B00-70D2-4998-8FA5-3A8ED576D9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5FB9F9-CCF5-4072-83C3-3B45E1409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F973D-CAB5-465B-9666-2BBF6CF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W.C </a:t>
            </a:r>
            <a:r>
              <a:rPr lang="en-US" dirty="0" err="1">
                <a:solidFill>
                  <a:schemeClr val="bg1"/>
                </a:solidFill>
              </a:rPr>
              <a:t>feilds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D6A50-86EC-4C84-AFEC-0498DB0C2D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 comedian,  actor,  and juggler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Considered to have popularized  and pioneered cigar box juggling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Known for dressing up as a tramp and mixing in physical comedy into his tricks</a:t>
            </a:r>
          </a:p>
        </p:txBody>
      </p:sp>
    </p:spTree>
    <p:extLst>
      <p:ext uri="{BB962C8B-B14F-4D97-AF65-F5344CB8AC3E}">
        <p14:creationId xmlns:p14="http://schemas.microsoft.com/office/powerpoint/2010/main" val="15348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7BE49D-A34B-4F25-BC8C-CE9E2B37F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6DFDEE3-F2F4-48C9-8222-CA273412CD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95A09B00-70D2-4998-8FA5-3A8ED576D9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5FB9F9-CCF5-4072-83C3-3B45E1409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1BDB9-E9DB-4C0C-9A21-A135D9AC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Second rise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92C53-E2CF-43B5-81D4-2831A16C00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The second rise in popularity happened in the 1970's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jugglers like Kris </a:t>
            </a:r>
            <a:r>
              <a:rPr lang="en-US" sz="2400" dirty="0" err="1" smtClean="0">
                <a:solidFill>
                  <a:schemeClr val="bg1"/>
                </a:solidFill>
              </a:rPr>
              <a:t>Kremo</a:t>
            </a:r>
            <a:r>
              <a:rPr lang="en-US" sz="2400" dirty="0" smtClean="0">
                <a:solidFill>
                  <a:schemeClr val="bg1"/>
                </a:solidFill>
              </a:rPr>
              <a:t> and Charlie who brought cigar brown  cigar boxes to a bigger audience causing the rise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It </a:t>
            </a:r>
            <a:r>
              <a:rPr lang="en-US" sz="2400" dirty="0" smtClean="0">
                <a:solidFill>
                  <a:schemeClr val="bg1"/>
                </a:solidFill>
              </a:rPr>
              <a:t>was around this time that boxes meant for juggling began to be made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66" y="388228"/>
            <a:ext cx="3646874" cy="56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2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7BE49D-A34B-4F25-BC8C-CE9E2B37F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6DFDEE3-F2F4-48C9-8222-CA273412CD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5FB9F9-CCF5-4072-83C3-3B45E1409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87D413-BFB9-444C-8F9F-8CFA0BC0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35" y="702651"/>
            <a:ext cx="5153141" cy="1146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Cigar boxes 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</a:rPr>
              <a:t>Today cigar boxes are one of the most popular props today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</a:rPr>
              <a:t>This is thanks to the internet spreading tricks and videos across the world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</a:rPr>
              <a:t>There are now several competitions and awards dedicated to juggling cigar boxes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226" y="564037"/>
            <a:ext cx="3906039" cy="54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Wingdings</vt:lpstr>
      <vt:lpstr>Main Event</vt:lpstr>
      <vt:lpstr>History of cigar boxes</vt:lpstr>
      <vt:lpstr>Early on</vt:lpstr>
      <vt:lpstr>The Vaudeville age</vt:lpstr>
      <vt:lpstr>W.C feilds</vt:lpstr>
      <vt:lpstr>The Second rise </vt:lpstr>
      <vt:lpstr>Cigar boxes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cigar boxes</dc:title>
  <dc:creator>Dunsby, Gavin</dc:creator>
  <cp:lastModifiedBy>Dunsby, Gavin</cp:lastModifiedBy>
  <cp:revision>13</cp:revision>
  <dcterms:modified xsi:type="dcterms:W3CDTF">2017-12-11T19:00:44Z</dcterms:modified>
</cp:coreProperties>
</file>