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2352" y="4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uel, Christy" userId="0a1831dc-b901-4e3e-b018-40e2b157fc9b" providerId="ADAL" clId="{EDA5E15B-595C-42B4-9CC3-CC8650C83A1C}"/>
    <pc:docChg chg="modSld">
      <pc:chgData name="Manuel, Christy" userId="0a1831dc-b901-4e3e-b018-40e2b157fc9b" providerId="ADAL" clId="{EDA5E15B-595C-42B4-9CC3-CC8650C83A1C}" dt="2024-04-02T19:52:22.921" v="1" actId="20577"/>
      <pc:docMkLst>
        <pc:docMk/>
      </pc:docMkLst>
      <pc:sldChg chg="modSp mod">
        <pc:chgData name="Manuel, Christy" userId="0a1831dc-b901-4e3e-b018-40e2b157fc9b" providerId="ADAL" clId="{EDA5E15B-595C-42B4-9CC3-CC8650C83A1C}" dt="2024-04-02T19:52:22.921" v="1" actId="20577"/>
        <pc:sldMkLst>
          <pc:docMk/>
          <pc:sldMk cId="3037064561" sldId="264"/>
        </pc:sldMkLst>
        <pc:spChg chg="mod">
          <ac:chgData name="Manuel, Christy" userId="0a1831dc-b901-4e3e-b018-40e2b157fc9b" providerId="ADAL" clId="{EDA5E15B-595C-42B4-9CC3-CC8650C83A1C}" dt="2024-04-02T19:52:22.921" v="1" actId="20577"/>
          <ac:spMkLst>
            <pc:docMk/>
            <pc:sldMk cId="3037064561" sldId="264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04/02/2024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65475" y="1066800"/>
            <a:ext cx="517177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Manuel’s Weekly Blast</a:t>
            </a:r>
            <a:endParaRPr lang="en-US" sz="4000" dirty="0">
              <a:latin typeface="Curlz MT" pitchFamily="82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5000" y="2057400"/>
            <a:ext cx="388620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200" dirty="0">
                <a:latin typeface="Curlz MT"/>
              </a:rPr>
              <a:t>March 4</a:t>
            </a:r>
            <a:r>
              <a:rPr lang="en-US" sz="3200" baseline="30000" dirty="0">
                <a:latin typeface="Curlz MT"/>
              </a:rPr>
              <a:t>th</a:t>
            </a:r>
            <a:r>
              <a:rPr lang="en-US" sz="3200" dirty="0">
                <a:latin typeface="Curlz MT"/>
              </a:rPr>
              <a:t>, 2024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54476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We Are Learning About</a:t>
            </a:r>
            <a:r>
              <a:rPr lang="en-US" b="1" dirty="0">
                <a:latin typeface="Curlz MT"/>
              </a:rPr>
              <a:t>…</a:t>
            </a:r>
          </a:p>
          <a:p>
            <a:r>
              <a:rPr lang="en-US" sz="1250" b="1" dirty="0"/>
              <a:t>Reading</a:t>
            </a:r>
            <a:r>
              <a:rPr lang="en-US" sz="1250" dirty="0"/>
              <a:t>: We will focus on the </a:t>
            </a:r>
            <a:r>
              <a:rPr lang="en-US" sz="1250" b="1" dirty="0"/>
              <a:t>CK grapheme </a:t>
            </a:r>
            <a:r>
              <a:rPr lang="en-US" sz="1250" i="1" dirty="0"/>
              <a:t>(sounds like /k/), </a:t>
            </a:r>
            <a:r>
              <a:rPr lang="en-US" sz="1250" dirty="0"/>
              <a:t>the</a:t>
            </a:r>
            <a:r>
              <a:rPr lang="en-US" sz="1250" b="1" dirty="0"/>
              <a:t> SH grapheme </a:t>
            </a:r>
            <a:r>
              <a:rPr lang="en-US" sz="1250" i="1" dirty="0"/>
              <a:t>(makes its own sound)</a:t>
            </a:r>
            <a:r>
              <a:rPr lang="en-US" sz="1250" b="1" dirty="0"/>
              <a:t> </a:t>
            </a:r>
            <a:r>
              <a:rPr lang="en-US" sz="1250" i="1" dirty="0"/>
              <a:t>, </a:t>
            </a:r>
            <a:r>
              <a:rPr lang="en-US" sz="1250" dirty="0"/>
              <a:t>and HFW’s</a:t>
            </a:r>
            <a:r>
              <a:rPr lang="en-US" sz="1250" b="1" dirty="0"/>
              <a:t> goes, says, she, we</a:t>
            </a:r>
            <a:r>
              <a:rPr lang="en-US" sz="1250" dirty="0"/>
              <a:t>. We will read a variety of stories about St. Patrick’s Day. </a:t>
            </a:r>
            <a:r>
              <a:rPr lang="en-US" sz="1250" b="1" i="1" dirty="0">
                <a:sym typeface="Wingdings" panose="05000000000000000000" pitchFamily="2" charset="2"/>
              </a:rPr>
              <a:t>Weekly Question: Which similar story do we like the very best?</a:t>
            </a:r>
            <a:endParaRPr lang="en-US" sz="1250" b="1" i="1" dirty="0">
              <a:cs typeface="Calibri"/>
            </a:endParaRPr>
          </a:p>
          <a:p>
            <a:r>
              <a:rPr lang="en-US" sz="1250" b="1" dirty="0"/>
              <a:t>Writing</a:t>
            </a:r>
            <a:r>
              <a:rPr lang="en-US" sz="1250" dirty="0"/>
              <a:t>: We will print letters, sight words, as well as our first names! We will </a:t>
            </a:r>
            <a:r>
              <a:rPr lang="en-US" sz="1250" i="1" dirty="0"/>
              <a:t>stretchy-spell </a:t>
            </a:r>
            <a:r>
              <a:rPr lang="en-US" sz="1250" dirty="0"/>
              <a:t>our words and write about various topics using </a:t>
            </a:r>
            <a:r>
              <a:rPr lang="en-US" sz="1250" b="1" i="1" dirty="0"/>
              <a:t>at least 1 </a:t>
            </a:r>
            <a:r>
              <a:rPr lang="en-US" sz="1250" dirty="0"/>
              <a:t>complete sentence!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Math</a:t>
            </a:r>
            <a:r>
              <a:rPr lang="en-US" sz="1250" dirty="0"/>
              <a:t>: We will finish </a:t>
            </a:r>
            <a:r>
              <a:rPr lang="en-US" sz="1250" b="1" i="1" dirty="0"/>
              <a:t>Ch. 10: Put Together and Take Apart Numbers to 10</a:t>
            </a:r>
            <a:r>
              <a:rPr lang="en-US" sz="1250" i="1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Science</a:t>
            </a:r>
            <a:r>
              <a:rPr lang="en-US" sz="1250" dirty="0"/>
              <a:t>: We will finish </a:t>
            </a:r>
            <a:r>
              <a:rPr lang="en-US" sz="1250" b="1" dirty="0"/>
              <a:t>Unit 4: Day and Night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  <a:p>
            <a:r>
              <a:rPr lang="en-US" sz="1250" b="1" dirty="0"/>
              <a:t>Social Studies: </a:t>
            </a:r>
            <a:r>
              <a:rPr lang="en-US" sz="1250" dirty="0"/>
              <a:t>We will review </a:t>
            </a:r>
            <a:r>
              <a:rPr lang="en-US" sz="1250" b="1" dirty="0"/>
              <a:t>I-Care Rules </a:t>
            </a:r>
            <a:r>
              <a:rPr lang="en-US" sz="1250" dirty="0"/>
              <a:t>and our Hawks Rise Character Trait: </a:t>
            </a:r>
            <a:r>
              <a:rPr lang="en-US" sz="1250" b="1" dirty="0"/>
              <a:t>Self-Control</a:t>
            </a:r>
            <a:r>
              <a:rPr lang="en-US" sz="1250" dirty="0"/>
              <a:t>! We will begin learning about important and impactful women from the past and the present in honor of </a:t>
            </a:r>
            <a:r>
              <a:rPr lang="en-US" sz="1250" b="1" dirty="0"/>
              <a:t>Women’s History Month</a:t>
            </a:r>
            <a:r>
              <a:rPr lang="en-US" sz="1250" dirty="0"/>
              <a:t>!</a:t>
            </a:r>
            <a:endParaRPr lang="en-US" sz="1250" dirty="0"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04716" y="2797819"/>
            <a:ext cx="2590800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urlz MT"/>
              </a:rPr>
              <a:t>Homework:</a:t>
            </a:r>
            <a:endParaRPr lang="en-US" b="1" dirty="0">
              <a:latin typeface="Curlz M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Read to and with your child each night!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Go Math Practice pages for </a:t>
            </a:r>
            <a:r>
              <a:rPr lang="en-US" sz="1000" b="1" i="1" dirty="0"/>
              <a:t>Chapters 1-10</a:t>
            </a:r>
            <a:endParaRPr lang="en-US" sz="10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/>
              <a:t>Practice the HFW’s: </a:t>
            </a:r>
            <a:r>
              <a:rPr lang="en-US" sz="1000" b="1" i="1" dirty="0"/>
              <a:t>a, and, I, the, is, in, as, said, do, to, of, see, be, he, me, from, look, are, was, yes, you, what, have, your, want, go, no, so, goes, says, she, we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cs typeface="Calibri"/>
              </a:rPr>
              <a:t>Go over Weekly grades and weekly work pages with your kiddos.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3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04716" y="5277177"/>
            <a:ext cx="2819400" cy="48628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urlz MT"/>
              </a:rPr>
              <a:t>Important Dates:</a:t>
            </a:r>
            <a:endParaRPr lang="en-US" dirty="0"/>
          </a:p>
          <a:p>
            <a:pPr algn="ctr"/>
            <a:endParaRPr lang="en-US" sz="1800" dirty="0">
              <a:latin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6: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Inclusion Day-wear blue or gray (optional)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11-15: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Spring Break; </a:t>
            </a: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No School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18: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Teacher Planning Day; </a:t>
            </a: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No School</a:t>
            </a:r>
          </a:p>
          <a:p>
            <a:pPr marL="285750" indent="-285750">
              <a:buFont typeface="Arial"/>
              <a:buChar char="•"/>
            </a:pPr>
            <a:r>
              <a:rPr lang="en-US" sz="1400" b="1" dirty="0">
                <a:latin typeface="Calibri"/>
                <a:cs typeface="Calibri"/>
                <a:sym typeface="Wingdings" panose="05000000000000000000" pitchFamily="2" charset="2"/>
              </a:rPr>
              <a:t>March 19: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Students Return; Beginning of 4</a:t>
            </a:r>
            <a:r>
              <a:rPr lang="en-US" sz="1400" baseline="30000" dirty="0">
                <a:latin typeface="Calibri"/>
                <a:cs typeface="Calibri"/>
                <a:sym typeface="Wingdings" panose="05000000000000000000" pitchFamily="2" charset="2"/>
              </a:rPr>
              <a:t>th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 Quarter</a:t>
            </a:r>
            <a:endParaRPr lang="en-US" sz="1400" b="1" dirty="0">
              <a:latin typeface="Calibri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400" b="1">
                <a:latin typeface="Calibri"/>
                <a:cs typeface="Calibri"/>
                <a:sym typeface="Wingdings" panose="05000000000000000000" pitchFamily="2" charset="2"/>
              </a:rPr>
              <a:t>March 21: </a:t>
            </a:r>
            <a:r>
              <a:rPr lang="en-US" sz="1400" dirty="0">
                <a:latin typeface="Calibri"/>
                <a:cs typeface="Calibri"/>
                <a:sym typeface="Wingdings" panose="05000000000000000000" pitchFamily="2" charset="2"/>
              </a:rPr>
              <a:t>Field Trip to Publix, 9:45-1:00</a:t>
            </a:r>
            <a:endParaRPr lang="en-US" sz="1400" b="1" dirty="0"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/>
          </a:p>
          <a:p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68e7310-aa83-442e-a8f5-b31f23f5e20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C565E14C30254F8491BB869E47858A" ma:contentTypeVersion="12" ma:contentTypeDescription="Create a new document." ma:contentTypeScope="" ma:versionID="ebed345bbe0059437f54d3e046cb7afb">
  <xsd:schema xmlns:xsd="http://www.w3.org/2001/XMLSchema" xmlns:xs="http://www.w3.org/2001/XMLSchema" xmlns:p="http://schemas.microsoft.com/office/2006/metadata/properties" xmlns:ns3="168e7310-aa83-442e-a8f5-b31f23f5e207" targetNamespace="http://schemas.microsoft.com/office/2006/metadata/properties" ma:root="true" ma:fieldsID="4b87f6cb87b2ee0b6d82ca18285f46c7" ns3:_="">
    <xsd:import namespace="168e7310-aa83-442e-a8f5-b31f23f5e2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_activity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8e7310-aa83-442e-a8f5-b31f23f5e2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dexed="true" ma:internalName="MediaServiceLocation" ma:readOnly="true">
      <xsd:simpleType>
        <xsd:restriction base="dms:Text"/>
      </xsd:simpleType>
    </xsd:element>
    <xsd:element name="_activity" ma:index="18" nillable="true" ma:displayName="_activity" ma:hidden="true" ma:internalName="_activity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purl.org/dc/dcmitype/"/>
    <ds:schemaRef ds:uri="http://purl.org/dc/terms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168e7310-aa83-442e-a8f5-b31f23f5e207"/>
  </ds:schemaRefs>
</ds:datastoreItem>
</file>

<file path=customXml/itemProps2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D11ABC-C458-4570-9420-FDAA3FB4F8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68e7310-aa83-442e-a8f5-b31f23f5e2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109415</TotalTime>
  <Words>327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 DARLING</vt:lpstr>
      <vt:lpstr>Arial</vt:lpstr>
      <vt:lpstr>Calibri</vt:lpstr>
      <vt:lpstr>Cambria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Manuel, Christy</cp:lastModifiedBy>
  <cp:revision>204</cp:revision>
  <cp:lastPrinted>2024-02-23T17:20:07Z</cp:lastPrinted>
  <dcterms:created xsi:type="dcterms:W3CDTF">2015-07-01T02:16:27Z</dcterms:created>
  <dcterms:modified xsi:type="dcterms:W3CDTF">2024-04-02T19:52:27Z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0x010100C4C565E14C30254F8491BB869E47858A</vt:lpwstr>
  </property>
</Properties>
</file>