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331" r:id="rId4"/>
    <p:sldId id="332" r:id="rId5"/>
    <p:sldId id="333" r:id="rId6"/>
    <p:sldId id="334" r:id="rId7"/>
    <p:sldId id="335" r:id="rId8"/>
    <p:sldId id="336" r:id="rId9"/>
    <p:sldId id="33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441" autoAdjust="0"/>
  </p:normalViewPr>
  <p:slideViewPr>
    <p:cSldViewPr snapToGrid="0">
      <p:cViewPr varScale="1">
        <p:scale>
          <a:sx n="87" d="100"/>
          <a:sy n="87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DB371-148B-441E-A211-3768F8141268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3539-C6E7-4A5D-898C-EB194C71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4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2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5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34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5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0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9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5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0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3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33AA85-6FA3-4BDF-83D6-B3725042CAE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984D-0880-490E-94D1-D07E7DB26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76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C13D-5C8B-4A71-AABE-B62C8780C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AEAFD1-05C3-4DAA-B4AB-8798C98B6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3" y="4777380"/>
            <a:ext cx="10779955" cy="861420"/>
          </a:xfrm>
        </p:spPr>
        <p:txBody>
          <a:bodyPr>
            <a:normAutofit/>
          </a:bodyPr>
          <a:lstStyle/>
          <a:p>
            <a:r>
              <a:rPr lang="en-US" sz="1600" dirty="0"/>
              <a:t>El </a:t>
            </a:r>
            <a:r>
              <a:rPr lang="en-US" sz="1600" dirty="0" err="1"/>
              <a:t>trabajo</a:t>
            </a:r>
            <a:r>
              <a:rPr lang="en-US" sz="1600" dirty="0"/>
              <a:t>, </a:t>
            </a:r>
            <a:r>
              <a:rPr lang="en-US" sz="1600" dirty="0" err="1"/>
              <a:t>imperativo</a:t>
            </a:r>
            <a:r>
              <a:rPr lang="en-US" sz="1600" dirty="0"/>
              <a:t> </a:t>
            </a:r>
            <a:r>
              <a:rPr lang="en-US" sz="1600" dirty="0" err="1"/>
              <a:t>afirmativo</a:t>
            </a:r>
            <a:r>
              <a:rPr lang="en-US" sz="1600" dirty="0"/>
              <a:t>, </a:t>
            </a:r>
            <a:r>
              <a:rPr lang="en-US" sz="1600" dirty="0" err="1"/>
              <a:t>verbos</a:t>
            </a:r>
            <a:r>
              <a:rPr lang="en-US" sz="1600" dirty="0"/>
              <a:t> </a:t>
            </a:r>
            <a:r>
              <a:rPr lang="en-US" sz="1600" dirty="0" err="1"/>
              <a:t>irregulares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0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1257-A376-4252-8AFF-6B684C06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344456" cy="1400530"/>
          </a:xfrm>
        </p:spPr>
        <p:txBody>
          <a:bodyPr/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000" dirty="0"/>
              <a:t>(El </a:t>
            </a:r>
            <a:r>
              <a:rPr lang="en-US" sz="2000" dirty="0" err="1"/>
              <a:t>trabajo</a:t>
            </a:r>
            <a:r>
              <a:rPr lang="en-US" sz="2000" dirty="0"/>
              <a:t>, </a:t>
            </a:r>
            <a:r>
              <a:rPr lang="en-US" sz="2000" dirty="0" err="1"/>
              <a:t>Imperativo</a:t>
            </a:r>
            <a:r>
              <a:rPr lang="en-US" sz="2000" dirty="0"/>
              <a:t> </a:t>
            </a:r>
            <a:r>
              <a:rPr lang="en-US" sz="2000" dirty="0" err="1"/>
              <a:t>afirmativo</a:t>
            </a:r>
            <a:r>
              <a:rPr lang="en-US" sz="2000" dirty="0"/>
              <a:t>, </a:t>
            </a:r>
            <a:r>
              <a:rPr lang="en-US" sz="2000" dirty="0" err="1"/>
              <a:t>verbos</a:t>
            </a:r>
            <a:r>
              <a:rPr lang="en-US" sz="2000" dirty="0"/>
              <a:t> </a:t>
            </a:r>
            <a:r>
              <a:rPr lang="en-US" sz="2000" dirty="0" err="1"/>
              <a:t>irregulares</a:t>
            </a:r>
            <a:r>
              <a:rPr lang="en-US" sz="2000" dirty="0"/>
              <a:t>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D9A5-12BD-422A-935B-715E830BB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433" y="1853248"/>
            <a:ext cx="5591686" cy="419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 LUGARES DE TRABAJO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school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fábrica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factory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hospital – hospital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obra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construction site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oficina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office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A93BBC-88E9-40AC-92A2-03294746A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825508"/>
            <a:ext cx="6336074" cy="42002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LAS PROFESIONES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abogado/a - lawyer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director/a – director, principal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entrenador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 - coach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ingeniero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 - engineer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maestro/a – teacher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médico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 - doctor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 / La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secretario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/a - secretary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Irregular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verbs. Affirmative commands.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 common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commands have irregular conjugations.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Ten un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					Sal 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cuarto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favor.</a:t>
            </a:r>
          </a:p>
          <a:p>
            <a:pPr lvl="2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ensalada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		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Sé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responsible.</a:t>
            </a:r>
          </a:p>
          <a:p>
            <a:pPr lvl="2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estantería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		Di la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verdad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la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cocina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favor.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casa de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abuelos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form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command of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detach the infinitive ending:</a:t>
            </a:r>
          </a:p>
          <a:p>
            <a:pPr lvl="2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ten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44240"/>
              </p:ext>
            </p:extLst>
          </p:nvPr>
        </p:nvGraphicFramePr>
        <p:xfrm>
          <a:off x="1369849" y="2613435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52006529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417191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732589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9503952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236466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5414408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2344248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18112078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r>
                        <a:rPr lang="en-US" dirty="0" err="1" smtClean="0"/>
                        <a:t>Verbos</a:t>
                      </a:r>
                      <a:r>
                        <a:rPr lang="en-US" dirty="0" smtClean="0"/>
                        <a:t> irregulars. </a:t>
                      </a:r>
                      <a:r>
                        <a:rPr lang="en-US" dirty="0" err="1" smtClean="0"/>
                        <a:t>Imperativo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74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Venir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43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10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1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Irregular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verbs. Affirmative commands.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form of a regular verb is irregular in the present tense, it is also irregular in the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command.</a:t>
            </a:r>
          </a:p>
          <a:p>
            <a:pPr lvl="2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empiezas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empieza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Dormir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duermes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duerme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 that object and reflexive pronouns follow and are attached to the command:</a:t>
            </a:r>
          </a:p>
          <a:p>
            <a:pPr lvl="2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la mesa.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Ponla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favor.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Bobby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hamburguesa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hamburguesa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B52F64-3FDA-47D6-AADC-FD0CD9EB3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947530"/>
              </p:ext>
            </p:extLst>
          </p:nvPr>
        </p:nvGraphicFramePr>
        <p:xfrm>
          <a:off x="1512582" y="4394199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5958107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154752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299574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51777235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sz="1400" dirty="0"/>
                        <a:t>PRONOMBRES DE OBJETO INDIRECTO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5897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Singular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/>
                        <a:t>Plural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91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to/for 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to/for 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594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to/for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915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to/for him, her,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to/for them you 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209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1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Put the following verbs in their command form.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</a:t>
            </a: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Lavar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Prender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these sentences in their command form.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la mesa. _______________________________</a:t>
            </a:r>
          </a:p>
          <a:p>
            <a:pPr lvl="1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mi casa.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al cine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mañana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arroz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pollo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tener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mucho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cuidado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Hay que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saber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estás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school princip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55" y="4851979"/>
            <a:ext cx="2304496" cy="15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gin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278716"/>
            <a:ext cx="2553740" cy="16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trick dempsey greys 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79" y="2343594"/>
            <a:ext cx="2013766" cy="161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ean pey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06" y="2343594"/>
            <a:ext cx="2273359" cy="17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nnalise keating in cou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60" y="4848633"/>
            <a:ext cx="2488473" cy="139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130" y="2278716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9780" y="234359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1941" y="2309961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101" y="4848633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4874" y="4848633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teacher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41" y="2324780"/>
            <a:ext cx="2501437" cy="131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ale secret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0" y="2278716"/>
            <a:ext cx="2224321" cy="16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ue semra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4569512" y="2343594"/>
            <a:ext cx="1754380" cy="25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school princip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74" y="4848633"/>
            <a:ext cx="2304496" cy="153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ngine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01" y="4848633"/>
            <a:ext cx="2553740" cy="16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5130" y="2278716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9780" y="234359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1941" y="2309961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101" y="4848633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4874" y="4848633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result for do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74" y="4846133"/>
            <a:ext cx="3552808" cy="18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ecretary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01" y="4869653"/>
            <a:ext cx="2412050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male teac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940" y="2324780"/>
            <a:ext cx="3002285" cy="16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female engine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80" y="2324780"/>
            <a:ext cx="3111491" cy="17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Image result for sean pey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0" y="2278716"/>
            <a:ext cx="2273359" cy="174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D446D-BFDC-49C5-A062-E7E3539A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Estados</a:t>
            </a:r>
            <a:r>
              <a:rPr lang="en-US" dirty="0"/>
              <a:t> Unidos 1</a:t>
            </a:r>
            <a:br>
              <a:rPr lang="en-US" dirty="0"/>
            </a:br>
            <a:r>
              <a:rPr lang="en-US" sz="2400" dirty="0"/>
              <a:t>(El </a:t>
            </a:r>
            <a:r>
              <a:rPr lang="en-US" sz="2400" dirty="0" err="1"/>
              <a:t>trabajo</a:t>
            </a:r>
            <a:r>
              <a:rPr lang="en-US" sz="2400" dirty="0"/>
              <a:t>, </a:t>
            </a:r>
            <a:r>
              <a:rPr lang="en-US" sz="2400" dirty="0" err="1"/>
              <a:t>Imperativo</a:t>
            </a:r>
            <a:r>
              <a:rPr lang="en-US" sz="2400" dirty="0"/>
              <a:t> </a:t>
            </a:r>
            <a:r>
              <a:rPr lang="en-US" sz="2400" dirty="0" err="1"/>
              <a:t>afirmativo</a:t>
            </a:r>
            <a:r>
              <a:rPr lang="en-US" sz="2400" dirty="0"/>
              <a:t>, </a:t>
            </a:r>
            <a:r>
              <a:rPr lang="en-US" sz="2400" dirty="0" err="1"/>
              <a:t>verbos</a:t>
            </a:r>
            <a:r>
              <a:rPr lang="en-US" sz="2400" dirty="0"/>
              <a:t> </a:t>
            </a:r>
            <a:r>
              <a:rPr lang="en-US" sz="2400" dirty="0" err="1"/>
              <a:t>irregulares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6CB6-F9B3-44CD-87DB-08062B7F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130" y="2278716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9780" y="234359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61941" y="2309961"/>
            <a:ext cx="3722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101" y="4848633"/>
            <a:ext cx="356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4874" y="4848633"/>
            <a:ext cx="3080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6255</TotalTime>
  <Words>329</Words>
  <Application>Microsoft Office PowerPoint</Application>
  <PresentationFormat>Widescreen</PresentationFormat>
  <Paragraphs>156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Estados Unidos 1</vt:lpstr>
      <vt:lpstr>Estados Unidos 1 (El trabajo, Imperativo afirmativo, verbos irregulares.)</vt:lpstr>
      <vt:lpstr>Estados Unidos 1 (El trabajo, Imperativo afirmativo, verbos irregulares)</vt:lpstr>
      <vt:lpstr>Estados Unidos 1 (El trabajo, Imperativo afirmativo, verbos irregulares)</vt:lpstr>
      <vt:lpstr>Estados Unidos 1 (El trabajo, Imperativo afirmativo, verbos irregulares)</vt:lpstr>
      <vt:lpstr>Estados Unidos 1 (El trabajo, Imperativo afirmativo, verbos irregulares)</vt:lpstr>
      <vt:lpstr>Estados Unidos 1 (El trabajo, Imperativo afirmativo, verbos irregulares)</vt:lpstr>
      <vt:lpstr>Estados Unidos 1 (El trabajo, Imperativo afirmativo, verbos irregulares)</vt:lpstr>
      <vt:lpstr>Estados Unidos 1 (El trabajo, Imperativo afirmativo, verbos irregulares)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 Course 1</dc:title>
  <dc:creator>savery</dc:creator>
  <cp:lastModifiedBy>Savery, Derick</cp:lastModifiedBy>
  <cp:revision>162</cp:revision>
  <dcterms:created xsi:type="dcterms:W3CDTF">2019-07-27T12:02:36Z</dcterms:created>
  <dcterms:modified xsi:type="dcterms:W3CDTF">2020-02-26T16:26:57Z</dcterms:modified>
</cp:coreProperties>
</file>