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Sweets </a:t>
            </a:r>
            <a:r>
              <a:rPr lang="en-US" dirty="0" err="1"/>
              <a:t>Kendama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Laing Edmiston </a:t>
            </a:r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C500-8BD6-43A4-9480-A79D737F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8E3E-26B0-4226-B0B8-C03281C85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Matt “Sweets” Jorgenson created Sweets </a:t>
            </a:r>
            <a:r>
              <a:rPr lang="en-US" dirty="0" err="1"/>
              <a:t>kendama</a:t>
            </a:r>
            <a:r>
              <a:rPr lang="en-US" dirty="0"/>
              <a:t> in 2010.</a:t>
            </a:r>
          </a:p>
          <a:p>
            <a:r>
              <a:rPr lang="en-US" dirty="0"/>
              <a:t>He is a native of Minneapolis, Minnesota.</a:t>
            </a:r>
          </a:p>
          <a:p>
            <a:r>
              <a:rPr lang="en-US" dirty="0"/>
              <a:t>He started his company Sweets originally because his friends want their own </a:t>
            </a:r>
            <a:r>
              <a:rPr lang="en-US" dirty="0" err="1"/>
              <a:t>kendama</a:t>
            </a:r>
            <a:r>
              <a:rPr lang="en-US" dirty="0"/>
              <a:t> so he ordered them from japan and sold them.</a:t>
            </a:r>
          </a:p>
          <a:p>
            <a:r>
              <a:rPr lang="en-US" dirty="0"/>
              <a:t>He then realized there was more demand than there was supply so he started building them his in the USA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D83D2B-D706-4767-BF98-329B73622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825625"/>
            <a:ext cx="6314194" cy="3937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82B17-8D08-4827-8549-4AE436A32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9" y="888358"/>
            <a:ext cx="582358" cy="5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CA2E-F930-42F0-87C6-4EC48BCF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</a:t>
            </a:r>
            <a:r>
              <a:rPr lang="en-US" dirty="0" err="1"/>
              <a:t>kendamas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E517F-B639-43B0-AAD9-31D54FD09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477" y="1790700"/>
            <a:ext cx="489204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Sweets has made numerous amounts of </a:t>
            </a:r>
            <a:r>
              <a:rPr lang="en-US" sz="2000" dirty="0" err="1"/>
              <a:t>kendamas</a:t>
            </a:r>
            <a:r>
              <a:rPr lang="en-US" sz="2000" dirty="0"/>
              <a:t>, the two most notable are the prime and the spectra-ply homegrown. </a:t>
            </a:r>
          </a:p>
          <a:p>
            <a:r>
              <a:rPr lang="en-US" sz="2000" dirty="0"/>
              <a:t>The sweets prime shape is a relatively new but icon shape, it has big cups and a long spike for a more smooth playing feel, it is known in the </a:t>
            </a:r>
            <a:r>
              <a:rPr lang="en-US" sz="2000" dirty="0" err="1"/>
              <a:t>kendama</a:t>
            </a:r>
            <a:r>
              <a:rPr lang="en-US" sz="2000" dirty="0"/>
              <a:t> community as one of the best shapes around.</a:t>
            </a:r>
          </a:p>
          <a:p>
            <a:r>
              <a:rPr lang="en-US" sz="2000" dirty="0"/>
              <a:t>The homegrown is a very high end </a:t>
            </a:r>
            <a:r>
              <a:rPr lang="en-US" sz="2000" dirty="0" err="1"/>
              <a:t>kendama</a:t>
            </a:r>
            <a:r>
              <a:rPr lang="en-US" sz="2000" dirty="0"/>
              <a:t>, it is made in a very unique manner, they take different woods and slice them then then press them back together creating a very rough, yet good </a:t>
            </a:r>
            <a:r>
              <a:rPr lang="en-US" sz="2000" dirty="0" err="1"/>
              <a:t>kendama</a:t>
            </a:r>
            <a:r>
              <a:rPr lang="en-US" sz="20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29D17-C4A0-4553-8B11-A7C132868D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933">
            <a:off x="6171501" y="2171055"/>
            <a:ext cx="2515890" cy="251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C8573-9F70-404D-95DB-84DABE969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-163" r="18370" b="163"/>
          <a:stretch/>
        </p:blipFill>
        <p:spPr>
          <a:xfrm rot="479824">
            <a:off x="9277548" y="3335813"/>
            <a:ext cx="1874473" cy="28242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9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995C-66F5-43BA-B485-0333A90D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2CE9-7C70-4B40-99D1-17D30D6D3D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Sweets pro team has been around nearly as long as the company.</a:t>
            </a:r>
          </a:p>
          <a:p>
            <a:r>
              <a:rPr lang="en-US" dirty="0"/>
              <a:t>Members have won KWC and MKO (the two largest </a:t>
            </a:r>
            <a:r>
              <a:rPr lang="en-US" dirty="0" err="1"/>
              <a:t>kendama</a:t>
            </a:r>
            <a:r>
              <a:rPr lang="en-US" dirty="0"/>
              <a:t> events in the world) multiple times .</a:t>
            </a:r>
          </a:p>
          <a:p>
            <a:r>
              <a:rPr lang="en-US" dirty="0"/>
              <a:t>The people that make up the pro team are: Nick Gallagher , Zach Gallagher, Matt “Sweets” Jorgenson, Cooper Eddy, Max Norcross, Christian Fraser, William Penniman.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3A5C68-87D7-4D37-BBE8-56E5DC6E14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416">
            <a:off x="6201767" y="1887434"/>
            <a:ext cx="1552373" cy="1678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BE43B-6156-4F31-9084-7DC95A39D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551">
            <a:off x="9993158" y="4552206"/>
            <a:ext cx="1379954" cy="1491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740D0-DB9A-4350-B19E-D505A6919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368">
            <a:off x="10042557" y="1280557"/>
            <a:ext cx="1281156" cy="1385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BAC49-88BC-45E9-8976-D952A79D1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944">
            <a:off x="6627390" y="4655889"/>
            <a:ext cx="1232517" cy="1332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620635-4922-457D-B5F3-558AE20456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31">
            <a:off x="8252792" y="4241369"/>
            <a:ext cx="1241186" cy="1341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BCC24-142E-4273-96F7-44E390E0B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424">
            <a:off x="7976725" y="2116567"/>
            <a:ext cx="1999376" cy="1686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0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86C5-C7DB-4BD1-993A-4F125200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Homegrown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84144-9038-4570-A4CB-1496A88D54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homegrown team was created as team for players who are good, just not pro tier.</a:t>
            </a:r>
          </a:p>
          <a:p>
            <a:r>
              <a:rPr lang="en-US" dirty="0"/>
              <a:t>The current members are: Alex </a:t>
            </a:r>
            <a:r>
              <a:rPr lang="en-US" dirty="0" err="1"/>
              <a:t>Hirota</a:t>
            </a:r>
            <a:r>
              <a:rPr lang="en-US" dirty="0"/>
              <a:t>, Parker Johnson, Isaac Fine, Rudy Simpliciano, Bryson Lee, Lukas Funk, Brandon Meyer, George Marshall, Chelsea May, and </a:t>
            </a:r>
            <a:r>
              <a:rPr lang="en-US" dirty="0" err="1"/>
              <a:t>Taku</a:t>
            </a:r>
            <a:r>
              <a:rPr lang="en-US" dirty="0"/>
              <a:t> </a:t>
            </a:r>
            <a:r>
              <a:rPr lang="en-US" dirty="0" err="1"/>
              <a:t>Hatakana</a:t>
            </a:r>
            <a:r>
              <a:rPr lang="en-US" dirty="0"/>
              <a:t>.</a:t>
            </a:r>
          </a:p>
          <a:p>
            <a:r>
              <a:rPr lang="en-US" dirty="0"/>
              <a:t> The most notable out of the ten players is Bryson Lee. He won 2016 </a:t>
            </a:r>
            <a:r>
              <a:rPr lang="en-US" dirty="0" err="1"/>
              <a:t>kendama</a:t>
            </a:r>
            <a:r>
              <a:rPr lang="en-US" dirty="0"/>
              <a:t> world cup (KWC).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B1AB42-18C5-4267-A272-1075877F0A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45" y="2199146"/>
            <a:ext cx="4608023" cy="3604295"/>
          </a:xfrm>
        </p:spPr>
      </p:pic>
    </p:spTree>
    <p:extLst>
      <p:ext uri="{BB962C8B-B14F-4D97-AF65-F5344CB8AC3E}">
        <p14:creationId xmlns:p14="http://schemas.microsoft.com/office/powerpoint/2010/main" val="223217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D89F-0B32-4CDC-8CF6-30FF796F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58B4-053D-4C93-8EAF-A61845BB2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Sweets, </a:t>
            </a:r>
            <a:r>
              <a:rPr lang="en-US" dirty="0" err="1"/>
              <a:t>Kendama</a:t>
            </a:r>
            <a:r>
              <a:rPr lang="en-US" dirty="0"/>
              <a:t> USA, and </a:t>
            </a:r>
            <a:r>
              <a:rPr lang="en-US" dirty="0" err="1"/>
              <a:t>Gloken</a:t>
            </a:r>
            <a:r>
              <a:rPr lang="en-US" dirty="0"/>
              <a:t> have teamed up to spread </a:t>
            </a:r>
            <a:r>
              <a:rPr lang="en-US" dirty="0" err="1"/>
              <a:t>kendama</a:t>
            </a:r>
            <a:r>
              <a:rPr lang="en-US" dirty="0"/>
              <a:t> around the world.</a:t>
            </a:r>
          </a:p>
          <a:p>
            <a:r>
              <a:rPr lang="en-US" dirty="0"/>
              <a:t>The teams traveled around South America and Africa Spreading and giving </a:t>
            </a:r>
            <a:r>
              <a:rPr lang="en-US" dirty="0" err="1"/>
              <a:t>kendamas</a:t>
            </a:r>
            <a:r>
              <a:rPr lang="en-US" dirty="0"/>
              <a:t> away to help the world.</a:t>
            </a:r>
          </a:p>
          <a:p>
            <a:r>
              <a:rPr lang="en-US" dirty="0"/>
              <a:t>The sweets member that was apart of this was Max Norcross.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12EF45-8F8E-4013-B6FA-FCACA01CA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45" y="1825625"/>
            <a:ext cx="4892675" cy="3263376"/>
          </a:xfrm>
        </p:spPr>
      </p:pic>
    </p:spTree>
    <p:extLst>
      <p:ext uri="{BB962C8B-B14F-4D97-AF65-F5344CB8AC3E}">
        <p14:creationId xmlns:p14="http://schemas.microsoft.com/office/powerpoint/2010/main" val="5457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D4BE-2F33-4BE6-822C-5B1DB2A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A402-A2B6-4C98-920A-4F90E76EF0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Sweets also provide </a:t>
            </a:r>
            <a:r>
              <a:rPr lang="en-US" dirty="0" err="1"/>
              <a:t>kendama</a:t>
            </a:r>
            <a:r>
              <a:rPr lang="en-US" dirty="0"/>
              <a:t> knowledge to people that want to learn certain tricks.</a:t>
            </a:r>
          </a:p>
          <a:p>
            <a:r>
              <a:rPr lang="en-US" dirty="0"/>
              <a:t>The have high quality tutorials of almost any trick you can think of and they make new ones all the time.</a:t>
            </a:r>
          </a:p>
          <a:p>
            <a:r>
              <a:rPr lang="en-US" dirty="0"/>
              <a:t>These have really helped me to lean and help me get better at different tricks.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A61350-5903-455D-87E7-D084A2BA5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82" y="2052935"/>
            <a:ext cx="4892675" cy="2752129"/>
          </a:xfrm>
        </p:spPr>
      </p:pic>
    </p:spTree>
    <p:extLst>
      <p:ext uri="{BB962C8B-B14F-4D97-AF65-F5344CB8AC3E}">
        <p14:creationId xmlns:p14="http://schemas.microsoft.com/office/powerpoint/2010/main" val="424882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335A0-F403-4C06-9574-1AEC2DB8E775}"/>
              </a:ext>
            </a:extLst>
          </p:cNvPr>
          <p:cNvSpPr txBox="1"/>
          <p:nvPr/>
        </p:nvSpPr>
        <p:spPr>
          <a:xfrm>
            <a:off x="3502403" y="2551837"/>
            <a:ext cx="5187193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0779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terms/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376</TotalTime>
  <Words>429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Vertical Lexicon design template</vt:lpstr>
      <vt:lpstr>Sweets Kendama</vt:lpstr>
      <vt:lpstr>The Beginning </vt:lpstr>
      <vt:lpstr>Kinds of kendamas</vt:lpstr>
      <vt:lpstr>Pro Team</vt:lpstr>
      <vt:lpstr>Homegrown Team</vt:lpstr>
      <vt:lpstr>Recent Events</vt:lpstr>
      <vt:lpstr>Tutorials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Sweets Kendama</dc:title>
  <dc:creator>Laing Edmiston</dc:creator>
  <cp:lastModifiedBy>Laing Edmiston</cp:lastModifiedBy>
  <cp:revision>13</cp:revision>
  <dcterms:created xsi:type="dcterms:W3CDTF">2018-05-27T21:42:15Z</dcterms:created>
  <dcterms:modified xsi:type="dcterms:W3CDTF">2018-05-29T10:53:05Z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