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59" r:id="rId8"/>
    <p:sldId id="260"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87" d="100"/>
          <a:sy n="87" d="100"/>
        </p:scale>
        <p:origin x="612"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s>
</file>

<file path=ppt/ink/ink1.xml><?xml version="1.0" encoding="utf-8"?>
<inkml:ink xmlns:inkml="http://www.w3.org/2003/InkML">
  <inkml:definitions>
    <inkml:context xml:id="ctx0">
      <inkml:inkSource xml:id="inkSrc0">
        <inkml:traceFormat>
          <inkml:channel name="X" type="integer" max="32767" units="cm"/>
          <inkml:channel name="Y" type="integer" max="32767" units="cm"/>
          <inkml:channel name="T" type="integer" max="2.14748E9" units="dev"/>
        </inkml:traceFormat>
        <inkml:channelProperties>
          <inkml:channelProperty channel="X" name="resolution" value="211.48186" units="1/cm"/>
          <inkml:channelProperty channel="Y" name="resolution" value="375.9408" units="1/cm"/>
          <inkml:channelProperty channel="T" name="resolution" value="1" units="1/dev"/>
        </inkml:channelProperties>
      </inkml:inkSource>
      <inkml:timestamp xml:id="ts0" timeString="2020-03-04T14:24:59.972"/>
    </inkml:context>
    <inkml:brush xml:id="br0">
      <inkml:brushProperty name="width" value="0.05292" units="cm"/>
      <inkml:brushProperty name="height" value="0.05292" units="cm"/>
      <inkml:brushProperty name="color" value="#7030A0"/>
    </inkml:brush>
  </inkml:definitions>
  <inkml:trace contextRef="#ctx0" brushRef="#br0">7673 2916 0,'0'0'0,"0"0"16,8 61-16,-8-61 0,9 107 15,-9-107-15,8 162 16,-8-162-16,0 182 15,0-182-15,0 0 16,-8 172-16,8-172 0,0 0 16,0 0-16,0 0 15,-9 111-15</inkml:trace>
  <inkml:trace contextRef="#ctx0" brushRef="#br0" timeOffset="216.2851">7392 3456 0,'0'0'0,"0"0"16,99-19-16,-99 19 0,124-37 15,-124 37-15,157-47 16,-157 47-16,141-41 15,-141 41-15,0 0 16,132-56-16</inkml:trace>
  <inkml:trace contextRef="#ctx0" brushRef="#br0" timeOffset="549.2574">8161 3353 0,'0'0'0,"0"0"0,0 0 16,-25 75-16,25-75 15,0 97-15,0-97 16,17 93-16,-17-93 16,49 66-16,-49-66 0,66 27 15,-66-27-15,100-13 16,-100 13-16,74-52 15,-74 52-15,41-79 16,-41 79-16,-8-102 0,8 102 16,-49-98-16,49 98 15,-91-74-15,91 74 16,-116-37-16,116 37 16,-108 0-16,108 0 0,-82 37 15,82-37-15,-33 60 16</inkml:trace>
  <inkml:trace contextRef="#ctx0" brushRef="#br0" timeOffset="816.1309">8806 3293 0,'0'0'15,"0"0"-15,16 130 16,-16-130-16,25 149 0,-25-149 16,33 191-16,-33-191 15,42 190-15,-42-190 16,0 0-16,0 0 0,0 0 16,0 0-16,16 135 15,-16-135-15,8 37 16,-8-37-16,0-79 15</inkml:trace>
  <inkml:trace contextRef="#ctx0" brushRef="#br0" timeOffset="1149.5656">8682 3359 0,'0'0'0,"0"0"16,0 0-16,50-34 15,-50 34-15,107-32 0,-107 32 16,149-19-16,-149 19 16,149 0-16,-149 0 15,0 0-15,132 24 16,-132-24-16,0 0 0,74 51 16,-74-51-16,9 51 15,-9-51-15,-66 65 16,66-65-16,-116 46 15,116-46-15,-116 38 0,116-38 16,0 0-16,0 0 16,0 0-16,0 0 15,0 0-15,-116 28 16,116-28-16,-66-5 0,66 5 16</inkml:trace>
  <inkml:trace contextRef="#ctx0" brushRef="#br0" timeOffset="2032.5779">15233 2833 0,'0'0'16,"0"0"-16,0 0 15,0 0-15,0 0 0,57 60 16,-57-60-16,67 107 15,-67-107-15,58 162 16,-58-162-16,41 191 16,-41-191-16,0 0 0,16 181 15,-16-181-15,0 0 16,0 0-16,0 0 16,-8 122-16,8-122 0,-41 37 15,41-37-15,-42-37 16,42 37-16,-33-103 15,33 103-15,-8-130 16,8 130-16,33-135 0,-33 135 16,83-88-16,-83 88 15,116-28-15,-116 28 16,148 19-16,-148-19 16,108 74-16,-108-74 15,66 94-15,-66-94 0,8 106 16,-8-106-16,-58 107 15,58-107-15,-90 84 16,90-84-16,-116 46 0,116-46 16,-124 32-16,124-32 15,-108 5-15,108-5 0,0 0 16,-82-23-16,82 23 16,-25-56-16</inkml:trace>
  <inkml:trace contextRef="#ctx0" brushRef="#br0" timeOffset="2393.195">16250 3349 0,'0'0'0,"0"0"0,0 0 0,-75 70 15,75-70-15,-49 92 16,49-92-16,-17 112 16,17-112-16,25 93 15,-25-93-15,83 47 0,-83-47 16,124 0-16,-124 0 16,115-47-16,-115 47 15,100-88-15,-100 88 16,49-107-16,-49 107 15,0 0-15,-16-102 0,16 102 0,-75-85 16,75 85-16,-99-50 16,99 50-16,-116-14 15,116 14-15,-107 28 16,107-28-16,0 0 0,0 0 16</inkml:trace>
  <inkml:trace contextRef="#ctx0" brushRef="#br0" timeOffset="2643.9461">16961 2842 0,'0'0'0,"0"0"15,16 107-15,-16-107 0,9 139 16,-9-139-16,24 191 16,-24-191-16,0 0 15,17 195-15,-17-195 16,0 0-16,25 135 0,-25-135 16</inkml:trace>
  <inkml:trace contextRef="#ctx0" brushRef="#br0" timeOffset="2865.9226">17358 2842 0,'8'23'15,"-8"-23"-15,33 88 16,-33-88-16,41 140 0,-41-140 15,50 181-15,-50-181 16,0 0-16,0 0 16,33 182-16,-33-182 0,0 116 15</inkml:trace>
  <inkml:trace contextRef="#ctx0" brushRef="#br0" timeOffset="3049.5204">16713 3270 0,'0'0'0,"99"-24"0,-99 24 16,157-27-16,-157 27 16,198-37-16,-198 37 15,224-33-15,-224 33 0</inkml:trace>
  <inkml:trace contextRef="#ctx0" brushRef="#br0" timeOffset="3382.264">17845 3214 0,'0'0'0,"0"0"16,-41 84-16,41-84 15,-16 121-15,16-121 0,0 0 16,0 130-16,0-130 16,49 107-16,-49-107 15,83 42-15,-83-42 16,99 0-16,-99 0 0,91-56 16,-91 56-16,41-98 15,-41 98-15,-8-125 16,8 125-16,-58-121 15,58 121-15,-107-79 0,107 79 16,-116-42-16,116 42 16,-116 5-16,116-5 15,-74 51-15,74-51 16,-25 69-16</inkml:trace>
  <inkml:trace contextRef="#ctx0" brushRef="#br0" timeOffset="3949.4524">18466 3219 0,'0'0'16,"0"0"-16,0 0 16,0 97-16,0-97 0,-9 121 15,9-121-15,0 145 16,0-145-16,0 0 15,0 0-15,0 0 0,0 0 16,-8 116-16,8-116 16,0 0-16,0 0 15,0 0-15,0 0 16,33-149-16,-33 149 0,33-164 16,-33 164-16,0 0 15,58-139-15,-58 139 16,66-74-16,-66 74 15,83 10-15,-83-10 0,66 78 16,-66-78-16,41 117 16,-41-117-16,9 125 15,-9-125-15,0 0 0,0 0 16,0 0-16,0 0 16,0 93-16,0-93 15,0 0-15,0 0 0,16-65 16,-16 65-16,42-139 15,-42 139-15,66-135 16,-66 135-16,91-89 16,-91 89-16,82-14 15,-82 14-15,91 66 0,-91-66 16,83 115-16,-83-115 16,51 140-16,-51-140 15,16 144-15,-16-144 16,0 0-16,-8 103 0,8-103 15</inkml:trace>
  <inkml:trace contextRef="#ctx0" brushRef="#br0" timeOffset="4249.6214">17134 3116 0,'0'0'16,"0"0"-16,100 0 15,-100 0-15,124-23 0,-124 23 16,182-33-16,-182 33 16,190-55-16,-190 55 15,182-46-15,-182 46 16</inkml:trace>
</inkml:ink>
</file>

<file path=ppt/ink/ink2.xml><?xml version="1.0" encoding="utf-8"?>
<inkml:ink xmlns:inkml="http://www.w3.org/2003/InkML">
  <inkml:definitions>
    <inkml:context xml:id="ctx0">
      <inkml:inkSource xml:id="inkSrc0">
        <inkml:traceFormat>
          <inkml:channel name="X" type="integer" max="32767" units="cm"/>
          <inkml:channel name="Y" type="integer" max="32767" units="cm"/>
          <inkml:channel name="T" type="integer" max="2.14748E9" units="dev"/>
        </inkml:traceFormat>
        <inkml:channelProperties>
          <inkml:channelProperty channel="X" name="resolution" value="211.48186" units="1/cm"/>
          <inkml:channelProperty channel="Y" name="resolution" value="375.9408" units="1/cm"/>
          <inkml:channelProperty channel="T" name="resolution" value="1" units="1/dev"/>
        </inkml:channelProperties>
      </inkml:inkSource>
      <inkml:timestamp xml:id="ts0" timeString="2020-03-04T14:32:05.653"/>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10849 17579 0,'0'0'0,"0"0"0,-58-5 16,58 5-16,-107-9 16,107 9-16,-174-5 15,-41 1-15,-16 8 0,231-4 16,-199 10-16,199-10 15,-207 19-15,207-19 16,0 0-16,0 0 16,0 0-16,0 0 0,-166 22 15,166-22-15,-82 19 16,82-19-16,0 0 16,0 0-16,148 0 15,-148 0-15,192-14 0,47-9 16,-239 23-16,240-23 15,-240 23-15,223-25 16,-223 25-16,215-22 16,-215 22-16,182-28 0,-182 28 15,0 0-15,0 0 16,0 0-16,0 0 16,0 0-16,116-8 0,-116 8 15,0 0-15,0 0 16,-58 32-16,-99 0 15,-50 10-15,207-42 16,-215 51-16,17 10 16,198-61-16,-182 55 0,182-55 15,0 0-15,0 0 16,0 0-16,0 0 16,-124 42-16,124-42 0,0 0 15,-74 23-15,74-23 16,33 14-16,-33-14 0,124 5 15,74 0 1,34-15-16,-232 10 0,223-14 16,-223 14-16,223-9 15,-223 9-15,199 14 16,-199-14-16,0 0 16,0 0-16,132 28 0,-132-28 15,25 32-15,-25-32 16,-58 29-16,58-29 15,-174 14-15,174-14 16,-256 18-16,-42 5 16,17 10-16,281-33 0,-231 37 15,231-37-15,-192 46 16,192-46-16,0 0 16,0 0-16,-107 48 15,107-48-15,-25 36 0,25-36 16,83 32-16,-83-32 0,0 0 15,166 19-15,57-9 16,17-6-16,-240-4 16,223-9-16,-8 4 15,-215 5-15,199-4 0,-199 4 16,0 0-16,0 0 16,0 0-16,149 9 15,-149-9-15,66 9 0,-66-9 16,-42 15-16,-98-2 15,-59 20-15,199-33 16,-215 33-16,-24 18 16,239-51-16,-224 55 0,224-55 15,0 0-15,0 0 16,-165 55-16,165-55 16,-74 39-16,74-39 15,33 22-15,-33-22 0,124 15 16,82-6-16,-206-9 15,224-9-15,15-6 16,-15-2-16,-224 17 16,173-29-16,-173 29 0,0 0 15,141-9-15,-141 9 16,41 9-16,-41-9 16,-41 18-16,41-18 15,-141 15-15,-74-10 16,215-5-16,-239 4 0,-18 0 15,26 6-15,231-10 16,-166 14-16,166-14 16,0 0-16,0 0 0,0 0 15,-99 19-15,99-19 16,0 0-16,0 0 16,91 46-16,-91-46 15,157 14-15,-157-14 16,215-9-16,-215 9 15,248-28-15,-248 28 16,248-61-16,-248 61 0,215-84 16,-215 84-16,149-88 15,-149 88-15,0 0 16,33-69-16,-33 69 0,-58-70 16,58 70-16,-140-61 15,-50 24-15,-34 9 16,224 28-16,-223-4 15,223 4-15,-231 14 16,231-14-16,0 0 0,-199 18 16,199-18-16,-124 9 15,124-9-15,0 0 16,0 0-16,58-9 16,-58 9-16,149-9 15,-149 9-15,207-9 0,16-5 16,-223 14-16,223-14 15,-223 14-15,0 0 16,182-24-16,-182 24 16,0 0-16,83-9 0,-83 9 15,-42-5-15,42 5 16,-149-13-16,-41-6 16,-41 0-16,231 19 15,-232-5-15,1 10 16,231-5-16,-216 19 0,216-19 15,-157 19-15,157-19 16,-42 18-16,42-18 16,50 28-16,82-5 15,-132-23-15,183 33 0,40 9 16,25-10-16,-248-32 16,240 24-16,-240-24 15,232 4-15,-232-4 16</inkml:trace>
</inkml:ink>
</file>

<file path=ppt/ink/ink3.xml><?xml version="1.0" encoding="utf-8"?>
<inkml:ink xmlns:inkml="http://www.w3.org/2003/InkML">
  <inkml:definitions>
    <inkml:context xml:id="ctx0">
      <inkml:inkSource xml:id="inkSrc0">
        <inkml:traceFormat>
          <inkml:channel name="X" type="integer" max="32767" units="cm"/>
          <inkml:channel name="Y" type="integer" max="32767" units="cm"/>
          <inkml:channel name="T" type="integer" max="2.14748E9" units="dev"/>
        </inkml:traceFormat>
        <inkml:channelProperties>
          <inkml:channelProperty channel="X" name="resolution" value="211.48186" units="1/cm"/>
          <inkml:channelProperty channel="Y" name="resolution" value="375.9408" units="1/cm"/>
          <inkml:channelProperty channel="T" name="resolution" value="1" units="1/dev"/>
        </inkml:channelProperties>
      </inkml:inkSource>
      <inkml:timestamp xml:id="ts0" timeString="2020-03-04T14:25:30.722"/>
    </inkml:context>
    <inkml:brush xml:id="br0">
      <inkml:brushProperty name="width" value="0.05292" units="cm"/>
      <inkml:brushProperty name="height" value="0.05292" units="cm"/>
      <inkml:brushProperty name="color" value="#7030A0"/>
    </inkml:brush>
    <inkml:brush xml:id="br1">
      <inkml:brushProperty name="width" value="0.05292" units="cm"/>
      <inkml:brushProperty name="height" value="0.05292" units="cm"/>
      <inkml:brushProperty name="color" value="#00B050"/>
    </inkml:brush>
    <inkml:brush xml:id="br2">
      <inkml:brushProperty name="width" value="0.05292" units="cm"/>
      <inkml:brushProperty name="height" value="0.05292" units="cm"/>
    </inkml:brush>
  </inkml:definitions>
  <inkml:trace contextRef="#ctx0" brushRef="#br0">20856 15244 0,'0'0'0,"0"0"16,0 0-16,0 0 0,0 0 16,0 0-16,0 0 0,0 0 15,0 0-15,0 0 16,0 0-16,0 0 15,66 55-15,-41-87 16,-25 32-16,0 0 0,0-56 16,0 56-16,0 0 15,-8-64-15,8 64 16,0 0-16,0 0 0,0 0 16,0 0-16,0 0 15,0-66-15,0 66 16,0 0-16,25-19 15,-25 19-15,0 0 0,0 0 16,0 0-16,0 0 16,49 14-16,-49-14 15,0 0-15,33 10 0,-33-10 16,17-24-16,-17 24 16,-17-64-16,17 64 15,-33-75-15,33 75 16,0 0-16,-33-79 0,33 79 15,0 0-15,0 0 16,0 0-16,0 0 16,-25-65-16,25 65 0,0 0 15,0 0-15,50 0 16,-50 0-16,0 0 16,0 0-16,0 0 15,0 0-15,58 46 0,-58-46 16,0 0-16,41 28 15,-41-28-15,0 0 0,0 0 16,9-80-16,-9 80 16,0 0-16,-34-87 15,34 87-15,0 0 16,0 0-16,0 0 0,0 0 16,-33-88-16,33 88 15,0 0-15,0-51 0,0 51 16,50 8-16,-50-8 15,83 52-15,-83-52 16,0 0-16,0 0 16,74 74-16,-74-74 0,0 0 15,50 33-15,-50-33 16,16-28-16,-16 28 16,-25-84-16,25 84 15,-57-130-15,57 130 0,-67-140 16,67 140-16,0 0 15,0 0-15,-74-131 16,74 131-16,0 0 0,0 0 16,-25-83-16,25 83 15,17-23-15,-17 23 16,82 28-16,-82-28 0,100 75 16,-100-75-16,99 88 15,-99-88-15,0 0 16,0 0-16,0 0 0,83 55 15,-83-55-15,33-4 16,-33 4-16,-25-88 16,25 88-16,-75-145 15,75 145-15,-82-157 0,82 157 16,-75-154-16,75 154 16,0 0-16,0 0 15,0 0-15,0 0 0,-58-117 16,58 117-16,0-37 15,0 37-15,67 51 16,-67-51-16,115 121 16,-115-121-16,141 158 15,-141-158-15,124 135 0,-124-135 16,0 0-16,0 0 16,74 84-16,-74-84 15,0 0-15,0 0 0,0-89 16,0 89-16,-58-152 15,58 152-15,-99-206 16,99 206-16,-91-219 0,91 219 16,-99-195-16,99 195 15,0 0-15,-58-154 16,58 154-16,0 0 16,0 0-16,-25-102 0,25 102 15,33-32-15,-33 32 16,91 42-16,-91-42 15,133 106-15,-133-106 16,140 140-16,-140-140 16,141 149-16,-141-149 0,0 0 15,107 116-15,-107-116 16,0 0-16,75 70 16,-75-70-16,25-23 15,-25 23-15,-25-117 0,25 117 16,-66-176-16,66 176 15,-108-228-15,108 228 16,-116-228-16,116 228 16,-107-214-16,107 214 0,-83-168 15,83 168-15,0 0 16,0 0-16,-49-116 16,49 116-16,0 0 15,-9-46-15,9 46 0,66 13 16,-66-13-16,116 94 15,-116-94-15,149 129 16,-149-129-16,141 159 16,-141-159-16,140 153 0,-140-153 15,0 0-15,0 0 16,0 0-16,91 121 16,-91-121-16,41 51 15,-41-51-15,0-55 0,0 55 16,-49-140-16,49 140 15,-83-209-15,83 209 16,-116-251-16,116 251 16,-115-256-16,115 256 0,-116-256 15,116 256-15,-83-223 16,83 223-16,-74-186 16,74 186-16,0 0 15,-42-140-15,42 140 0,0 0 16,0 0-16,-8-88 15,8 88-15,41-19 16,-41 19-16,100 61 16,-100-61-16,124 121 0,-124-121 15,140 172-15,-140-172 16,157 195-16,-157-195 16,133 200-16,-133-200 15,124 181-15,-124-181 0,0 0 16,0 0-16,0 0 15,99 140-15,-99-140 16,58 69-16,-58-69 0,16-32 16,-16 32-16,-24-130 15,24 130-15,-58-200 16,-25-33-16,0 10 16,83 223-16,-74-205 0,-1 5 15,-7 15-15,82 185 16,-66-173-16,66 173 15,-58-172-15,58 172 16,-66-187-16,66 187 16,-50-157-16,50 157 0,0 0 15,-25-135-15,25 135 16,0 0-16,25-75 16,-25 75-16,74-10 15,-74 10-15,108 61 0,-108-61 16,149 126-16,-149-126 15,140 177-15,9 23 16,-33-10-16,-116-190 0,91 173 16,-91-173-16,107 186 15,-107-186-15,100 186 16,-100-186-16,99 177 16,-99-177-16,0 0 15,91 149-15,-91-149 0,0 0 16,58 74-16,-58-74 15,33-28-15,-33 28 16,8-121-16,-8 121 16,-25-200-16,25 200 0,-49-256 15,-18-28-15,1 19 16,66 265-16,-58-232 16,0-6-16,1 15 15,57 223-15,-67-209 16,18 0-16,-1 3 15,50 206-15,-41-185 0,41 185 16,-50-195-16,50 195 16,-41-205-16,41 205 15,-25-186-15,25 186 0,0 0 16,-16-144-16,16 144 16,0 0-16,16-98 15,-16 98-15,58-28 16,-58 28-16,83 51 0,-83-51 15,99 126-15,-99-126 16,132 186-16,-132-186 16,116 227-16,-116-227 15,132 271-15,-24 3 16,-9-32-16,-99-242 0,83 210 16,-83-210-16,74 208 15,-74-208-15,75 218 16,-75-218-16,66 206 15,-66-206-15,0 0 0,0 0 16,0 0-16,0 0 16,74 162-16,-74-162 15,41 75-15,-41-75 0,17-37 16,-17 37-16,-25-163 16,25 163-16,-58-243 15,-8-40-15,0 4 16,66 279-16,-58-251 15,0 5-15,-8 13 0,66 233 16,-41-228-16,-9-4 16,-8-6-16,58 238 15,-41-224-15,8 1 16,0 19-16,33 204 0,-17-186 16,17 186-16,-25-187 15,25 187-15,0-177 16,0 177-16,17-157 15,-17 157-15,0 0 0,25-121 16,-25 121-16,0 0 16,49-71-16,-49 71 15,75 0-15,-75 0 16,107 71-16,-107-71 0,116 135 16,-116-135-16,108 186 15,-18 28-15,1 0 16,-91-214-16,58 204 15,-8 1-15,8 5 16,-58-210-16,49 214 0,18 14 16,-10-1-16,-57-227 15,50 219-15,0 9 16,-9-9-16,-41-219 16,33 200-16,-33-200 15,51 209-15,-51-209 0,41 218 16,-41-218-16,41 196 15,-41-196-15,0 0 16,0 0-16,0 0 16,0 0-16,25 158 0,-25-158 15,17 65-15,-17-65 16,0-37-16,0 37 0,0-135 16,0 135-16,-9-205 15,9 205-15,-16-251 16,16 251-16,-8-275 15,8 275-15,-9-269 16,9 269-16,-8-260 0,8 260 16,8-238-1,-8 238-15,17-218 0,-17 218 16,25-172-16,-25 172 16,25-144-16,-25 144 15,0 0-15,0 0 0,33-94 16,-33 94-16,0 0 15,49-41-15,-49 41 16,58 23-16,-58-23 0,66 93 16,-66-93-16,42 139 15,-42-139-15,41 181 16,-41-181-16,41 210 16,-41-210-16,42 233 0,-42-233 15,33 241-15,-33-241 16,33 242-16,-33-242 15,49 219-15,-49-219 16,58 195-16,-58-195 16,75 149-16,-75-149 0,99 102 15</inkml:trace>
  <inkml:trace contextRef="#ctx0" brushRef="#br0" timeOffset="17823.2625">1727 5442 0,'0'0'16,"0"0"-16,0 0 16,-25-85-16,25 85 15,0 0-15,-25-74 0,25 74 16,0 0-16,-49-65 16,49 65-16,0 0 15,-74-46-15,74 46 0,-92-15 16,92 15-16,-82 29 15,82-29-15,-58 70 16,58-70-16,-33 88 16,33-88-16,-8 107 0,8-107 15,16 126-15,-16-126 16,41 144-16,-41-144 16,50 140-16,-50-140 15,59 144-15,-59-144 16,58 140-16,-58-140 0,65 130 15,-65-130-15,26 139 16,-26-139-16,-9 117 16,9-117-16,-41 102 15,41-102-15,-67 79 0,67-79 16,-73 61-16,73-61 16,0 0-16,-84 41 15,84-41-15,0 0 0,-83 19 16,83-19-16,0 0 15,0 0-15,0 0 16,-81 9-16,81-9 16,0 0-16,0 0 0,0 0 15,0 0-15,0 0 16,0 0-16,0 0 0,0 0 16,0 0-16,0 0 15,-76-4-15,76 4 16,0 0-16,0 0 0,0 0 15,0 0-15,0 0 16,0 0-16,0 0 0,0 0 16,0 0-16,0 0 15,-33-5-15,33 5 16,0 0-16,0 0 0,0 0 16,0 0-16,0 0 0,0 0 15,0 0-15,0 0 16,0 0-16,0 0 15,0 0-15,0 0 16,0 0-16,0 0 0,0 0 16,0 0-16,0 0 0,0 0 15,0 0-15,0 0 16,0 0-16,0 0 16,0 0-16,0 0 15,0 0-15,0 0 0,0 0 16,0 0-16,0 0 0,0 0 15,0 0-15</inkml:trace>
  <inkml:trace contextRef="#ctx0" brushRef="#br0" timeOffset="20087.8036">2711 5753 0,'-17'-22'0,"17"22"0,0 0 16,-57-47 0,57 47-16,0 0 0,-82-37 15,82 37-15,0 0 16,-84-5-16,84 5 15,-66 42-15,66-42 0,-33 79 16,33-79-16,0 116 16,0-116-16,25 131 15,-25-131-15,33 135 16,-33-135-16,50 125 0,-50-125 16,25 121-16,-25-121 15,0 0-15,0 0 16,16 108-16,-16-108 15,0 0-15,0 0 0,-8 60 16,8-60-16</inkml:trace>
  <inkml:trace contextRef="#ctx0" brushRef="#br0" timeOffset="20255.0949">2315 6424 0,'0'0'0,"0"0"0,57-42 16,-57 42-16,91-51 16,-91 51-16,99-65 15,-99 65-15,116-75 0,-116 75 16</inkml:trace>
  <inkml:trace contextRef="#ctx0" brushRef="#br0" timeOffset="20483.0895">2984 5786 0,'0'0'0,"0"0"0,-8 84 16,8-84-16,0 121 15,0-121-15,-9 154 16,9-154-16,0 167 15,0-167-15,0 0 0,0 0 16,9 144-16,-9-144 16,24 65-16,-24-65 0</inkml:trace>
  <inkml:trace contextRef="#ctx0" brushRef="#br0" timeOffset="20785.412">3149 6140 0,'0'0'0,"0"0"15,25-38-15,-25 38 16,0 0-16,25-55 16,-25 55-16,0 0 15,0 0-15,41-42 0,-41 42 16,0 0-16,58 0 15,-58 0-15,58 61 16,-58-61-16,58 102 0,-58-102 16,41 107-16,-41-107 15,0 0-15,0 0 16,50 75-16,-50-75 16,59 0-16,-59 0 15,48-61-15</inkml:trace>
  <inkml:trace contextRef="#ctx0" brushRef="#br0" timeOffset="20999.0715">3604 6000 0,'0'0'0,"0"0"16,0 0-16,-50 66 15,50-66-15,-49 88 0,49-88 16,-42 116-16,42-116 15,0 0-15,0 0 16,0 0-16,-33 112 16,33-112-16,-16 60 0,16-60 15,8-23-15,-8 23 16</inkml:trace>
  <inkml:trace contextRef="#ctx0" brushRef="#br0" timeOffset="21273.8913">3654 5763 0,'0'0'0,"0"0"0,74 61 16,-74-61-16,66 83 15,-66-83-15,58 112 16,-58-112-16,0 0 0,41 131 0,-41-131 15,17 125-15,-17-125 16,0 0-16,0 0 16,0 0-16,8 121 15,-8-121-15,0 0 0,0 0 16,-8 70-16,8-70 16,0 0-16</inkml:trace>
  <inkml:trace contextRef="#ctx0" brushRef="#br0" timeOffset="21466.2868">4299 6214 0,'0'0'0,"0"0"16,74-18-16,-74 18 15,91-42-15,-91 42 16,99-42-16,-99 42 0</inkml:trace>
  <inkml:trace contextRef="#ctx0" brushRef="#br0" timeOffset="22016.2898">5085 6042 0,'0'0'16,"0"0"-16,0 0 0,0 0 16,-58-37-16,58 37 15,0 0-15,-66 0 16,66 0-16,-74 46 15,74-46-15,-50 89 0,50-89 16,0 0-16,0 84 16,0-84-16,0 0 15,50 51-15,-50-51 16,82-5-16,-82 5 0,75-51 16,-75 51-16,58-84 15,-58 84-15,0 0 16,0 0-16,0 0 0,0 0 15,0 0-15,33-79 16,-33 79-16,16-23 16,-16 23-16,0 37 0,0-37 15,0 98-15,0-98 16,9 139-16,-9-139 16,8 159-16,-8-159 0,8 162 15,-8-162-15,-16 145 16,16-145-16,-34 120 15,34-120-15,-49 80 16,49-80-16,0 0 0,-66 41 16,66-41-16,0 0 15,-58-9-15,58 9 16,-33-80-16,33 80 16</inkml:trace>
  <inkml:trace contextRef="#ctx0" brushRef="#br0" timeOffset="22273.7312">5598 5838 0,'0'0'15,"0"0"-15,0 0 16,-33 46-16,33-46 15,-33 93-15,33-93 0,-42 140 16,42-140-16,-8 149 16,8-149-16,0 148 15,0-148-15,0 0 0,25 93 16,-25-93-16,58 28 16,-58-28-16</inkml:trace>
  <inkml:trace contextRef="#ctx0" brushRef="#br0" timeOffset="22566.6547">5672 6163 0,'0'0'0,"0"0"0,0 0 15,25-42-15,-25 42 16,0 0-16,0 0 15,0 0-15,50-42 16,-50 42-16,57-4 0,-57 4 16,50 42-16,-50-42 15,41 83-15,-41-83 16,0 0-16,34 102 0,-34-102 16,0 0-16,41 75 15,-41-75-15,41 23 16,-41-23-16,50-41 15</inkml:trace>
  <inkml:trace contextRef="#ctx0" brushRef="#br0" timeOffset="22765.6544">6069 6075 0,'-16'27'0,"16"-27"0,-42 61 16,42-61-16,-58 103 15,58-103-15,-58 116 16,58-116-16,0 0 0,0 0 16,-49 117-16,49-117 15,-25 64-15,25-64 16,41-9-16,-41 9 0</inkml:trace>
  <inkml:trace contextRef="#ctx0" brushRef="#br0" timeOffset="23052.4872">6160 5740 0,'0'0'15,"0"0"-15,50 70 0,-50-70 16,49 89-16,-49-89 15,58 111-15,-58-111 16,50 130-16,-50-130 16,33 135-16,-33-135 0,8 144 15,-8-144-15,0 0 16,-8 121-16,8-121 16,0 0-16,0 0 15,0 0-15,0 0 0,-8 79 16</inkml:trace>
  <inkml:trace contextRef="#ctx0" brushRef="#br0" timeOffset="23433.1671">6408 5334 0,'0'0'0,"0"0"0,66 38 16,-66-38-16,83 79 15,-83-79-15,107 112 16,-107-112-16,116 149 15,-116-149-15,99 172 16,-99-172-16,75 209 16,-75-209-16,49 214 0,-49-214 15,17 210-15,-17-210 16,-8 185-16,8-185 16,0 0-16,-33 140 0,33-140 15,-58 83-15,58-83 16</inkml:trace>
  <inkml:trace contextRef="#ctx0" brushRef="#br0" timeOffset="23932.2448">2496 5200 0,'-25'18'0,"25"-18"16,-57 65-16,57-65 15,-75 103-15,75-103 16,-83 145-16,83-145 0,-81 181 16,81-181-16,-68 209 15,68-209-15,-32 219 16,32-219-16,-17 200 16,17-200-16,17 167 15,-17-167-15,66 135 0,-66-135 16,140 80-16</inkml:trace>
  <inkml:trace contextRef="#ctx0" brushRef="#br0" timeOffset="24532.8148">7293 5651 0,'0'0'0,"0"0"15,41 80-15,-41-80 0,50 111 16,-50-111-16,58 158 16,-58-158-16,49 177 15,-49-177-15,0 0 0,42 173 16,-42-173-16,0 0 15,0 0-15,0 0 16,0 0-16,24 111 0,-24-111 16,-8 38-16,8-38 15,-58-48-15,58 48 16,-66-83-16,66 83 0,0 0 16,-99-69-16,99 69 15,-83-38-15,83 38 16,-66 28-16,66-28 15,-16 70-15,16-70 0,16 102 16,-16-102-16,50 93 16,-50-93-16,91 70 15,-91-70-15,107 32 16,-107-32-16,99-18 0,-99 18 16,91-61-16,-91 61 15</inkml:trace>
  <inkml:trace contextRef="#ctx0" brushRef="#br0" timeOffset="24816.3683">7690 6350 0,'0'0'0,"0"0"0,0 0 15,0 0-15,33-38 16,-33 38-16,0 0 15,58-51-15,-58 51 0,0 0 16,0 0-16,66-51 16,-66 51-16,58-10 15,-58 10-15,49 38 16,-49-38-16,50 83 0,-50-83 16,33 107-16,-33-107 15,50 103-15,-50-103 16,49 60-16,-49-60 0,75-5 15</inkml:trace>
  <inkml:trace contextRef="#ctx0" brushRef="#br0" timeOffset="25032.9619">8219 6150 0,'-8'23'16,"8"-23"-16,-42 78 16,42-78-16,-74 122 15,74-122-15,-83 148 16,83-148-16,-99 140 0,99-140 16,0 0-16,-66 116 15</inkml:trace>
  <inkml:trace contextRef="#ctx0" brushRef="#br0" timeOffset="31766.274">818 7451 0,'0'0'16,"0"0"-16,0 0 16,58 28-16,-58-28 0,82 0 15,-82 0-15,75-9 16,-75 9-16,75-32 16</inkml:trace>
  <inkml:trace contextRef="#ctx0" brushRef="#br0" timeOffset="32244.572">1239 7196 0,'0'0'15,"0"0"-15,0 0 0,0 0 16,0 0-16,0 0 15,67-5-15,-67 5 16,0 0-16,82-28 0,-82 28 16,0 0-16,0 0 15,74 0-15,-74 0 16,0 0-16,43 42 16,-43-42-16,0 79 15,0-79-15,-43 89 0,43-89 16,-56 97-16,56-97 15,0 0-15,0 0 16,0 0-16,0 0 0,-59 84 16,59-84-16,0 0 15,-32 56-15,32-56 0,23 23 16,-23-23-16,68-14 16,-68 14-16,91-28 15,-91 28-15,0 0 16,0 0-16,114-37 0,-114 37 15,0 0-15,0 0 16,0 0-16,0 0 16,0 0-16,0 0 0,76-32 15,-76 32-15</inkml:trace>
  <inkml:trace contextRef="#ctx0" brushRef="#br0" timeOffset="35054.5202">1645 5000 0,'0'0'0,"0"0"16,0 0-16,-9 60 16,9-60-16,17 74 0,-17-74 15,58 52-15,-58-52 16,82 19-16,-82-19 16,99-28-16,-99 28 15,75-56-15,-75 56 0,59-79 16,-59 79-16,0 0 15,7-79-15,-7 79 16,-57-61-16,57 61 16,-108-46-16,108 46 0,-141-14 15,141 14-15,-124 18 16,124-18-16,0 0 0,-116 42 16,116-42-16,0 0 15,-74 55-15,74-55 16,-16 66-16</inkml:trace>
  <inkml:trace contextRef="#ctx0" brushRef="#br1" timeOffset="40883.0757">25521 10242 0,'0'0'16,"0"0"-16,8 84 15,-8-84-15,0 136 16,0-136-16,-8 157 16,8-157-16,0 0 0,0 0 15,0 0-15,0 0 16,-17 154-16,17-154 15,8 89-15,-8-89 16,25-20-16,-25 20 0,58-102 16,-58 102-16,66-162 15,-66 162-15,75-191 16,-75 191-16,74-181 16,-74 181-16,0 0 0,0 0 15,0 0-15,58-126 16,-58 126-16,41-51 15,-41 51-15,17 61 16,-17-61-16,-25 152 16,25-152-16,-50 248 0,-24 35 15,74-283-15,-83 266 16,83-266-16,-66 223 16,66-223-16,0 0 0,0 0 15,-41 158-15,41-158 16,0 0-16,0 84 15,0-84-15,41-19 16,-41 19-16,66-116 0,34-71 16,-18-12-16,-82 199 15,83-192-15,24 2 16,-16 13-16,-91 177 16,100-159-16,-100 159 15,107-162-15,-107 162 0,108-139 16,-108 139-16,0 0 15,0 0-15,82-103 16,-82 103-16,66-32 16,-66 32-16,42 56 0,-42-56 15,8 139-15,-8-139 16,-50 237-16,-8 42 16,-8 5-16,66-284 15,-74 261-15,0-14 0,74-247 16,-75 241-16,17-22 15,58-219-15,-49 200 16,49-200-16,-42 181 16,42-181-16,-33 154 15,33-154-15,0 0 0,0 0 16,0 0-16,0 0 16,-16 98-16,16-98 15,0 0-15,0 0 0,58-75 16,16-97-16,25-37 15,-99 209-15,116-228 16,8-19-16,8 6 16,-132 241-16,116-233 15,0 4-15,0 16 16,-116 213-16,99-187 0,-99 187 16,99-181-16,-99 181 15,107-168-15,-107 168 16,0 0-16,83-139 0,-83 139 15,0 0-15,0 0 16,58-74-16,-58 74 16,25 18-16,-42 99 15,17-117-15,-33 167 0,-25 47 16,0 9-16,1-27 16,-1-24-16,16 5 15,-7 9-15,49-186 16,-50 209-16,-8 42 15,0 10-15,1-24 0,15-23 16,1 0-16,-9-9 16,50-205-16,-41 204 15,41-204-15,-41 224 16,41-224-16,-42 218 0,42-218 16,0 0-16,0 0 15,0 0-15,0 0 16,-41 159-16,41-159 15,-8 78-15,8-78 0,33-36 16,-33 36-16,82-164 16,26-73-16,8-14 15,-1 23-15,-15 33 16,-9 9-16,16 9 16,-8 10-16,-8-1 0,17-9 15,-9-9-15,-8 0 16,0 14-16,0 0 15,-9 0-15,-82 172 16,100-177-16,-100 177 16,107-191-16,-107 191 0,108-191 15,-108 191-15,107-158 16,-107 158-16,0 0 16,0 0-16,75-102 15,-75 102-15,33-33 0,-33 33 16,8 79-16,-8-79 15,-25 164-15,25-164 16,-50 236-16,50-236 0,-74 298 16,-17 14-16,8-9 15,17-52-15,8-37 16,-8-10-16,0 10 16,0-5-16,-8 6 15,-1 21-15,1 2 16,-1-15-16,9-8 0,8-11 15,-16-8-15,74-196 16,-50 186-16,50-186 16,-58 195-16,58-195 15,-41 186-15,41-186 0,0 0 16,0 0-16,0 0 16,-33 144-16,33-144 15,8 75-15,-8-75 0,50-19 16,32-102-16,-82 121 15,116-172-15,-8-61 16,7 1-16,-15 32 16,-18 23-16,9 5 15,0 0-15,-91 172 0,116-191 16,-17-37-16,25-9 16,-124 237-16,100-224 15,15-9-15,1 20 16,-116 213-16,99-195 0,-99 195 15,101-195-15,-101 195 16,115-191-16,-115 191 16,83-154-16,-83 154 15,0 0-15,0 0 16,0 0-16,0 0 0,50-84 16,-50 84-16,0 0 15,0 0-15,-58 168 16,-25 32-16,-16 23 15,99-223-15,-84 205 0,-7 13 16,-8-3-16,99-215 16,-83 227-16,-8 10 15,9 19-15,82-256 16,-75 237-16,1 1 0,-1-10 16,75-228-16,-66 205 15,66-205-15,-82 204 16,82-204-16,-67 210 15,67-210-15,-58 181 16,58-181-16,0 0 0,0 0 16,0 0-16,0 0 15,-49 135-15,49-135 16,-25 65-16,25-65 0,0 0 16,0 0-16,91-98 15,-91 98-15,99-148 16,-99 148-16,141-186 15,-141 186-15,124-172 0,-124 172 16,124-154-16,-124 154 16,0 0-16,83-112 15,-83 112-15,0 0 0,0 0 16,66-42-16,-66 42 16,24 24-16,-24-24 15,-16 111-15,16-111 16,-66 173-16,66-173 0,-99 204 15,99-204 1,-116 195-16,116-195 0,-91 177 16,91-177-16,0 0 15,0 0-15,-58 130 0</inkml:trace>
  <inkml:trace contextRef="#ctx0" brushRef="#br1" timeOffset="45305.2962">11387 5545 0,'0'0'16,"0"0"-16,0 0 0,-25-70 16,25 70-16,0 0 0,0 0 15,-58-43-15,58 43 16,-91-23-16,91 23 0,-99-4 16,99 4-16,-91 27 15,91-27-15,-58 67 16,58-67-16,-16 102 15,16-102-15,16 116 0,-16-116 16,58 121-16,-58-121 16,83 125-16,-83-125 15,91 144-15,-91-144 16,91 144-16,-91-144 0,90 159 16,-90-159-16,58 163 15,-58-163-15,17 167 16,-17-167-16,-17 162 15,17-162-15,-66 145 16,66-145-16,-107 126 0,107-126 16,-124 101-16,124-101 15,-141 71-15,141-71 16,-107 37-16,107-37 0,0 0 16,0 0-16,-91 4 15,91-4-15,-50-32 16,50 32-16</inkml:trace>
  <inkml:trace contextRef="#ctx0" brushRef="#br1" timeOffset="45867.2801">12520 6619 0,'-25'-28'0,"25"28"16,-50-51-16,50 51 15,0 0-15,-74-28 16,74 28-16,-83 13 0,83-13 15,-66 61-15,66-61 16,0 0-16,-17 84 16,17-84-16,42 84 15,-42-84-15,74 46 0,-74-46 16,0 0-16,83 0 16,-83 0-16,0 0 15,74-46-15,-74 46 0,0 0 16,0 0-16,0 0 15,0 0-15,50-52 16,-50 52-16,0 0 0,0 0 16,66 57-16,-66-57 15,16 115-15,-16-115 16,25 164-16,-25-164 16,25 172-16,-25-172 0,17 148 15,-17-148-15,-17 121 16,17-121-16,-50 79 15,50-79-15,-82 61 16,82-61-16,-91 23 0,91-23 16,-99-4-16,99 4 15,-91-38-15</inkml:trace>
  <inkml:trace contextRef="#ctx0" brushRef="#br1" timeOffset="46148.7642">12949 6056 0,'0'0'0,"0"0"15,-8 117-15,8-117 16,0 162-16,0-162 16,0 200-16,0-200 0,17 196 15,-17-196-15,0 0 16,0 0-16,16 143 16,-16-143-16</inkml:trace>
  <inkml:trace contextRef="#ctx0" brushRef="#br1" timeOffset="46449.1577">13074 6577 0,'0'0'0,"0"0"15,0 0-15,33-65 16,-33 65-16,49-79 15,-49 79-15,0 0 16,0 0-16,58-70 0,-58 70 16,66-28-16,-66 28 15,50 19-15,-50-19 16,41 79-16,-41-79 0,33 112 16,-33-112-16,33 120 15,-33-120-15,0 0 16,33 98-16,-33-98 15,0 0-15,50 33 0</inkml:trace>
  <inkml:trace contextRef="#ctx0" brushRef="#br1" timeOffset="46657.9806">13520 6461 0,'0'0'0,"0"0"16,-58 74-16,58-74 16,-49 89-16,49-89 0,-50 101 15,50-101-15,0 0 16,0 0-16,0 0 0,-33 85 16,33-85-16,0 0 15</inkml:trace>
  <inkml:trace contextRef="#ctx0" brushRef="#br1" timeOffset="46999.4658">13578 6000 0,'0'0'0,"0"0"15,0 0-15,25 93 16,-25-93-16,49 117 0,-49-117 16,66 140-16,-66-140 15,58 149-15,-58-149 16,50 129-16,-50-129 16,25 122-16,-25-122 15,8 101-15,-8-101 0,0 0 16,-25 94-16,25-94 15,0 0-15,-25 74 16,25-74-16,0 0 0,0 0 16,0 0-16,0 0 15,-41 37-15,41-37 0</inkml:trace>
  <inkml:trace contextRef="#ctx0" brushRef="#br1" timeOffset="47246.1482">14223 6545 0,'0'0'0,"0"0"15,66-10-15,-66 10 16,83-23-16,-83 23 0,0 0 16,107-23-16,-107 23 15,0 0-15,0 0 16</inkml:trace>
  <inkml:trace contextRef="#ctx0" brushRef="#br1" timeOffset="47901.5157">15530 6061 0,'0'0'0,"0"0"0,-91-14 16,91 14-16,0 0 16,-82 19-16,82-19 0,-67 59 15,67-59-15,-33 103 16,33-103-16,9 131 15,-9-131-15,41 158 16,-41-158-16,74 162 16,-74-162-16,75 159 0,-75-159 15,49 130-15,-49-130 16,0 0-16,0 0 16,0 0-16,25 88 0</inkml:trace>
  <inkml:trace contextRef="#ctx0" brushRef="#br1" timeOffset="48083.076">15158 6786 0,'0'0'0,"0"0"0,116-46 15,-116 46-15,141-70 16,-141 70-16,173-79 15,-173 79-15,190-98 16</inkml:trace>
  <inkml:trace contextRef="#ctx0" brushRef="#br1" timeOffset="48315.9378">16167 5963 0,'0'0'0,"0"0"16,-50 75-16,50-75 16,-49 112-16,49-112 15,-33 167-15,33-167 0,-17 200 16,17-200-16,8 182 16,-8-182-16,0 0 15,33 139-15,-33-139 16,0 0-16,58 69 0,-58-69 15</inkml:trace>
  <inkml:trace contextRef="#ctx0" brushRef="#br1" timeOffset="48600.8254">16200 6614 0,'0'0'0,"0"0"15,17-74-15,-17 74 0,49-84 16,-49 84-16,0 0 16,0 0-16,50-88 15,-50 88-15,0 0 0,41-51 16,-41 51-16,41 18 16,-41-18-16,25 84 15,-25-84-15,25 121 0,-25-121 16,0 0-16,25 121 15,-25-121-15,49 89 16,-49-89-16,67 23 16,-67-23-16</inkml:trace>
  <inkml:trace contextRef="#ctx0" brushRef="#br1" timeOffset="48807.6379">16531 6419 0,'0'0'16,"0"0"-16,-58 80 15,58-80-15,-41 92 0,41-92 16,0 0-16,-34 108 16,34-108-16,0 0 15,0 0-15,0 0 0,-16 87 16,16-87-16</inkml:trace>
  <inkml:trace contextRef="#ctx0" brushRef="#br1" timeOffset="49099.0966">16613 6038 0,'0'0'0,"0"0"16,67 74-16,-67-74 16,82 102-16,-82-102 15,91 145-15,-91-145 16,83 176-16,-83-176 16,58 187-16,-58-187 0,16 177 15,-16-177-15,0 0 16,0 0-16,-8 134 0,8-134 15,-33 70-15,33-70 16,-33-14-16</inkml:trace>
  <inkml:trace contextRef="#ctx0" brushRef="#br1" timeOffset="49384.9105">16820 5699 0,'33'13'0,"-33"-13"16,91 56-16,-91-56 15,149 125-15,-149-125 0,165 177 16,-165-177-16,141 223 15,-141-223-15,116 242 16,-116-242-16,41 238 16,-41-238-16,0 232 0,0-232 15,-58 186-15,58-186 16,-107 131-16</inkml:trace>
  <inkml:trace contextRef="#ctx0" brushRef="#br1" timeOffset="49866.0197">12181 5707 0,'-25'33'0,"25"-33"15,-66 107-15,66-107 16,-83 186-16,-8 32 16,91-218-16,-75 224 15,75-224-15,-57 227 0,57-227 16,-33 229-16,33-229 15,0 209-15,0-209 16,49 191-16,-49-191 16,108 134-16,-108-134 15</inkml:trace>
  <inkml:trace contextRef="#ctx0" brushRef="#br1" timeOffset="50499.6104">18036 5991 0,'0'0'0,"0"0"16,0 134-16,0-134 16,8 174-16,-8-174 15,41 194-15,-41-194 16,0 0-16,42 163 16,-42-163-16,0 0 0,0 0 15,0 0-15,0 0 16,33 98-16,-33-98 15,0 0-15,0 0 0,-42-61 16,42 61-16,-82-74 16,82 74-16,-83-42 15,83 42-15,-83 23 16,83-23-16,-74 65 0,74-65 16,-42 103-16,42-103 15,17 106-15,-17-106 16,50 94-16,-50-94 0,82 60 15,-82-60-15,91 19 16,-91-19-16,108-14 16,-108 14-16,91-56 15,-91 56-15,74-65 0</inkml:trace>
  <inkml:trace contextRef="#ctx0" brushRef="#br1" timeOffset="50798.7738">18218 6725 0,'0'0'15,"0"0"-15,33-64 16,-33 64-16,57-61 0,-57 61 16,75-65-16,-75 65 15,0 0-15,0 0 16,74-36-16,-74 36 15,66 3-15,-66-3 0,58 71 16,-58-71-16,33 106 16,-33-106-16,42 135 15,-42-135-15,0 0 0,49 121 16,-49-121-16,67 75 16,-67-75-16,74 0 15,-74 0-15</inkml:trace>
  <inkml:trace contextRef="#ctx0" brushRef="#br1" timeOffset="50999.4567">18780 6507 0,'-17'28'0,"17"-28"0,-49 75 15,49-75-15,-67 112 16,67-112-16,-66 129 16,66-129-16,-66 145 15,66-145-15,-58 116 0</inkml:trace>
  <inkml:trace contextRef="#ctx0" brushRef="#br1" timeOffset="53071.9605">10940 7591 0,'0'0'0,"0"0"15,0 0-15,0 0 16,0 0-16,0 0 15,-74 23-15,74-23 0,-50 56 16,50-56-16,-41 75 16,41-75-16,-8 83 15,8-83-15,33 79 0,-33-79 16,74 56-16,-74-56 16,91 33-16,-91-33 15,0 0-15,116 0 16,-116 0-16,0 0 15,82-38-15,-82 38 0,0 0 16,50-59-16,-50 59 16,-8-80-16,8 80 0,0 0 15,-50-74-15,50 74 16,0 0-16,-82-52 16,82 52-16,0 0 15,0 0-15,-116-23 0,116 23 16,0 0-16,0 0 15,-75 9-15</inkml:trace>
  <inkml:trace contextRef="#ctx0" brushRef="#br1" timeOffset="54173.4636">11395 4842 0,'0'0'0,"0"0"0,0 0 15,58-5-15,-58 5 16,83-9-16,-83 9 16,91-5-16,-91 5 0,0 0 15,99-5-15,-99 5 16,0 0-16,0 0 16,0 0-16,66 10 0,-66-10 15,0 0-15,16 46 16,-16-46-16,-24 79 15,24-79-15,0 0 16,-58 84-16,58-84 0,0 0 16,0 0-16,0 0 15,-58 79-15,58-79 16,0 0-16,-17 56 0,17-56 16,25 33-16,-25-33 15,75 0-15,-75 0 16,0 0-16,90-19 15,-90 19-15,0 0 0,0 0 16,0 0-16,0 0 16,0 0-16,100-14 0,-100 14 15,0 0-15,0 0 16,0 0-16,0 0 0,0 0 16,74-9-16,-74 9 0,0 0 15,0 0-15,0 0 16</inkml:trace>
  <inkml:trace contextRef="#ctx0" brushRef="#br1" timeOffset="58547.9833">9649 6163 0,'0'0'16,"0"0"-16,17 103 0,-17-103 16,17 125-16,-17-125 15,17 144-15,-17-144 16,16 144-16,-16-144 16,0 0-16,0 135 0,0-135 15,0 0-15,0 0 16</inkml:trace>
  <inkml:trace contextRef="#ctx0" brushRef="#br1" timeOffset="58798.7422">9385 6577 0,'0'0'15,"0"0"-15,82-27 16,-82 27-16,133-25 0,-133 25 16,141-23-16,-141 23 15,141-13-15</inkml:trace>
  <inkml:trace contextRef="#ctx0" brushRef="#br0" timeOffset="76491.4714">768 8206 0,'0'0'0,"0"0"0,0 0 16,0 0-16,0 0 16,0 0-16,0 0 0,0 0 15,-8-81-15,8 81 16,0 0-16,-24-60 15,24 60-15,0 0 16,-50-46-16,50 46 0,0 0 16,0 0-16,-58-37 15,58 37-15,0 0 16,-67-19-16,67 19 0,0 0 16,0 0-16,0 0 15,-41 28-15,41-28 16,-24 60-16,24-60 15,0 0-15,0 89 0,0-89 16,16 98-16,-16-98 16,25 107-16,-25-107 15,0 0-15,32 107 0,-32-107 16,42 112-16,-42-112 16,41 121-16,-41-121 15,26 116-15,-26-116 0,8 102 16,-8-102-1,0 0-15,8 103 0,-8-103 16,-16 107-16,16-107 16,-33 88-16,33-88 15,0 0-15,-58 74 0,58-74 16,0 0-16,-67 51 16,67-51-16,0 0 15,-82 24-15,82-24 16,0 0-16,0 0 0,-75 4 15,75-4-15,0 0 16,0 0-16,0 0 0,0 0 16,-57-9-16,57 9 15,0 0-15</inkml:trace>
  <inkml:trace contextRef="#ctx0" brushRef="#br0" timeOffset="77001.5447">248 9852 0,'0'0'0,"0"0"0,0 0 16,0 0-16,0 0 15,0 0-15,0 0 16,0 0-16,32 19 0,-32-19 16,0 0-16,0 0 15,59 9-15,-59-9 16</inkml:trace>
  <inkml:trace contextRef="#ctx0" brushRef="#br0" timeOffset="77525.9834">496 9750 0,'0'0'0,"0"0"16,0 0-16,0 0 15,0 0-15,0 0 0,0 0 16,0 0-16,0 0 16,0 0-16,0 0 15,0 0-15,0 0 0,0 0 16,0 0-16,50 0 15,-50 0-15,0 0 16,33 18-16,-33-18 16,0 0-16,8 28 0,-8-28 15,0 0-15,-18 46 16,18-46-16,0 0 0,-32 57 16,32-57-16,0 0 15,0 0-15,0 0 16,0 0-16,-34 65 15,34-65-15,0 0 0,0 42 16,0-42-16,0 0 16,34 18-16,-34-18 15,0 0-15,0 0 16,0 0-16,58 0 0,-58 0 16,0 0-16</inkml:trace>
  <inkml:trace contextRef="#ctx0" brushRef="#br0" timeOffset="78232.6362">793 7828 0,'0'0'0,"0"0"16,0 0-16,0 0 15,0 0-15,0 0 16,-33 51-16,33-51 0,0 0 16,0 0-16,0 0 15,0 0-15,0 0 16,-17 46-16,17-46 15,0 0-15,0 0 0,8 43 16,-8-43-16,0 0 16,0 0-16,26 14 15,-26-14-15,0 0 0,0 0 16,0 0-16,24-37 16,-24 37-16,0 0 15,0 0-15,0-52 0,0 52 16,0 0-16,0 0 15,0 0-15,0 0 16,0 0-16,0 0 0,-15-51 16</inkml:trace>
  <inkml:trace contextRef="#ctx0" brushRef="#br0" timeOffset="79575.3992">1257 8182 0,'0'0'16,"0"0"-16,0 0 15,0 0-15,-76 37 16,76-37-16,-49 42 0,49-42 15,-65 75-15,65-75 16,-50 79-16,50-79 16,-41 102-16,41-102 0,-34 112 15,34-112-15,-34 130 16,34-130-16,-16 134 16,16-134-16,0 136 15,0-136-15,0 125 16,0-125-16,16 131 0,-16-131 15,25 111-15,-25-111 16,0 0-16,0 0 16,17 107-16,-17-107 0,0 0 15,17 107-15,-17-107 16,0 0-16,0 0 0,0 0 16,0 0-16,0 0 15,0 0-15,0 0 16,0 0-16,0 0 0,0 0 15,9 75-15,-9-75 16,0 0-16,0 0 0,0 0 16,0 0-16,0 0 15,0 0-15,0 0 16,0 0-16,0 0 0,0 0 16,0 41-16,0-41 15,0 0-15,0 0 0,0 0 16,0 0-16,0 0 15,0-46-15,0 46 16</inkml:trace>
  <inkml:trace contextRef="#ctx0" brushRef="#br0" timeOffset="82021.6322">1123 8657 0,'0'0'0,"0"0"16,0 0-16,35-10 15,-35 10-15,0 0 16,81-8-16,-81 8 16,0 0-16,83-10 0,-83 10 15,0 0-15,0 0 16,0 0-16,75 10 15,-75-10-15,24 36 16,-24-36-16,0 0 0,-33 47 0,33-47 16,0 0-16,-66 56 15,66-56-15,0 0 16,0 0-16,0 0 0,0 0 16,-65 41-16,65-41 15,0 0-15,0 0 0,-50 28 16,50-28-16,0 0 15,16 28-15,-16-28 16,0 0-16,74 5 0,-74-5 16,0 0-16,83 13 15,-83-13-15,0 0 16,58 43-16,-58-43 16,24 74-16,-24-74 0,-24 89 15,24-89-15,-50 88 16,50-88-16,-73 70 15,73-70-15,0 0 0,-92 51 16,92-51-16,0 0 16,-75 18-16,75-18 15,0 0-15,-40-23 16,40 23-16,8-61 16,-8 61-16</inkml:trace>
  <inkml:trace contextRef="#ctx0" brushRef="#br0" timeOffset="82382.4851">1603 9191 0,'0'0'16,"0"0"-16,0 0 15,8-65-15,-8 65 16,0 0-16,25-65 0,-25 65 16,0 0-16,0 0 15,0 0-15,0 0 0,41-60 16,-41 60-16,34-10 16,-34 10-16,0 0 15,34 51-15,-34-51 16,32 99-16,-32-99 0,16 101 15,-16-101-15,0 0 16,0 0-16,25 84 16,-25-84-16,50 24 0,-50-24 15,33-28-15,-33 28 16,34-70-16</inkml:trace>
  <inkml:trace contextRef="#ctx0" brushRef="#br0" timeOffset="82648.9161">1818 9015 0,'0'0'16,"0"0"-16,-41 60 15,41-60-15,-50 75 16,50-75-16,-50 97 0,50-97 15,-49 107-15,49-107 16,0 0-16,0 0 16,0 0-16,0 0 15,-25 79-15,25-79 0,0 0 16,0 0-16,17-27 16,-17 27-16</inkml:trace>
  <inkml:trace contextRef="#ctx0" brushRef="#br0" timeOffset="83260.6674">1836 8419 0,'0'0'15,"0"0"-15,0 0 16,49-13-16,-49 13 0,0 0 16,0 0-16,0 0 15,0 0-15,50-10 16,-50 10-16,0 0 15,24 19-15,-24-19 0,-9 46 16,9-46-16,0 0 16,-33 52-16,33-52 15,0 0-15,0 0 0,0 0 16,0 0-16,0 0 16,-32 41-16,32-41 0,0 0 15,-9 33-15,9-33 16,0 0-16,33 19 15,-33-19-15,0 0 0,67 4 16,-67-4-16,0 0 16,0 0-16,0 0 15,57 23-15,-57-23 16,0 0-16,33 52 0,-33-52 16,-16 46-16,16-46 15,0 0-15,-42 56 16,42-56-16,0 0 0,0 0 15,0 0-15,0 0 16,0 0-16,0 0 16,-49 37-16,49-37 0,0 0 15,-24 15-15,24-15 16,0 0-16,0 0 0</inkml:trace>
  <inkml:trace contextRef="#ctx0" brushRef="#br0" timeOffset="83528.1191">2190 9122 0,'0'0'0,"0"0"0,0 0 16,0 0-16,41 4 16,-41-4-16,0 0 15,58-13-15,-58 13 16,0 0-16,91-38 0,-91 38 16,0 0-16</inkml:trace>
  <inkml:trace contextRef="#ctx0" brushRef="#br0" timeOffset="83883.0955">2587 9113 0,'0'0'0,"0"0"0,0 0 16,0 0-16,0 0 15,0 0-15,0 0 16,25-52-16,-25 52 16,0 0-16,0 0 0,49-60 15,-49 60-15,0 0 16,42-33-16,-42 33 0,42 14 16,-42-14-16,32 60 15,-32-60-15,18 99 16,-18-99-16,15 106 15,-15-106-15,0 0 0,0 0 16,25 98-16,-25-98 16,0 0-16,33 56 15,-33-56-15,0 0 0,50-14 16,-50 14-16</inkml:trace>
  <inkml:trace contextRef="#ctx0" brushRef="#br0" timeOffset="84104.9197">2901 9033 0,'0'0'15,"0"0"-15,-33 66 16,33-66-16,-41 79 0,41-79 16,-50 107-16,50-107 15,-49 106-15,49-106 16,0 0-16,0 0 0,-42 102 15,42-102-15,-25 48 16,25-48-16,0 0 16,0 0-16,33-112 0</inkml:trace>
  <inkml:trace contextRef="#ctx0" brushRef="#br0" timeOffset="84518.6679">2852 8541 0,'0'0'0,"0"0"0,42-15 15,-42 15-15,0 0 16,0 0-16,49-18 0,-49 18 15,0 0-15,0 0 16,41-5-16,-41 5 16,16 23-16,-16-23 15,-16 52-15,16-52 0,0 0 16,-41 55-16,41-55 16,0 0-16,0 0 0,-42 60 15,42-60-15,0 0 16,-16 52-16,16-52 15,33 19-15,-33-19 16,66 0-16,-66 0 0,0 0 16,100-10-16,-100 10 15,0 0-15,0 0 16,82-4-16,-82 4 0,0 0 16</inkml:trace>
  <inkml:trace contextRef="#ctx0" brushRef="#br0" timeOffset="84748.946">3248 9173 0,'0'0'0,"0"0"15,0 0-15,67-19 16,-67 19-16,0 0 16,91-28-16,-91 28 15,0 0-15,99-46 0</inkml:trace>
  <inkml:trace contextRef="#ctx0" brushRef="#br0" timeOffset="85000.9366">3670 8773 0,'0'0'16,"0"0"-16,0 69 15,0-69-15,0 108 0,0-108 16,0 140-16,0-140 15,0 143-15,0-143 16,0 0-16,17 135 16,-17-135-16,0 0 0,16 71 15,-16-71-15,58-6 16</inkml:trace>
  <inkml:trace contextRef="#ctx0" brushRef="#br0" timeOffset="85369.8279">3926 8945 0,'0'0'0,"0"0"16,-8 88-16,8-88 15,-8 103-15,8-103 0,0 0 16,16 106-16,-16-106 15,50 71-15,-50-71 16,83 23-16,-83-23 16,0 0-16,91-33 0,-91 33 15,74-84-15,-74 84 16,33-106-16,-33 106 16,-8-103-16,8 103 15,-41-93-15,41 93 16,-83-60-16,83 60 0,0 0 15,-83-33-15,83 33 16,0 0-16,-82 0 16,82 0-16,0 0 0,-50 23 15,50-23-15</inkml:trace>
  <inkml:trace contextRef="#ctx0" brushRef="#br0" timeOffset="85716.2314">4356 9196 0,'0'0'0,"0"0"0,0 0 16,17-37-16,-17 37 15,0 0-15,0 0 16,25-51-16,-25 51 15,0 0-15,0 0 0,0 0 16,41-51-16,-41 51 16,41-5-16,-41 5 15,34 56-15,-34-56 0,24 83 16,-24-83-16,25 102 16,-25-102-16,0 0 15,50 85-15,-50-85 16,0 0-16,58 32 0,-58-32 15,66-23-15,-66 23 16,66-61-16</inkml:trace>
  <inkml:trace contextRef="#ctx0" brushRef="#br0" timeOffset="86048.8503">4770 9047 0,'0'0'16,"0"0"-16,-41 79 15,41-79-15,-50 89 16,50-89-16,0 0 0,-58 102 16,58-102-16,0 0 15,0 0-15,0 0 16,-66 102-16,66-102 15,0 0-15,0 0 0,0 0 16,0 0-16,0 0 0,0 0 16,0 0-16,0 0 15,0 0-15,0 0 16,-33 80-16,33-80 0,0 0 16,-8 32-16,8-32 15,33-5-15,-33 5 0</inkml:trace>
  <inkml:trace contextRef="#ctx0" brushRef="#br0" timeOffset="86636.0744">5118 9057 0,'0'0'0,"0"0"0,0 0 16,0 0-16,0 0 15,58-10-15,-58 10 0,0 0 16,83-14-16,-83 14 16,0 0-16,91-9 15,-91 9-15,0 0 16,0 0-16,0 0 0,0 0 15,0 0-15,0 0 0,0 0 16,0 0-16,74-9 16,-74 9-16,0 0 15,0 0-15,0 0 0,50-9 16,-50 9-16</inkml:trace>
  <inkml:trace contextRef="#ctx0" brushRef="#br0" timeOffset="87174.1129">5879 8642 0,'0'0'0,"0"0"16,-58 80-16,58-80 15,-33 93-15,33-93 0,-33 130 16,33-130-16,-17 135 15,17-135-15,-16 126 16,16-126-16,0 0 16,16 102-16,-16-102 0,0 0 15,0 0-15,0 0 16,0 0-16,0 0 16,0 0-16,9 83 0,-9-83 15,0 0-15,0 0 16,0 0-16,0 0 0,0 0 15,0 0-15,0 0 16,0 0-16,0 0 16,0 0-16,16 48 0,-16-48 15,0 0-15,0 0 0,0 0 16,0 0-16,0 0 16,0 0-16,0 0 15,0 0-15,0 0 0,0 0 16</inkml:trace>
  <inkml:trace contextRef="#ctx0" brushRef="#br0" timeOffset="89201.9296">5904 9159 0,'0'0'16,"0"0"-16,0 0 15,82 9-15,-82-9 0,0 0 16,75-14-16,-75 14 15,0 0-15,99-4 16</inkml:trace>
  <inkml:trace contextRef="#ctx0" brushRef="#br0" timeOffset="89565.8786">6243 9122 0,'0'0'15,"0"0"-15,0 0 16,0 0-16,0 0 16,16-19-16,-16 19 0,0 0 15,42-28-15,-42 28 16,0 0-16,0 0 15,49-23-15,-49 23 0,58 23 16,-58-23-16,66 61 16,-66-61-16,33 83 15,-33-83-15,0 0 16,25 89-16,-25-89 0,0 0 16,33 79-16,-33-79 15,50 28-15,-50-28 16,49-24-16</inkml:trace>
  <inkml:trace contextRef="#ctx0" brushRef="#br0" timeOffset="89798.031">6590 9108 0,'0'0'0,"0"0"15,0 0-15,-33 60 16,33-60-16,-41 84 16,41-84-16,0 0 15,-50 102-15,50-102 0,0 0 16,0 0-16,0 0 16,-41 88-16,41-88 0,0 0 15,0 0-15,0 0 16</inkml:trace>
  <inkml:trace contextRef="#ctx0" brushRef="#br0" timeOffset="90216.0317">6532 8782 0,'0'0'0,"0"0"16,0 0-16,0 0 16,41-18-16,-41 18 0,0 0 15,0 0-15,0 0 16,58-10-16,-58 10 16,0 0-16,58 5 0,-58-5 15,0 0-15,25 37 16,-25-37-16,0 0 15,-8 56-15,8-56 0,0 0 16,0 0-16,0 0 16,0 0-16,-25 74 15,25-74-15,0 0 0,-8 70 16,8-70-16,33 33 16,-33-33-16,0 0 15,74 10-15,-74-10 16,0 0-16,0 0 0,83-6 15,-83 6-15,0 0 16,83-14-16</inkml:trace>
  <inkml:trace contextRef="#ctx0" brushRef="#br0" timeOffset="90485.9572">7202 9001 0,'0'0'0,"0"0"16,8 74-16,-8-74 15,0 84-15,0-84 16,8 112-16,-8-112 15,0 0-15,9 116 0,-9-116 16,0 0-16,0 0 16,8 78-16,-8-78 15</inkml:trace>
  <inkml:trace contextRef="#ctx0" brushRef="#br0" timeOffset="90669.8485">7078 9313 0,'0'0'0,"0"0"0,58-10 16,-58 10-16,91-18 16,-91 18-16,107-28 15,-107 28-15,116-33 0</inkml:trace>
  <inkml:trace contextRef="#ctx0" brushRef="#br0" timeOffset="91073.2002">7475 8959 0,'0'0'0,"0"0"0,66-14 16,-66 14-16,83-19 16,-83 19-16,0 0 15,0 0-15,0 0 0,0 0 16,82-9-16,-82 9 16,0 0-16,50 5 0,-50-5 15,-8 46-15,8-46 16,-42 65-16,42-65 15,-66 89-15,66-89 0,0 0 16,-58 93-16,58-93 16,0 0-16,-25 78 15,25-78-15,9 52 16,-9-52-16,58 42 0,-58-42 16,99 9-16,-99-9 15,99-5-15,-99 5 16,0 0-16,91-13 0,-91 13 15,0 0-15</inkml:trace>
  <inkml:trace contextRef="#ctx0" brushRef="#br0" timeOffset="91366.2704">7896 9239 0,'0'0'15,"0"0"-15,0 0 16,25-38-16,-25 38 16,0 0-16,58-51 15,-58 51-15,0 0 0,0 0 16,41-37-16,-41 37 0,0 0 16,42 0-16,-42 0 15,0 0-15,25 41 16,-25-41-16,0 0 15,24 88-15,-24-88 0,0 0 16,25 99-16,-25-99 16,42 69-16,-42-69 15,57 14-15</inkml:trace>
  <inkml:trace contextRef="#ctx0" brushRef="#br0" timeOffset="91582.3481">8186 9191 0,'-8'28'16,"8"-28"-16,-34 66 0,34-66 16,-41 102-16,41-102 15,0 0-15,0 0 16,0 0-16,-33 98 0,33-98 15,0 51-15,0-51 16</inkml:trace>
  <inkml:trace contextRef="#ctx0" brushRef="#br0" timeOffset="91915.5094">8120 8610 0,'0'0'0,"0"0"16,74 70-16,-74-70 16,74 70-16,-74-70 15,83 102-15,-83-102 0,66 130 16,-66-130-16,42 135 15,-42-135-15,24 135 16,-24-135-16,0 0 16,0 126-16,0-126 15,0 0-15,0 0 0,0 0 16,0 0-16,0 0 16,-8 93-16,8-93 0,0 0 15,-8 42-15</inkml:trace>
  <inkml:trace contextRef="#ctx0" brushRef="#br0" timeOffset="92382.1787">8351 8336 0,'25'18'0,"-25"-18"16,66 65-16,-66-65 0,91 98 16,-91-98-16,99 122 15,-99-122-15,83 139 16,-83-139-16,66 139 0,-66-139 16,50 144-16,-50-144 15,25 149-15,-25-149 16,0 135-16,0-135 15,-9 120-15,9-120 0,0 0 16,0 0-16,0 0 16,0 0-16,-16 80 15,16-80-15,8 42 0,-8-42 16,0 0-16</inkml:trace>
  <inkml:trace contextRef="#ctx0" brushRef="#br0" timeOffset="92868.5253">9137 8550 0,'0'0'0,"0"0"15,16 56-15,-16-56 16,25 84-16,-25-84 0,41 129 16,-41-129-16,25 154 15,-25-154-15,25 140 16,-25-140-16,0 0 16,0 0-16,0 0 0,0 0 15,0 0-15,8 106 0,-8-106 16,0 0-16,0 52 15,0-52-15,0 0 16,-41-14-16,41 14 16,0 0-16,-66-42 0,66 42 15,0 0-15,-66-24 16,66 24-16,-67 19 16,67-19-16,0 0 0,-33 61 15,33-61 1,17 70-16,-17-70 0,58 65 15,-58-65-15,82 36 16,-82-36-16,100 5 16,-100-5-16,82-28 0,-82 28 15,0 0-15</inkml:trace>
  <inkml:trace contextRef="#ctx0" brushRef="#br0" timeOffset="93215.8464">9385 9168 0,'0'0'0,"0"0"0,33-42 16,-33 42-16,0 0 15,49-46-15,-49 46 16,0 0-16,0 0 0,0 0 15,0 0-15,58-47 16,-58 47-16,50-18 0,-50 18 16,33 27-16,-33-27 15,25 71-15,-25-71 16,25 83-16,-25-83 0,34 79 16,-34-79-16,0 0 15,0 0-15,58 47 16,-58-47-16,82 19 15,-82-19-15,0 0 0,75-24 16</inkml:trace>
  <inkml:trace contextRef="#ctx0" brushRef="#br0" timeOffset="93417.9929">9799 9039 0,'0'0'0,"0"0"0,-49 69 15,49-69-15,0 0 16,-50 70-16,50-70 16,0 0-16,-51 83 0,51-83 15,0 0-15</inkml:trace>
  <inkml:trace contextRef="#ctx0" brushRef="#br0" timeOffset="115332.5567">851 10773 0,'0'0'0,"0"0"15,0 0-15,0 0 16,0 0-16,0 0 16,0 0-16,0 0 15,0 0-15,0 0 0,0 0 16,0-88-16,0 88 16,0 0-16,-16-71 15,16 71-15,0 0 0,0 0 16,-42-74-16,42 74 15,0 0-15,0 0 16,-50-69-16,50 69 16,0 0-16,0 0 0,0 0 0,0 0 15,-49-47-15,49 47 16,0 0-16,-57 5 16,57-5-16,-42 51 15,42-51-15,-26 79 0,26-79 16,0 98-16,0-98 15,10 107-15,-10-107 16,24 116-16,-24-116 16,34 121-16,-34-121 0,0 0 15,23 126-15,-23-126 16,26 126-16,-26-126 16,16 111-16,-16-111 0,0 94 15,0-94-15,0 0 16,-8 83-16,8-83 15,0 0-15,-34 69 0,34-69 16,0 0-16,-57 57 16,57-57-16,0 0 15,-57 18-15,57-18 16,0 0-16,0 0 0,-58-18 16,58 18-16,0 0 15,0 0-15,0 0 16,0 0-16,0 0 0,0 0 15,-50-52-15,50 52 16</inkml:trace>
  <inkml:trace contextRef="#ctx0" brushRef="#br0" timeOffset="115796.7727">561 11936 0,'0'0'0,"0"0"16,0 0-16,26 28 0,-26-28 16,65 9-16,-65-9 15,76-4-15,-76 4 16</inkml:trace>
  <inkml:trace contextRef="#ctx0" brushRef="#br0" timeOffset="116217.8315">950 11750 0,'0'0'0,"0"0"15,0 0-15,0 0 16,26 32-16,-26-32 16,0 0-16,57 19 0,-57-19 15,0 0-15,0 0 16,0 0-16,75 19 0,-75-19 15,0 0-15,50 46 16,-50-46-16,8 56 16,-8-56-16,0 0 0,-50 79 15,50-79-15,0 0 16,0 0-16,-67 89 16,67-89-16,0 0 15,0 0-15,-41 79 0,41-79 16,0 51-16,0-51 15,49 23-15,-49-23 16,91-13-16,-91 13 16</inkml:trace>
  <inkml:trace contextRef="#ctx0" brushRef="#br0" timeOffset="116743.3519">892 10308 0,'0'0'0,"0"0"16,0 0-16,0 0 0,0 0 15,0 0-15,-7 56 16,7-56-16,0 0 16,0 0-16,7 55 0,-7-55 15,0 0-15,50 46 16,-50-46-16,0 0 16,57 6-16,-57-6 0,0 0 15,58-38 1,-58 38-16,0 0 0,0 0 15,25-60-15,-25 60 16,0 0-16,-15-51 16,15 51-16,0 0 0,-42-23 15,42 23-15</inkml:trace>
  <inkml:trace contextRef="#ctx0" brushRef="#br0" timeOffset="117632.4562">1885 10414 0,'0'0'16,"0"0"-16,0 0 0,0 0 15,-34 48-15,34-48 16,-50 55-16,50-55 16,-56 84-16,56-84 15,-68 112-15,68-112 0,-57 144 16,57-144-16,-50 158 16,50-158-16,-41 167 15,41-167-15,-17 182 16,17-182-16,8 168 0,-8-168 15,26 172-15,-26-172 16,32 153-16,-32-153 16,18 130-16,-18-130 0,15 103 15,-15-103-15</inkml:trace>
  <inkml:trace contextRef="#ctx0" brushRef="#br0" timeOffset="118352.9624">1868 11053 0,'0'0'16,"0"0"-16,0 0 15,0 0-15,0 0 16,41 9-16,-41-9 16,75 0-16,-75 0 0,0 0 15,91 0-15,-91 0 16,0 0-16,0 0 15,82 9-15,-82-9 0,18 28 16,-18-28-16,-34 47 16,34-47-16,0 0 15,-66 64-15,66-64 16,0 0-16,0 0 0,0 0 16,0 0-16,0 0 15,-75 52-15,75-52 16,-50 37-16,50-37 0,26 23 15,-26-23-15,74 10 16,-74-10-16,0 0 16,82 18-16,-82-18 15,0 0-15,84 37 0,-84-37 16,24 56-16,-24-56 16,-16 70-16,16-70 15,-59 79-15,59-79 0,-82 75 16,82-75-16,-83 55 15,83-55-15,0 0 16,0 0-16,0 0 0,-73 42 16,73-42-16</inkml:trace>
  <inkml:trace contextRef="#ctx0" brushRef="#br0" timeOffset="118676.0562">2256 11573 0,'0'0'0,"0"0"16,0 0-16,0 0 16,33-55-16,-33 55 15,42-65-15,-42 65 16,0 0-16,0 0 0,41-66 15,-41 66-15,0 0 16,42-14-16,-42 14 16,57 37-16,-57-37 0,34 84 15,-34-84-15,24 116 16,-24-116-16,0 0 16,26 117-16,-26-117 15,0 0-15,40 74 0,-40-74 16</inkml:trace>
  <inkml:trace contextRef="#ctx0" brushRef="#br0" timeOffset="118898.7009">2612 11476 0,'0'0'0,"-25"14"0,-33 46 16,58-60-16,-66 89 16,66-89-16,-83 116 15,83-116-15,0 0 0,0 0 16,-58 102-16,58-102 16,-16 56-16</inkml:trace>
  <inkml:trace contextRef="#ctx0" brushRef="#br0" timeOffset="119451.7598">2628 10871 0,'0'0'0,"0"0"0,0 0 16,0 0-16,0 0 15,50-6-15,-50 6 16,0 0-16,0 0 0,0 0 16,50 0-16,-50 0 15,0 0-15,49 34 16,-49-34-16,0 0 15,0 0-15,8 42 0,-8-42 16,0 0-16,0 0 16,0 0-16,0 0 15,-16 60-15,16-60 0,0 0 16,8 57-16,-8-57 16,42 27-16,-42-27 15,0 0-15,82 14 16,-82-14-16,0 0 0,0 0 15,66 28-15,-66-28 16,0 0-16,42 51 16,-42-51-16,0 0 0,-9 55 15,9-55-15,0 0 16,0 0-16,-49 61 16,49-61-16,0 0 15,0 0-15,0 0 0,0 0 16,0 0-16,0 0 15,-83 38-15,83-38 16</inkml:trace>
  <inkml:trace contextRef="#ctx0" brushRef="#br0" timeOffset="130115.7909">3207 11587 0,'0'0'0,"0"0"0,66-5 16,-66 5-16,83-9 16,-83 9-16,99-18 15,-99 18-15</inkml:trace>
  <inkml:trace contextRef="#ctx0" brushRef="#br0" timeOffset="130432.153">3893 11215 0,'0'0'16,"0"0"-16,-8 75 0,8-75 16,0 83-16,0-83 15,0 112-15,0-112 16,0 122-16,0-122 16,0 0-16,0 0 0,0 106 15,0-106-15,0 0 16,17 51-16</inkml:trace>
  <inkml:trace contextRef="#ctx0" brushRef="#br0" timeOffset="130848.7764">4026 11239 0,'0'0'0,"0"0"16,0 0-16,58-14 15,-58 14-15,91-15 0,-91 15 16,0 0-16,91-9 16,-91 9-16,0 0 0,82 14 15,-82-14-15,25 47 16,-25-47-16,-25 74 15,25-74-15,-66 94 16,66-94-16,0 0 0,0 0 16,-66 97-16,66-97 15,0 0-15,0 0 16,-50 93-16,50-93 0,0 65 16,0-65-16,66 28 15,-66-28-15,100 5 16,-100-5-16,107-24 15,-107 24-15,0 0 0,99-27 16,-99 27-16,0 0 16</inkml:trace>
  <inkml:trace contextRef="#ctx0" brushRef="#br0" timeOffset="131181.6868">4613 11433 0,'0'0'0,"0"0"16,0 0-16,41-46 16,-41 46-16,0 0 0,0 0 15,50-46-15,-50 46 16,0 0-16,49-19 15,-49 19-15,50 28 16,-50-28-16,42 60 0,-42-60 16,33 98-16,-33-98 15,0 0-15,42 93 16,-42-93-16,0 0 0,41 66 16,-41-66-16,58 18 15,-58-18-15,66-14 16</inkml:trace>
  <inkml:trace contextRef="#ctx0" brushRef="#br0" timeOffset="131415.7757">4969 11443 0,'0'0'0,"0"0"15,0 0-15,-66 61 16,66-61-16,-66 69 16,66-69-16,0 0 0,-59 89 15,59-89-15,0 0 16,0 0-16,0 0 16,-33 74-16,33-74 15,17 37-15</inkml:trace>
  <inkml:trace contextRef="#ctx0" brushRef="#br0" timeOffset="131992.0667">4961 10703 0,'0'0'0,"0"0"15,50 56-15,-50-56 0,66 65 16,-66-65-1,83 89-15,-83-89 0,90 107 16,-90-107-16,75 116 16,-75-116-16,58 140 15,-58-140-15,33 134 0,-33-134 16,16 131-16,-16-131 16,0 0-16,0 126 15,0-126-15,0 0 16,0 0-16,-8 106 0,8-106 15,0 0-15,0 0 16,-25 93-16,25-93 0,0 0 16,-16 52-16,16-52 15,0 0-15</inkml:trace>
  <inkml:trace contextRef="#ctx0" brushRef="#br0" timeOffset="132532.6126">6003 10857 0,'0'0'0,"0"0"15,16 140 1,-16-140-16,25 167 0,-25-167 16,25 186-16,-25-186 15,25 168-15,-25-168 0,0 0 16,0 0-16,0 0 15,0 0-15,25 121 16,-25-121-16,0 0 0,8 46 16,-8-46-16,-25-32 15,25 32-15,-41-71 16,41 71-16,0 0 16,-66-69-16,66 69 0,0 0 15,-83-37-15,83 37 16,-66 14-16,66-14 15,0 0-15,-42 69 16,42-69-16,17 89 16,-17-89-16,58 74 0,-58-74 15,91 47-15,-91-47 16,91 13-16,-91-13 16,107-32-16,-107 32 0</inkml:trace>
  <inkml:trace contextRef="#ctx0" brushRef="#br0" timeOffset="132849.3413">6284 11481 0,'0'0'0,"0"0"16,17-38-16,-17 38 15,0 0-15,41-61 0,-41 61 16,0 0-16,0 0 16,0 0-16,66-60 0,-66 60 15,66-18-15,-66 18 16,50 51-16,-50-51 16,41 98-16,-41-98 15,33 116-15,-33-116 16,50 112-16,-50-112 0,0 0 15,49 74-15,-49-74 16,67 14-16,-67-14 0,0 0 16</inkml:trace>
  <inkml:trace contextRef="#ctx0" brushRef="#br0" timeOffset="133049.0135">6656 11373 0,'-16'28'15,"16"-28"-15,-42 75 16,42-75-16,-41 102 0,41-102 16,-50 112-16,50-112 15,0 0-15,-25 111 16</inkml:trace>
  <inkml:trace contextRef="#ctx0" brushRef="#br0" timeOffset="141332.1409">1397 12643 0,'0'0'15,"0"0"-15,0 0 16,0 0-16,32-23 16,-32 23-16,0 0 0,58-5 15,-58 5-15,0 0 16,100-8-16,-100 8 16,0 0-16,0 0 0,74 8 15,-74-8-15,0 0 16,26 38-16,-26-38 15,-26 55-15,26-55 16,0 0-16,0 0 0,-58 71 16,58-71-16,0 0 15,0 0-15,0 0 0,0 0 16,0 0-16,-57 60 16,57-60-16,0 0 15,-26 37-15,26-37 0,0 0 16,42 23-16,-42-23 15,0 0-15,49 28 16,-49-28-16,0 0 0,17 42 16,-17-42-16,-17 42 15,17-42-15,-49 60 16,49-60-16,-100 65 16,100-65-16,0 0 0,-82 51 15,82-51-15,0 0 16,-83 18-16,83-18 15,-40-13-15,40 13 0,8-56 16</inkml:trace>
  <inkml:trace contextRef="#ctx0" brushRef="#br0" timeOffset="141582.0813">1836 12894 0,'0'0'0,"0"0"16,-43 75-1,43-75-15,-57 88 0,57-88 16,-75 107-16,75-107 16,-83 117-16,83-117 15,0 0-15,0 0 0,0 0 16,-81 92-16,81-92 15,-35 24-15,35-24 0</inkml:trace>
  <inkml:trace contextRef="#ctx0" brushRef="#br0" timeOffset="141862.8714">1760 13169 0,'0'0'15,"0"0"-15,0 0 16,-15 70-16,15-70 16,-26 74-16,26-74 0,0 0 15,-24 92-15,24-92 16,0 0-16,0 0 0,0 0 16,0 0-16,0 0 0,-26 89 15,26-89-15,0 0 16,-8 61-16,8-61 0,34 24 15,-34-24-15,57-6 16,-57 6-16,0 0 16,74-23-16,-74 23 15,0 0-15</inkml:trace>
  <inkml:trace contextRef="#ctx0" brushRef="#br0" timeOffset="142103.3359">1935 13281 0,'-8'32'0,"8"-32"0,-26 66 16,26-66-16,-16 92 16,16-92-16,-17 111 15,17-111-15,-32 127 0,32-127 16,-26 125-16,26-125 15,0 0-15,0 0 16,-17 98-16,17-98 16,8 33-16,-8-33 0</inkml:trace>
  <inkml:trace contextRef="#ctx0" brushRef="#br0" timeOffset="142481.8393">2066 13336 0,'0'0'0,"0"0"0,0 0 15,0 0-15,41-51 16,-41 51-16,68-55 15,-68 55-15,0 0 16,0 0-16,65-38 0,-65 38 16,49 5-16,-49-5 15,26 56-15,-26-56 16,16 97-16,-16-97 0,8 121 16,-8-121-16,0 0 15,8 116-15,-8-116 16,0 0-16,0 0 15,42 85-15,-42-85 0,49 23 16,-49-23-16,67-28 16</inkml:trace>
  <inkml:trace contextRef="#ctx0" brushRef="#br0" timeOffset="142722.9006">2471 13257 0,'-25'24'0,"25"-24"0,-41 60 16,41-60-16,-58 92 16,58-92-16,-66 113 15,66-113-15,-57 116 0,57-116 16,0 0-16,0 0 15,0 0-15,-49 88 16,49-88-16,0 0 0,0 0 16</inkml:trace>
  <inkml:trace contextRef="#ctx0" brushRef="#br0" timeOffset="143092.3001">2562 12690 0,'0'0'15,"0"0"-15,0 0 16,0 0-16,-25 60 0,25-60 15,0 0-15,-41 75 16,41-75-16,0 0 16,0 0-16,0 0 0,-25 79 15,25-79-15,17 51 16,-17-51-16,49 9 16,-49-9-16,83-9 15,-83 9-15,0 0 0,0 0 16,0 0-16,0 0 15,83-24-15,-83 24 0,0 0 16,0 0-16,0 0 16</inkml:trace>
  <inkml:trace contextRef="#ctx0" brushRef="#br0" timeOffset="143305.6129">2752 12699 0,'0'0'16,"0"0"-16,-7 74 0,7-74 15,-17 93-15,17-93 16,-25 103-16,25-103 16,-17 107-16,17-107 0,0 0 15,0 0-15,0 97 16,0-97-16</inkml:trace>
  <inkml:trace contextRef="#ctx0" brushRef="#br0" timeOffset="144274.5818">3100 13490 0,'0'0'0,"0"0"0,91-14 16,-91 14-16,140-14 16,-140 14-16</inkml:trace>
  <inkml:trace contextRef="#ctx0" brushRef="#br0" timeOffset="146598.1404">3802 13159 0,'-8'33'0,"8"-33"0,-25 89 16,25-89-16,-24 124 0,24-124 16,-17 136-16,17-136 15,8 117-15,-8-117 16,33 83-16,-33-83 16,58 32-16,-58-32 0,91-13 15,-91 13 1,108-51-16,-108 51 0,74-75 15,-74 75-15,0 0 16,33-79-16,-33 79 0,0-70 16,0 70-16,-49-46 15,49 46-15,-67-28 16,67 28-16,-91 9 0,91-9 16,-82 56-16,82-56 15,0 0-15,-66 93 16,66-93-16,0 0 15,-33 103-15,33-103 0,24 75 16,-24-75-16,58 18 16</inkml:trace>
  <inkml:trace contextRef="#ctx0" brushRef="#br0" timeOffset="146948.8171">4257 13471 0,'0'0'0,"0"0"16,0 0-16,9-46 0,-9 46 15,0 0-15,0 0 16,41-56-16,-41 56 15,0 0-15,33-33 16,-33 33-16,41 10 0,-41-10 16,25 55-16,-25-55 15,25 89-15,-25-89 16,16 102-16,-16-102 0,0 0 16,0 0-16,25 89 15,-25-89-15,0 0 16,33 60-16,-33-60 15,0 0-15,42 9 0</inkml:trace>
  <inkml:trace contextRef="#ctx0" brushRef="#br0" timeOffset="147199.0051">4514 13373 0,'0'0'16,"-17"24"-16,-24 41 16,41-65-16,0 0 0,-50 93 15,50-93-15,0 0 16,-50 103-16,50-103 16,0 0-16,0 0 15,-24 89-15,24-89 0,0 32 16,0-32-16,41-29 15</inkml:trace>
  <inkml:trace contextRef="#ctx0" brushRef="#br0" timeOffset="147598.3606">4472 12894 0,'0'0'15,"0"0"-15,0 0 0,0 0 16,58-13-16,-58 13 16,0 0-16,58-10 15,-58 10-15,0 0 0,66 19 16,-66-19-16,17 41 15,-17-41-15,0 0 16,-17 74-16,17-74 16,0 0-16,-58 80 0,58-80 15,0 0-15,0 0 16,-33 74-16,33-74 16,0 0-16,0 52 0,0-52 15,58 32-15,-58-32 16,91 0-16,-91 0 15,91-23-15,-91 23 16,0 0-16,92-28 0,-92 28 16</inkml:trace>
  <inkml:trace contextRef="#ctx0" brushRef="#br0" timeOffset="148415.0781">4819 12607 0,'0'0'16,"0"0"-16,43 74 0,-43-74 16,66 78-16,-66-78 15,74 103-15,-74-103 16,83 135-16,-83-135 15,75 153-15,-75-153 0,74 168 16,-74-168-16,50 181 16,-50-181-16,24 187 15,-24-187-15,-8 181 16,8-181-16,-33 154 16,33-154-16,0 0 0,-58 120 15</inkml:trace>
  <inkml:trace contextRef="#ctx0" brushRef="#br0" timeOffset="149001.5567">1281 12546 0,'-16'36'0,"16"-36"16,-58 99-16,58-99 16,-59 134-16,59-134 15,-66 167-15,66-167 0,-41 182 16,41-182-16,-24 186 15,24-186-15,0 168 16,0-168-16,40 158 16,-40-158-16,66 140 0,-66-140 15,125 102 1,-125-102-16</inkml:trace>
  <inkml:trace contextRef="#ctx0" brushRef="#br0" timeOffset="149515.3649">5614 12792 0,'0'0'0,"0"0"0,0 70 16,0-70-16,9 102 15,-9-102-15,8 135 16,-8-135-16,8 163 15,-8-163-15,8 177 0,-8-177 16,9 162-16,-9-162 16,8 159-16,-8-159 15,0 130-15,0-130 0,0 0 16,16 108-16</inkml:trace>
  <inkml:trace contextRef="#ctx0" brushRef="#br0" timeOffset="149769.5236">5846 14049 0,'0'0'0,"0"0"16,0 0-16,0 0 0,33 4 15,-33-4-15,66-14 16,-66 14-16,0 0 0,0 0 16,99-23-16</inkml:trace>
  <inkml:trace contextRef="#ctx0" brushRef="#br0" timeOffset="150164.1635">6053 13988 0,'0'0'16,"0"0"-16,0 0 15,0 0-15,0 0 0,0 0 16,74-5-16,-74 5 15,0 0-15,91-4 16,-91 4-16,0 0 16,74-10-16,-74 10 0,0 0 15,0 0-15,58 19 16,-58-19-16,0 0 16,8 61-16,-8-61 0,0 0 15,-33 83-15,33-83 16,0 0-16,0 0 15,-57 84-15,57-84 16,0 0-16,-42 79 0,42-79 16,8 55-16,-8-55 15,58 29-15,-58-29 16,83 4-16,-83-4 16,0 0-16,107-33 0,-107 33 15,0 0-15</inkml:trace>
  <inkml:trace contextRef="#ctx0" brushRef="#br0" timeOffset="150645.9718">5953 12573 0,'0'0'0,"0"0"15,0 0-15,-33 52 16,33-52-16,-33 79 16,33-79-16,-8 97 15,8-97-15,25 84 0,-25-84 16,66 56-16,-66-56 16,83 23-16,-83-23 15,99-14-15,-99 14 0,66-51 16,-66 51-16,0 0 15,25-74-15,-25 74 16,0 0-16,-17-79 16,17 79-16,0 0 0,-66-70 15,66 70-15,-91-28 16,91 28-16,0 0 16,0 0-16</inkml:trace>
  <inkml:trace contextRef="#ctx0" brushRef="#br0" timeOffset="177670.9014">999 14807 0,'-23'32'31,"23"-32"-31,-68 65 0,68-65 0,-73 103 16,73-103-16,-67 134 0,67-134 15,0 0-15,-25 121 16,25-121-16,25 93 16,-25-93-16,74 66 15,-74-66-15,116 9 16,-116-9-16,109-32 0,-109 32 16,91-71-16,-91 71 15,65-97-15,-65 97 16,49-117-16,-49 117 15,0-106-15,0 106 0,-49-98 16,49 98-16,-65-93 16,65 93-16,-83-66 15,83 66-15,-84-32 0,84 32 16,0 0-16,-83 14 16,83-14-16,0 0 15,-49 41-15,49-41 16</inkml:trace>
  <inkml:trace contextRef="#ctx0" brushRef="#br0" timeOffset="177956.2182">1719 15104 0,'33'9'0,"-33"-9"15,133 9-15,-133-9 16</inkml:trace>
  <inkml:trace contextRef="#ctx0" brushRef="#br0" timeOffset="180988.9737">2405 14430 0,'0'0'0,"0"0"16,0 0-16,0 0 15,0 0-15,0 0 16,-16 42-16,16-42 15,0 0-15,-42 78 16,42-78-16,-49 122 0,49-122 16,-58 144-16,58-144 15,-42 163-15,42-163 16,-23 162-16,23-162 0,-10 140 16,10-140-16,17 130 15,-17-130-15,25 107 16,-25-107-16,0 0 0,0 0 15,0 0-15,0 0 16,41 84-16,-41-84 16,0 0-16,0 0 0,0 0 15</inkml:trace>
  <inkml:trace contextRef="#ctx0" brushRef="#br0" timeOffset="185515.3604">2587 14704 0,'0'0'16,"0"0"-16,0 0 15,0 0-15,50-5 0,-50 5 16,0 0-16,74-9 15,-74 9-15,0 0 16,0 0-16,74-4 0,-74 4 16,0 0-16,34 9 15,-34-9-15,-9 32 16,9-32-16,-65 38 0,65-38 16,0 0-16,0 0 15,0 0-15,0 0 16,0 0-16,-59 37 15,59-37-15,-25 28 0,25-28 16,0 0-16,0 0 16,67 18-16,-67-18 15,0 0-15,67 14 0,-67-14 16,0 0-16,0 0 16,40 24-16,-40-24 15,0 0-15,9 41 0,-9-41 16,-49 52-16,49-52 15,0 0-15,-92 55 16,92-55-16,0 0 0,0 0 16,-91 38-16,91-38 15,0 0-15,0 0 16,-57 4-16</inkml:trace>
  <inkml:trace contextRef="#ctx0" brushRef="#br0" timeOffset="185782.2003">2926 15067 0,'0'0'0,"0"0"16,0 0-16,-66 46 15,66-46-15,0 0 16,-83 57-16,83-57 0,0 0 16,0 0-16,0 0 15,0 0-15,0 0 16,-91 60-16,91-60 0,0 0 16,-49 37-16</inkml:trace>
  <inkml:trace contextRef="#ctx0" brushRef="#br0" timeOffset="186100.5064">2810 15244 0,'0'0'0,"0"0"0,0 0 15,0 0-15,0 0 16,-25 60-16,25-60 0,0 0 15,0 0-15,-33 66 16,33-66-16,0 0 16,0 0-16,0 0 0,-24 64 15,24-64-15,0 0 16,0 52-16,0-52 16,0 0-16,49 36 15,-49-36-15,0 0 0,0 0 16,0 0-16,0 0 15,58 15-15,-58-15 0,0 0 16,0 0-16,0 0 16,74-10-16</inkml:trace>
  <inkml:trace contextRef="#ctx0" brushRef="#br0" timeOffset="186331.7473">2951 15360 0,'0'0'16,"-17"23"-16,17-23 0,-25 61 15,25-61-15,0 0 16,-24 78-16,24-78 16,0 0-16,-17 99 0,17-99 15,0 0-15,-16 106 16,16-106-16,0 0 15,-8 70-15,8-70 16,32 24-16</inkml:trace>
  <inkml:trace contextRef="#ctx0" brushRef="#br0" timeOffset="187148.2243">3108 15150 0,'0'0'15,"0"0"-15,0 0 16,0 0-16,0 0 0,0 0 15,0 0-15,-8 38 16,8-38-16,0 0 16,0 0-16,0 0 0,0 0 15,8 42-15,-8-42 16,0 0-16,25 23 16,-25-23-16,0 0 0,33-9 15,-33 9-15,0 0 16,0 0-16,0 0 15,0 0-15,25-42 16,-25 42-16,0 0 0,0 0 16,0-47-16,0 47 15,0 0-15,0 0 16,0 0-16,-25-23 0,25 23 16,0 0-16,0 0 15,0 0-15,0 0 16,0 0-16,0 0 0,0 0 15,-42 28-15,42-28 16,0 0-16,0 0 16,0 0-16,0 0 0,0 0 15,0 0-15,0 0 16,0 0-16,0 0 16,0 0-16,42 10 0,-42-10 15,0 0-15,0 0 16,0 0-16,0 0 15,0 0-15,0 0 0,0 0 16,0 0-16,0 0 16,0 0-16,0 0 15,0 0-15,0 0 0,0 0 16,-25 18-16,25-18 16,0 0-16,0 0 15,0 0-15,0 0 0,0 0 16,33-33-16,-33 33 15,0 0-15,0 0 16,0 0-16,0 0 0,0 0 16,0 0-16,0 0 15,0 0-15,0 0 0,-25-42 16,25 42-16,0 0 16,0 0-16</inkml:trace>
  <inkml:trace contextRef="#ctx0" brushRef="#br0" timeOffset="187464.7201">3505 14960 0,'0'0'0,"0"0"0,0 0 16,0 0-16,0 0 16,-33 38-16,33-38 0,-17 64 15,17-64-15,-8 85 16,8-85-16,-8 87 16,8-87-16,0 0 15,0 0-15,-17 98 0,17-98 16,0 0-16,0 0 15,0 0-15,-8 70 0,8-70 16,16 28-16</inkml:trace>
  <inkml:trace contextRef="#ctx0" brushRef="#br0" timeOffset="187983.9992">3637 14955 0,'0'0'16,"0"0"-16,0 0 15,-25 79-15,25-79 0,-16 79 16,16-79-16,0 0 15,-9 98-15,9-98 0,-8 102 16,8-102-16,0 0 16,17 89-16,-17-89 15,0 0-15,33 60 16,-33-60-16,0 0 0,41 28 16,-41-28-16,66-18 15,-66 18-15,0 0 16,0 0-16,58-47 15,-58 47-15,0 0 0,0 0 16,0 0-16,42-65 16,-42 65-16,0 0 15,0 0-15,8-61 0,-8 61 16,0 0-16,-33-27 16,33 27-16,0 0 15,0 0-15,-50 18 0,50-18 16,0 0-16,0 0 15,-49 57-15,49-57 16,0 0-16,-17 60 0,17-60 16,0 0-16,17 55 15</inkml:trace>
  <inkml:trace contextRef="#ctx0" brushRef="#br0" timeOffset="188348.2733">4216 15230 0,'0'0'0,"0"0"0,0 0 16,25 14-16,-25-14 15,66 9-15,-66-9 0,91 5 16,-91-5-16,116 0 16</inkml:trace>
  <inkml:trace contextRef="#ctx0" brushRef="#br0" timeOffset="190431.5614">4862 14998 0,'0'0'0,"0"0"15,0 0-15,0 0 16,8 41-16,-8-41 16,-8 60-16,8-60 0,-8 89 15,8-89-15,-17 107 16,17-107-16,-9 107 16,9-107-16,17 97 15,-17-97-15,0 0 0,42 80 16,-42-80-16,66 55 15,-66-55-15,0 0 16,74 19-16,-74-19 0,0 0 16,66-28-16,-66 28 15,0 0-15,50-55 16,-50 55-16,0 0 16,0 0-16,33-75 0,-33 75 15,0 0-15,0 0 16,-16-65-16,16 65 15,-67-37-15,67 37 0,0 0 16,-82 18-16,82-18 16,0 0-16,-66 65 15,66-65-15,0 0 16,-42 84-16,42-84 0,0 0 16,0 84-16,0-84 15,0 0-15,50 51 16,-50-51-16,0 0 0</inkml:trace>
  <inkml:trace contextRef="#ctx0" brushRef="#br0" timeOffset="192503.7028">5441 15244 0,'0'0'0,"0"0"16,0 0-16,0 0 16,0 0-16,0 0 0,-33 23 15,33-23-15,0 0 16,0 0-16,0 0 16,0 0-16,-33 28 0,33-28 15,0 0-15,0 0 16,0 0-16,0 0 15,0 0-15,8 42 16,-8-42-16,0 0 0,0 0 16,0 0-16,0 0 0,33-15 15,-33 15-15,0 0 16,0 0-16,0 0 16,0 0-16,25-36 15,-25 36-15,0 0 0,0 0 16,0 0-16,0 0 15,0 0-15,0 0 16,-25-47-16,25 47 0,0 0 16,0 0-16,-25 28 15,25-28-15,0 0 16,0 0-16,0 0 16,0 0-16,0 0 0,0 0 15,25 70-15,-25-70 16,0 0-16,0 0 0,0 0 15,41 10-15,-41-10 16,0 0-16,0 0 16,0 0-16,33-25 0,-33 25 15,0 0-15,0 0 16,9-36-16,-9 36 16,0 0-16,0 0 0,-34-19 15,34 19-15,0 0 16,0 0-16,0 0 15,-49 5-15,49-5 16,0 0-16,0 0 0,0 0 16,0 0-16,-25 32 15,25-32-15,0 0 16,0 0-16</inkml:trace>
  <inkml:trace contextRef="#ctx0" brushRef="#br0" timeOffset="192921.7116">5838 15086 0,'0'0'16,"0"0"-16,0 0 16,0 0-16,0 0 0,0 0 15,0 0-15,-25 64 16,25-64-16,0 0 16,0 0-16,-9 75 0,9-75 15,0 0-15,0 0 16,0 0-16,0 0 0,-16 70 15,16-70-15,0 0 16,8 55-16,-8-55 16,50 23-16,-50-23 0,66 0 15,-66 0-15,0 0 16,0 0-16,0 0 16,0 0-16,0 0 0,83-13 15,-83 13-15,0 0 16</inkml:trace>
  <inkml:trace contextRef="#ctx0" brushRef="#br0" timeOffset="193165.1707">6019 15147 0,'0'0'0,"0"0"0,0 0 16,0 51-16,0-51 15,0 74-15,0-74 16,0 98-16,0-98 0,0 111 16,0-111-16,-8 107 15,8-107-15,0 0 16,0 0-16,0 0 0,-8 93 16,8-93-16,16 46 15</inkml:trace>
  <inkml:trace contextRef="#ctx0" brushRef="#br0" timeOffset="193514.6675">6036 14732 0,'0'0'0,"0"0"16,50 47-16,-50-47 16,66 79-16,-66-79 15,91 107-15,-91-107 16,74 134-16,-74-134 15,58 154-15,-58-154 0,41 149 16,-41-149-16,9 139 16,-9-139-16,-9 117 15,9-117-15,0 0 0,-33 97 16,33-97-16,0 0 16</inkml:trace>
  <inkml:trace contextRef="#ctx0" brushRef="#br0" timeOffset="201502.1449">4629 16733 0,'0'0'0,"0"0"0,0 0 16,0 0-16,50-5 15,-50 5-15,58-15 16,-58 15-16,0 0 16,66-18-16,-66 18 0,0 0 15,84-5-15,-84 5 16</inkml:trace>
  <inkml:trace contextRef="#ctx0" brushRef="#br0" timeOffset="202048.3212">5160 16477 0,'0'0'0,"0"0"0,0 0 15,0 0-15,0 0 16,0 0-16,66-23 16,-66 23-16,0 0 0,0 0 15,0 0-15,58-24 16,-58 24-16,0 0 15,66-4-15,-66 4 0,0 0 16,16 36-16,-16-36 16,-25 71-16,25-71 15,0 0-15,-57 79 0,57-79 16,0 0-16,0 0 16,0 0-16,-83 69 15,83-69-15,0 0 0,-58 70 16,58-70-16,0 0 15,0 42-15,0-42 16,58 33-16,-58-33 16,107 0-16,-107 0 15,100-28-15,-100 28 0,0 0 16,99-14-16,-99 14 16,0 0-16,0 0 15,0 0-15,0 0 0,91-23 16</inkml:trace>
  <inkml:trace contextRef="#ctx0" brushRef="#br0" timeOffset="202397.9217">5804 16430 0,'0'0'0,"0"0"0,0 0 16,0 0-16,0 0 16,-16 37-16,16-37 0,0 0 15,-25 52-15,25-52 16,0 0-16,0 0 16,0 0-16,0 0 0,-16 70 15,16-70-15,0 0 16,-9 69-16,9-69 15,25 51-15,-25-51 0,75 10 16,-75-10-16,82-10 16,-82 10-16,0 0 15,99-32-15,-99 32 16,0 0-16,0 0 0,0 0 16,83-37-16</inkml:trace>
  <inkml:trace contextRef="#ctx0" brushRef="#br0" timeOffset="202631.7171">6036 16490 0,'0'0'16,"0"0"-16,-8 89 15,8-89-15,-9 93 0,9-93 16,0 117-16,0-117 16,0 0-16,-8 130 15,8-130-15,0 0 16,17 111-16</inkml:trace>
  <inkml:trace contextRef="#ctx0" brushRef="#br0" timeOffset="206064.7084">3687 14993 0,'-33'18'0,"33"-18"16,-58 61-16,58-61 16,-83 83-16,83-83 15,-74 103-15,74-103 0,0 0 16,0 0-16,-50 92 15</inkml:trace>
  <inkml:trace contextRef="#ctx0" brushRef="#br0" timeOffset="206388.3031">2901 15476 0,'0'0'16,"0"0"-16,-16 23 15,-34 38-15,50-61 16,-58 79-16,58-79 16,0 0-16,0 0 0,0 0 15,-74 88-15,74-88 16,0 0-16,-33 56 16</inkml:trace>
  <inkml:trace contextRef="#ctx0" brushRef="#br0" timeOffset="206898.8872">3918 14579 0,'0'0'16,"0"0"-16,0 0 15,0 0-15,0 0 16,0 0-16,0 51 0,0-51 16,0 0-16,0 0 15,0 0-15,0 0 16,-8 51-16,8-51 0,0 0 15,16 51-15,-16-51 16,0 0-16,50 37 16,-50-37-16,75 14 0,-75-14 15,0 0-15,0 0 16,0 0-16,0 0 16,74-18-16</inkml:trace>
  <inkml:trace contextRef="#ctx0" brushRef="#br0" timeOffset="207110.9807">4158 14681 0,'0'0'0,"0"0"0,-17 69 16,17-69-16,0 0 15,0 89-15,0-89 16,-8 102-16,8-102 0,0 103 16,0-103-16,0 0 15</inkml:trace>
  <inkml:trace contextRef="#ctx0" brushRef="#br0" timeOffset="207731.4038">3282 16356 0,'0'0'15,"0"0"-15,0 0 16,-17 70-16,17-70 0,-8 93 16,8-93-16,-17 116 15,17-116-15,0 0 16,-8 126-16,8-126 15,0 0-15,0 0 0,-8 106 16,8-106-16,24 46 16</inkml:trace>
  <inkml:trace contextRef="#ctx0" brushRef="#br0" timeOffset="208181.4329">3587 16477 0,'0'0'0,"0"0"15,42 28-15,-42-28 16,0 0-16,66 14 15,-66-14-15,0 0 0,0 0 16,0 0-16,0 0 16,74 4-16,-74-4 15,33 38-15,-33-38 16,-16 74-16,16-74 16,-66 78-16,66-78 0,0 0 15,0 0-15,0 0 16,-75 85-16,75-85 0,0 0 15,-49 74-15,49-74 16,16 55-16,-16-55 16,58 24-16,-58-24 15,108 10-15,-108-10 0,0 0 16,99 0-16,-99 0 16,0 0-16,0 0 15,0 0-15,0 0 0,74 0 16,-74 0-16</inkml:trace>
  <inkml:trace contextRef="#ctx0" brushRef="#br0" timeOffset="208582.2697">2967 16216 0,'-16'28'16,"16"-28"-16,-50 55 16,50-55-16,-82 98 15,82-98-15,-91 131 16,91-131-16,-91 149 0,91-149 16,-50 158-16,50-158 15,0 139-15,0-139 16,67 126-16,-67-126 0,131 107 15,-131-107-15</inkml:trace>
  <inkml:trace contextRef="#ctx0" brushRef="#br0" timeOffset="209031.8721">6193 16206 0,'0'0'0,"0"0"16,66 65-16,-66-65 15,83 80-15,-83-80 16,107 116-16,-107-116 16,91 154-16,-91-154 0,58 168 15,-58-168-15,17 156 16,-17-156-16,-25 145 0,25-145 16,0 0-16,-41 121 15</inkml:trace>
  <inkml:trace contextRef="#ctx0" brushRef="#br0" timeOffset="209554.2718">1901 16751 0,'0'0'0,"0"0"16,0 0-16,49 19 16,-49-19-16,100 4 0,-100-4 15,140-9-15,-140 9 16,0 0-16</inkml:trace>
  <inkml:trace contextRef="#ctx0" brushRef="#br0" timeOffset="213164.7921">4745 17454 0,'0'0'16,"0"0"-16,-8 61 15,8-61-15,0 64 16,0-64-16,0 97 0,0-97 16,0 0-16,-8 98 15,8-98-15,0 0 32,0 0-32,0 93 0,0-93 0,0 0 0,24 71 15</inkml:trace>
  <inkml:trace contextRef="#ctx0" brushRef="#br0" timeOffset="213650.6904">5044 17481 0,'0'0'0,"0"0"0,0 0 0,0 0 16,0 0-16,0 0 15,0 0-15,0 0 0,91-9 16,-91 9-16,0 0 15,0 0-15,0 0 16,74 0-16,-74 0 0,58 37 16,-58-37-16,0 61 15,0-61-15,-41 88 16,41-88-16,0 0 16,0 0-16,-66 98 0,66-98 15,0 0-15,0 0 16,-58 88-16,58-88 15,0 0-15,-25 79 16,25-79-16,25 51 0,-25-51 16,82 28-16,-82-28 15,124 5-15,-124-5 16,133 0-16,-133 0 0,0 0 16,0 0-16</inkml:trace>
  <inkml:trace contextRef="#ctx0" brushRef="#br1" timeOffset="244648.3558">10436 8741 0,'0'0'0,"0"0"0,0 101 15,0-101-15,0 108 16,0-108-16,8 121 16,-8-121-16,0 0 0,17 102 15,-17-102-15,0 0 16,0 0-16,8 66 16</inkml:trace>
  <inkml:trace contextRef="#ctx0" brushRef="#br1" timeOffset="244898.4419">10221 9075 0,'0'0'0,"0"0"16,41-4-16,-41 4 16,75-24-16,-75 24 0,99-18 15,-99 18-15,91-28 16,-91 28-16,0 0 16,82-23-16</inkml:trace>
  <inkml:trace contextRef="#ctx0" brushRef="#br1" timeOffset="245501.0596">11635 8406 0,'0'0'0,"0"0"0,0 0 16,-50-70-16,50 70 16,0 0-16,-58-46 15,58 46-15,0 0 16,-82-29-16,82 29 0,0 0 16,-75 32-16,75-32 15,-58 61-15,58-61 16,0 88-16,0-88 15,33 84-15,-33-84 0,50 84 16,-50-84-16,66 80 16,-66-80-16,58 69 15,-58-69-15,41 80 0,-41-80 16,0 0-16,25 74 16,-25-74-16,0 0 15,0 78-15,0-78 0,-33 84 16,33-84-16,-50 66 15,50-66-15,-82 50 16,82-50-16,0 0 16,-66 38-16,66-38 0,0 0 15,-75 32-15,75-32 16</inkml:trace>
  <inkml:trace contextRef="#ctx0" brushRef="#br1" timeOffset="245927.3535">11362 9457 0,'0'0'0,"0"0"15,-41 46-15,41-46 16,0 0-16,-25 61 16,25-61-16,8 60 0,-8-60 15,50 51-15,-50-51 16,0 0-16,66 19 15,-66-19-15,0 0 16,74-29-16,-74 29 0,42-59 16,-42 59-16,0 0 15,0-80-15,0 80 16,0 0-16,-42-74 0,42 74 16,0 0-16,0 0 15,0 0-15,-66-65 16,66 65-16</inkml:trace>
  <inkml:trace contextRef="#ctx0" brushRef="#br1" timeOffset="246481.5535">11627 8206 0,'0'0'0,"0"0"15,0 0-15,0 0 0,49-38 16,-49 38-16,0 0 16,0 0-16,58-28 15,-58 28-15,0 0 16,0 0-16,0 0 0,66-5 16,-66 5-16,0 0 15,25 14-15,-25-14 16,0 0-16,-8 47 0,8-47 15,0 0-15,0 0 16,0 0-16,0 0 16,-25 61-16,25-61 15,0 0-15,-8 56 0,8-56 16,0 0-16,0 0 16,33 32-16,-33-32 0,0 0 15,0 0-15,0 0 16,0 0-16,0 0 15,0 0-15,58 19 0,-58-19 16,0 0-16,0 0 16,0 0-16,57 18 0</inkml:trace>
  <inkml:trace contextRef="#ctx0" brushRef="#br1" timeOffset="248548.3367">12230 8326 0,'0'0'0,"0"0"15,-25 66-15,25-66 16,-24 88-16,24-88 15,-25 126-15,25-126 0,-25 158 16,25-158-16,-25 181 16,25-181-16,-8 168 15,8-168-15,0 0 16,0 126-16,0-126 0,0 0 16,16 78-16,-16-78 15,33 24-15,-33-24 16</inkml:trace>
  <inkml:trace contextRef="#ctx0" brushRef="#br1" timeOffset="248781.4173">12313 8954 0,'0'0'16,"0"0"-16,0 0 15,49-9-15,-49 9 16,58-23-16,-58 23 0,0 0 16,75-23-16,-75 23 15</inkml:trace>
  <inkml:trace contextRef="#ctx0" brushRef="#br1" timeOffset="249098.0065">12577 8954 0,'0'0'0,"0"0"15,25-61-15,-25 61 16,0 0-16,42-64 0,-42 64 16,0 0-16,0 0 15,49-51-15,-49 51 16,0 0-16,58-5 0,-58 5 16,50 60-16,-50-60 15,33 98-15,-33-98 16,41 116-16,-41-116 0,0 0 15,41 103-15,-41-103 16,0 0-16,58 51 16</inkml:trace>
  <inkml:trace contextRef="#ctx0" brushRef="#br1" timeOffset="249334.3123">13007 8893 0,'0'0'0,"-16"24"16,-26 55 0,42-79-16,-66 117 0,66-117 15,-66 116-15,66-116 16,0 0-16,0 0 0,-41 79 15,41-79-15,0 0 16,0 0-16</inkml:trace>
  <inkml:trace contextRef="#ctx0" brushRef="#br1" timeOffset="249698.222">12983 8531 0,'0'0'0,"0"0"0,66-14 16,-66 14-16,0 0 15,66-14-15,-66 14 16,0 0-16,66 0 0,-66 0 15,0 0-15,33 28 16,-33-28-16,0 0 0,-8 60 16,8-60-16,0 0 15,-25 66-15,25-66 16,0 0-16,0 0 16,-33 69-16,33-69 0,16 52 15,-16-52-15,0 0 16,50 9-16,-50-9 15,66-33-15</inkml:trace>
  <inkml:trace contextRef="#ctx0" brushRef="#br1" timeOffset="249933.289">13528 8680 0,'0'0'0,"0"0"0,0 0 15,0 84-15,0-84 16,0 97-16,0-97 0,0 107 16,0-107-16,0 0 15,0 0-15,0 89 16,0-89-16,0 0 0</inkml:trace>
  <inkml:trace contextRef="#ctx0" brushRef="#br1" timeOffset="250108.8564">13487 8973 0,'0'0'15,"0"0"-15,50-5 0,-50 5 16,66-18-16,-66 18 16,91-24-16,-91 24 15</inkml:trace>
  <inkml:trace contextRef="#ctx0" brushRef="#br1" timeOffset="250481.3805">13859 8750 0,'0'0'16,"0"0"-16,0 0 16,66-28-16,-66 28 15,0 0-15,0 0 0,0 0 16,0 0-16,66-14 15,-66 14-15,0 0 16,0 0-16,50 0 0,-50 0 16,0 0-16,25 37 15,-25-37-15,-17 74 16,17-74-16,0 0 0,-41 98 16,41-98-16,0 0 15,-33 98-15,33-98 16,0 0-16,0 0 0,0 75 15,0-75-15,49 32 16,-49-32-16,75-5 16,-75 5-16</inkml:trace>
  <inkml:trace contextRef="#ctx0" brushRef="#br1" timeOffset="250775.0233">14223 8945 0,'0'0'0,"0"0"0,0 0 16,25-28-16,-25 28 16,0 0-16,0 0 0,0 0 15,41-37-15,-41 37 16,0 0-16,41-28 15,-41 28-15,42 28 0,-42-28 16,0 0-16,33 51 16,-33-51-16,0 0 15,33 79-15,-33-79 0,0 0 16,41 65-16,-41-65 16,0 0-16</inkml:trace>
  <inkml:trace contextRef="#ctx0" brushRef="#br1" timeOffset="251019.15">14579 8839 0,'0'0'0,"0"0"16,-57 51-16,57-51 15,-59 60-15,59-60 16,-75 79-16,75-79 16,0 0-16,0 0 0,0 0 15,-58 79-15,58-79 16,0 0-16,0 0 16,-24 46-16</inkml:trace>
  <inkml:trace contextRef="#ctx0" brushRef="#br1" timeOffset="251280.102">14885 8842 0,'0'0'0,"0"0"16,83-3-16,-83 3 16,99-15-16,-99 15 15</inkml:trace>
  <inkml:trace contextRef="#ctx0" brushRef="#br1" timeOffset="253568.8622">15539 8267 0,'0'0'0,"0"0"0,-25 64 16,25-64-16,-25 75 15,25-75-15,-41 97 0,41-97 16,-50 126-16,50-126 15,-41 130-15,41-130 16,-25 121-16,25-121 16,0 0-16,-8 111 15,8-111-15,0 0 0,8 89 16,-8-89-16,0 0 16,0 0-16,0 0 0,0 0 15,16 70-15,-16-70 16,0 0-16,0 0 15,33 46-15</inkml:trace>
  <inkml:trace contextRef="#ctx0" brushRef="#br1" timeOffset="254165.0286">15720 8722 0,'0'0'0,"0"0"15,0 0-15,34-32 16,-34 32-16,49-33 16,-49 33-16,0 0 0,0 0 15,50-15-15,-50 15 16,0 0-16,41 5 16,-41-5-16,0 43 0,0-43 15,0 0-15,0 0 16,-41 51-16,41-51 15,0 0-15,0 0 0,0 0 16,0 0-16,0 0 16,-33 50-16,33-50 15,-17 33-15,17-33 0,33 15 16,-33-15-16,0 0 16,58 18-16,-58-18 15,0 0-15,0 0 16,66 36-16,-66-36 0,25 52 15,-25-52-15,0 0 16,-16 61-16,16-61 16,0 0-16,-67 69 0,67-69 15,0 0-15,0 0 16,0 0-16,-74 47 16,74-47-16,-41 9 0</inkml:trace>
  <inkml:trace contextRef="#ctx0" brushRef="#br1" timeOffset="254458.657">16093 8913 0,'0'0'0,"0"0"0,0 0 15,41-23-15,-41 23 16,0 0-16,0 0 16,58-29-16,-58 29 0,0 0 15,66 10-15,-66-10 16,58 42-16,-58-42 16,33 74-16,-33-74 15,33 88-15,-33-88 0,0 0 16,33 75-16,-33-75 15,0 0-15,50 37 16,-50-37-16</inkml:trace>
  <inkml:trace contextRef="#ctx0" brushRef="#br1" timeOffset="254681.1374">16423 8893 0,'0'0'16,"0"0"-16,-41 61 15,41-61-15,-41 79 0,41-79 16,-50 103-16,50-103 16,0 0-16,0 0 15,0 0-15,-41 93 0,41-93 16,-25 46-16</inkml:trace>
  <inkml:trace contextRef="#ctx0" brushRef="#br1" timeOffset="255210.6921">16382 8336 0,'0'0'0,"0"0"16,41-37-16,-41 37 16,0 0-16,58-32 15,-58 32-15,0 0 0,66 0 16,-66 0-16,0 0 15,25 32-15,-25-32 16,0 0-16,-8 37 0,8-37 16,0 0-16,0 0 15,0 0-15,0 0 0,0 0 16,0 0-16,-50 51 16,50-51-16,0 0 15,-25 32-15,25-32 16,0 0-16,25 19 0,-25-19 15,0 0-15,0 0 16,58 14-16,-58-14 16,0 0-16,0 0 0,50 41 15,-50-41-15,0 0 16,16 61-16,-16-61 16,-25 65-16,25-65 0,0 0 15,0 0-15,-57 61 16,57-61-16,0 0 15,0 0-15,-58 37 0,58-37 16,0 0-16</inkml:trace>
  <inkml:trace contextRef="#ctx0" brushRef="#br1" timeOffset="255419.4754">16713 8917 0,'0'0'15,"0"0"-15,0 0 16,0 0-16,49-4 0,-49 4 16,75-10-16,-75 10 15,99-23-15,-99 23 16</inkml:trace>
  <inkml:trace contextRef="#ctx0" brushRef="#br1" timeOffset="255748.6819">17110 8890 0,'0'0'0,"0"0"16,16-43-16,-16 43 16,0 0-16,41-46 0,-41 46 15,0 0-15,0 0 16,50-47-16,-50 47 16,0 0-16,58-13 0,-58 13 15,0 0-15,41 46 16,-41-46-16,42 88 15,-42-88-15,33 103 16,-33-103-16,0 0 0,41 93 16,-41-93-16,0 0 15,58 51-15,-58-51 16</inkml:trace>
  <inkml:trace contextRef="#ctx0" brushRef="#br1" timeOffset="255997.5545">17473 8796 0,'0'0'0,"0"0"15,-58 46-15,58-46 16,-57 71-16,57-71 0,-58 93 15,58-93-15,0 0 16,0 0-16,0 0 16,-50 97-16,50-97 0,-25 56 15,25-56-15</inkml:trace>
  <inkml:trace contextRef="#ctx0" brushRef="#br1" timeOffset="256420.7238">17391 8345 0,'0'0'15,"0"0"-15,0 0 16,49-28-16,-49 28 0,83-27 15,-83 27-15,0 0 16,74-23-16,-74 23 16,0 0-16,50 18 0,-50-18 15,8 46-15,-8-46 16,-33 65-16,33-65 16,0 0-16,-49 65 15,49-65-15,0 0 0,0 0 16,0 0-16,0 0 15,0 0-15,-50 61 0,50-61 16,0 0-16,-8 42 16,8-42-16,41 18 15,-41-18-15,0 0 0,74 0 16,-74 0-16,0 0 16,91 5-16,-91-5 15,0 0-15,0 0 16</inkml:trace>
  <inkml:trace contextRef="#ctx0" brushRef="#br1" timeOffset="256605.7816">17887 8950 0,'0'0'0,"0"0"15,41-5-15,-41 5 16,66-9-16,-66 9 16,100-19-16,-100 19 0</inkml:trace>
  <inkml:trace contextRef="#ctx0" brushRef="#br1" timeOffset="256848.3137">18391 8685 0,'0'0'0,"0"0"16,0 0-16,0 0 16,-8 65-16,8-65 15,0 89-15,0-89 16,0 0-16,0 97 0,0-97 15,0 0-15,16 93 16,-16-93-16,34 46 16,-34-46-16</inkml:trace>
  <inkml:trace contextRef="#ctx0" brushRef="#br1" timeOffset="257173.7289">18639 8759 0,'0'0'16,"0"0"-16,0 0 15,-16 70-15,16-70 16,0 0-16,-9 74 0,9-74 16,17 70-16,-17-70 15,58 37-15,-58-37 16,0 0-16,66 0 0,-66 0 15,50-51-15,-50 51 16,24-74-16,-24 74 16,-8-89-16,8 89 15,0 0-15,-41-79 0,41 79 16,0 0-16,-66-56 16,66 56-16,0 0 15,0 0-15,-75-19 0,75 19 16</inkml:trace>
  <inkml:trace contextRef="#ctx0" brushRef="#br1" timeOffset="257477.9729">18920 8839 0,'0'0'0,"0"0"15,0 0-15,0 0 16,0 0-16,0 0 16,50-24-16,-50 24 15,0 0-15,66-24 0,-66 24 16,0 0-16,0 0 16,50 0-16,-50 0 15,41 38-15,-41-38 0,0 0 16,33 74-16,-33-74 15,0 0-15,41 84 16,-41-84-16,0 0 16,58 55-16,-58-55 0</inkml:trace>
  <inkml:trace contextRef="#ctx0" brushRef="#br1" timeOffset="257706.5491">19301 8833 0,'0'0'0,"0"0"16,-58 60-16,58-60 16,0 0-16,-50 66 0,50-66 15,0 0-15,-49 80 16,49-80-16,0 0 15,0 0-15,-17 51 0,17-51 16</inkml:trace>
  <inkml:trace contextRef="#ctx0" brushRef="#br1" timeOffset="258033.0995">19193 8382 0,'0'0'0,"0"0"15,50 37-15,-50-37 16,91 71-16,-91-71 16,100 97-16,-100-97 15,74 112-15,-74-112 0,67 116 16,-67-116-16,49 111 15,-49-111-15,8 107 16,-8-107-16,0 0 0,0 84 16,0-84-16,0 0 15,0 0-15,0 0 16,0 0-16,-24 70 16,24-70-16,0 0 0,-33 19 15</inkml:trace>
  <inkml:trace contextRef="#ctx0" brushRef="#br1" timeOffset="258458.8195">19401 8125 0,'0'0'15,"0"0"-15,50 57 16,-50-57-16,66 65 0,-66-65 15,99 103-15,-99-103 16,99 117-16,-99-117 16,99 134-16,-99-134 0,83 125 15,-83-125-15,58 131 16,-58-131-16,16 125 16,-16-125-16,-8 108 15,8-108-15,0 0 0,0 0 16,0 0-16,0 0 15,0 0-15,-16 83 16,16-83-16</inkml:trace>
  <inkml:trace contextRef="#ctx0" brushRef="#br1" timeOffset="258915.8252">20244 8326 0,'0'0'0,"0"0"0,25 89 15,-25-89-15,33 121 16,-33-121-16,33 157 15,-33-157-15,50 146 0,-50-146 16,0 0-16,0 0 16,0 0-16,0 0 15,0 0-15,41 106 0,-41-106 16,0 0-16,9 37 16,-9-37-16,0 0 0,-25-28 15,25 28-15,0 0 16,-66-37-16,66 37 15,0 0-15,-83 0 16,83 0-16,0 0 0,-66 37 16,66-37-16,-25 65 15,25-65-15,33 66 16,-33-66-16,74 41 16,-74-41-16,91 15 0,-91-15 15,91-28-15</inkml:trace>
  <inkml:trace contextRef="#ctx0" brushRef="#br1" timeOffset="259220.0628">20583 8880 0,'0'0'16,"0"0"-16,0 0 15,0 0-15,42-33 16,-42 33-16,0 0 0,66-37 16,-66 37-16,0 0 15,83-19-15,-83 19 16,66 15-16,-66-15 0,41 51 16,-41-51-16,25 79 15,-25-79-15,25 88 16,-25-88-16,0 0 0,41 79 15,-41-79-15,0 0 16,58 38-16,-58-38 16</inkml:trace>
  <inkml:trace contextRef="#ctx0" brushRef="#br1" timeOffset="259428.527">21038 8847 0,'-16'28'0,"16"-28"15,-50 56-15,50-56 16,-74 88-16,74-88 16,-91 94-16,91-94 0,0 0 15,-83 88-15,83-88 16,0 0-16</inkml:trace>
  <inkml:trace contextRef="#ctx0" brushRef="#br1" timeOffset="262547.9076">7549 11201 0,'0'0'0,"0"0"0,0 0 15,8 61-15,-8-61 16,17 70-16,-17-70 16,25 93-16,-25-93 15,0 0-15,33 93 0,-33-93 16,0 0-16,25 89 16,-25-89-16,0 0 15,0 0-15,0 0 0,33 69 16</inkml:trace>
  <inkml:trace contextRef="#ctx0" brushRef="#br1" timeOffset="262815.3347">7475 11401 0,'0'0'16,"0"0"-16,49-9 16,-49 9-16,0 0 0,66-14 15,-66 14-15,100-23 16,-100 23-16,91-42 15</inkml:trace>
  <inkml:trace contextRef="#ctx0" brushRef="#br1" timeOffset="263522.9363">9186 10801 0,'0'0'15,"0"0"-15,-66-42 16,66 42-16,-83-46 0,83 46 15,-91-38-15,91 38 16,-99-36-16,99 36 16,0 0-16,-91-10 15,91 10-15,0 0 0,-74 4 16,74-4-16,0 0 16,-50 47-16,50-47 15,0 79-15,0-79 0,33 88 16,-33-88-16,58 94 15,-58-94-15,66 92 16,-66-92-16,67 94 16,-67-94-16,66 88 0,-66-88 15,41 98-15,-41-98 16,0 0-16,17 94 16,-17-94-16,-9 83 15,9-83-15,-49 79 0,49-79 16,-75 61-16,75-61 15,-91 41-15,91-41 16,0 0-16,-82 23 16,82-23-16,0 0 0,0 0 15,0 0-15,0 0 16,-67 14-16,67-14 16,0 0-16</inkml:trace>
  <inkml:trace contextRef="#ctx0" brushRef="#br1" timeOffset="264181.7466">8417 11955 0,'0'0'0,"0"0"16,0 0-16,-33 32 16,33-32-16,0 0 15,-25 46-15,25-46 16,0 0-16,0 71 0,0-71 16,42 60-16,-42-60 15,0 0-15,58 28 16,-58-28-16,0 0 0,74-5 15,-74 5-15,0 0 16,41-41-16,-41 41 16,0 0-16,0-65 0,0 65 15,0 0-15,-49-51 16,49 51-16,0 0 16,0 0-16,-66-33 15,66 33-15,0 0 0,-42-24 16,42 24-16</inkml:trace>
  <inkml:trace contextRef="#ctx0" brushRef="#br1" timeOffset="264737.7545">9021 10210 0,'0'0'0,"0"0"0,0 0 15,0 0-15,0 0 16,50-9-16,-50 9 16,0 0-16,66-19 15,-66 19-15,0 0 0,0 0 16,82-9-16,-82 9 15,0 0-15,50 18 16,-50-18-16,0 51 0,0-51 16,0 0-16,-33 75 15,33-75-15,0 0 16,0 0-16,0 0 0,-33 84 16,33-84-16,0 0 15,-17 64-15,17-64 16,50 29-16,-50-29 0,0 0 15,74 0-15,-74 0 16,0 0-16,75-14 16,-75 14-16,0 0 15,0 0-15</inkml:trace>
  <inkml:trace contextRef="#ctx0" brushRef="#br1" timeOffset="266915.1888">9641 10596 0,'-16'33'0,"16"-33"16,-34 93-16,34-93 15,-41 149-15,41-149 0,0 0 0,-41 172 16,41-172-16,-50 172 16,50-172-16,-25 154 15,25-154-15,0 121 16,0-121-16,0 0 0,25 83 16,-25-83-16,50 34 15</inkml:trace>
  <inkml:trace contextRef="#ctx0" brushRef="#br1" timeOffset="267145.7103">9583 11207 0,'0'0'0,"0"0"0,42 0 15,-42 0-15,67-15 16,-67 15-16,82-19 16,-82 19-16</inkml:trace>
  <inkml:trace contextRef="#ctx0" brushRef="#br1" timeOffset="267660.6734">10039 11020 0,'0'0'0,"0"0"15,0 0-15,0 0 0,41-19 16,-41 19 0,0 0-16,0 0 0,0 0 15,75-23-15,-75 23 16,0 0-16,49-9 0,-49 9 16,9 28-16,-9-28 15,0 0-15,-25 61 16,25-61-16,0 0 15,0 0-15,0 0 0,0 0 16,0 0-16,-50 60 16,50-60-16,0 0 15,-33 55-15,33-55 0,50 24 16,-50-24-16,0 0 16,58 18-16,-58-18 15,0 0-15,57 18 0,-57-18 16,0 0-16,34 52 15,-34-52-15,0 0 16,-9 74-16,9-74 16,0 0-16,-41 80 0,41-80 15,0 0-15,0 0 16,-66 69-16,66-69 16,0 0-16,-58 19 0,58-19 15</inkml:trace>
  <inkml:trace contextRef="#ctx0" brushRef="#br1" timeOffset="267971.0899">10461 11332 0,'0'0'0,"0"0"15,24-42-15,-24 42 16,0 0-16,0 0 16,34-57-16,-34 57 0,0 0 15,0 0-15,33-26 16,-33 26-16,41 13 16,-41-13-16,33 70 15,-33-70-15,0 0 0,25 88 16,-25-88-16,0 0 15,0 0-15,41 89 16,-41-89-16,66 46 0,-66-46 16</inkml:trace>
  <inkml:trace contextRef="#ctx0" brushRef="#br1" timeOffset="268202.9395">10734 11258 0,'-25'27'0,"25"-27"0,-42 70 16,42-70-16,-41 98 16,41-98-16,0 0 15,0 0-15,0 0 16,0 0-16,-33 97 0,33-97 15,-25 42-15,25-42 16</inkml:trace>
  <inkml:trace contextRef="#ctx0" brushRef="#br1" timeOffset="268720.962">10676 10764 0,'0'0'0,"0"0"0,24-24 16,-24 24-16,0 0 16,67-27-16,-67 27 0,0 0 15,0 0-15,0 0 16,66-5-16,-66 5 15,0 0-15,41 23 16,-41-23-16,0 0 0,0 56 16,0-56-16,0 0 15,-25 60-15,25-60 16,0 0-16,0 0 0,0 0 16,0 0-16,-25 52 15,25-52-15,0 0 16,0 0-16,0 0 0,50 0 15,-50 0-15,0 0 16,58-9-16,-58 9 16,0 0-16,66 14 0,-66-14 15,0 0-15,41 42 16,-41-42-16,0 0 16,0 64-16,0-64 15,0 0-15,-66 57 0,66-57 16,0 0-16,-74 37 15,74-37-15,0 0 16,0 0-16,0 0 0,-66 14 16</inkml:trace>
  <inkml:trace contextRef="#ctx0" brushRef="#br1" timeOffset="280970.7597">11552 11155 0,'0'0'0,"0"0"16,-8 88-16,8-88 15,0 0-15,0 89 0,0-89 16,0 0-16,0 0 15,0 0-15,0 0 16,8 83-16,-8-83 0,0 0 16</inkml:trace>
  <inkml:trace contextRef="#ctx0" brushRef="#br1" timeOffset="281215.191">11378 11332 0,'0'0'0,"0"0"0,0 0 16,0 0-16,0 0 15,50-5-15,-50 5 0,74-9 16,-74 9-16,91-10 15,-91 10-15,116-9 16,-116 9-16,99-9 16</inkml:trace>
  <inkml:trace contextRef="#ctx0" brushRef="#br1" timeOffset="283351.0181">12263 10974 0,'0'0'0,"0"0"16,0 79-16,0-79 16,-16 83-16,16-83 0,0 117 15,0-117-15,0 0 16,0 0-16,-9 102 15,9-102-15,0 0 16,0 0-16,0 78 0,0-78 16,25 38-16</inkml:trace>
  <inkml:trace contextRef="#ctx0" brushRef="#br1" timeOffset="283788.5705">12412 11025 0,'0'0'15,"0"0"-15,58-33 16,-58 33-16,66-28 0,-66 28 15,0 0-15,0 0 16,0 0-16,0 0 16,0 0-16,83-9 0,-83 9 15,33 28-15,-33-28 16,0 70-16,0-70 16,-42 74-16,42-74 0,0 0 15,-66 74-15,66-74 16,0 0-16,0 0 15,-49 70-15,49-70 16,0 0-16,-25 61 0,25-61 16,16 55-16,-16-55 15,50 23-15,-50-23 16,99 0-16,-99 0 0,0 0 16,91-13-16,-91 13 15,0 0-15</inkml:trace>
  <inkml:trace contextRef="#ctx0" brushRef="#br1" timeOffset="284127.9893">12883 11267 0,'0'0'0,"0"0"16,0 0-16,0 0 0,42-52 16,-42 52-16,0 0 15,41-51-15,-41 51 16,0 0-16,58-46 0,-58 46 16,0 0-16,58-10 15,-58 10-15,41 47 16,-41-47-16,41 75 15,-41-75-15,0 0 0,34 88 16,-34-88-16,0 0 16,49 69-16,-49-69 15,0 0-15,50 23 0,-50-23 16</inkml:trace>
  <inkml:trace contextRef="#ctx0" brushRef="#br1" timeOffset="284366.2421">13288 11136 0,'0'0'0,"0"0"16,-33 65-16,33-65 0,-41 75 15,41-75 1,-50 88-16,50-88 0,0 0 15,-41 89-15,41-89 16,0 0-16,0 0 16,0 0-16,-25 51 0,25-51 15,0 0-15</inkml:trace>
  <inkml:trace contextRef="#ctx0" brushRef="#br1" timeOffset="284734.6453">13198 10633 0,'0'0'16,"0"0"-16,57 29 15,-57-29-15,67 51 0,-67-51 16,66 88-16,-66-88 16,66 117-16,-66-117 15,58 140-15,-58-140 16,33 134-16,-33-134 0,16 130 16,-16-130-16,0 0 15,9 111-15,-9-111 16,0 0-16,0 0 0,0 0 15,0 94-15,0-94 16,0 0-16,0 0 16,-9 60-16,9-60 15,0 0-15</inkml:trace>
  <inkml:trace contextRef="#ctx0" brushRef="#br1" timeOffset="285292.7988">13933 10639 0,'0'0'0,"0"0"16,0 101-16,0-101 16,9 125-16,-9-125 15,8 145-15,-8-145 16,16 149-16,-16-149 0,0 0 16,0 0-16,0 0 15,0 0-15,0 0 16,34 131-16,-34-131 0,0 0 15,0 0-15,24 74 16,-24-74-16,0 0 0,0 0 16,0 0-16,-33-51 15,33 51-15,0 0 16,-58-55-16,58 55 16,0 0-16,-74-19 0,74 19 15,0 0-15,-58 32 16,58-32-16,-33 61 15,33-61-15,0 0 0,33 69 16,-33-69-16,66 52 16,-66-52-16,0 0 15,91 23-15,-91-23 16,0 0-16,99-14 0,-99 14 16,0 0-16,0 0 15,91-52-15,-91 52 16</inkml:trace>
  <inkml:trace contextRef="#ctx0" brushRef="#br1" timeOffset="285642.6267">14215 11239 0,'0'0'0,"0"0"15,33-42-15,-33 42 16,0 0-16,0 0 16,0 0-16,41-56 15,-41 56-15,0 0 0,58-42 16,-58 42-16,0 0 16,41 0-16,-41 0 15,50 56-15,-50-56 0,0 0 16,41 78-16,-41-78 15,0 0-15,51 94 16,-51-94-16,0 0 16,58 80-16,-58-80 0,0 0 15,66 46-15,-66-46 16,0 0-16,74 0 16,-74 0-16</inkml:trace>
  <inkml:trace contextRef="#ctx0" brushRef="#br1" timeOffset="285875.8897">14637 11062 0,'0'0'0,"0"0"0,0 0 16,-33 60-16,33-60 15,-25 75-15,25-75 0,-41 88 16,41-88-16,-25 88 16,25-88-16,-34 85 15,34-85-15,0 0 16,0 0-16</inkml:trace>
  <inkml:trace contextRef="#ctx0" brushRef="#br1" timeOffset="299872.6185">7607 13285 0,'0'0'0,"0"0"16,0 74-16,0-74 15,0 84-15,0-84 16,0 0-16,0 103 15,0-103-15,0 0 0,8 112 16,-8-112-16,0 0 16,0 0-16,17 111 15,-17-111-15,0 0 16</inkml:trace>
  <inkml:trace contextRef="#ctx0" brushRef="#br1" timeOffset="300203.5593">7442 13658 0,'0'0'0,"0"0"0,41-5 16,-41 5-16,74 0 16,-74 0-16,100-9 15,-100 9-15,124-10 16,-124 10-16,0 0 0,107-9 15,-107 9-15,0 0 16</inkml:trace>
  <inkml:trace contextRef="#ctx0" brushRef="#br1" timeOffset="301898.2226">8781 13155 0,'0'0'0,"0"0"16,0 0-16,50-9 15,-50 9-15,74-5 0,-74 5 16,0 0-16,75-14 16,-75 14-16</inkml:trace>
  <inkml:trace contextRef="#ctx0" brushRef="#br1" timeOffset="302435.5489">9219 12908 0,'0'0'0,"0"0"16,50-4-16,-50 4 16,66-10-16,-66 10 15,0 0-15,0 0 16,75 0-16,-75 0 0,0 0 16,57 24-16,-57-24 15,9 51-15,-9-51 16,0 0-16,-42 70 15,42-70-15,0 0 0,0 0 16,0 0-16,0 0 16,0 0-16,-66 46 0,66-46 15,0 0-15,-33 28 16,33-28-16,0 0 16,0 0-16,0 0 15,75 23-15,-75-23 0,0 0 16,0 0-16,0 0 15,66 28-15,-66-28 16,0 0-16,33 37 0,-33-37 16,-33 56-16,33-56 15,0 0-15,-58 42 16,58-42-16,0 0 16,-75 23-16,75-23 0,0 0 15,-66 5-15,66-5 16,-8-37-16,8 37 15</inkml:trace>
  <inkml:trace contextRef="#ctx0" brushRef="#br1" timeOffset="302664.7258">9716 13085 0,'0'0'0,"0"0"16,-33 102-16,33-102 0,-50 103 16,50-103-16,-50 121 15,50-121-15,0 0 16,0 0-16,0 0 0,-49 102 16,49-102-16,-17 66 15,17-66-15</inkml:trace>
  <inkml:trace contextRef="#ctx0" brushRef="#br1" timeOffset="302968.301">9758 13411 0,'0'0'0,"0"0"16,-17 55-16,17-55 15,-25 61-15,25-61 16,0 0-16,0 0 0,0 0 16,0 0-16,-33 74 15,33-74-15,0 0 16,-8 61-16,8-61 0,25 24 16,-25-24-16,0 0 15,66 0-15,-66 0 16,0 0-16,0 0 0,0 0 15,83-14-15,-83 14 16,0 0-16,0 0 16</inkml:trace>
  <inkml:trace contextRef="#ctx0" brushRef="#br1" timeOffset="303181.5759">9915 13471 0,'0'0'16,"0"0"-16,-8 56 0,8-56 16,-9 65-16,9-65 15,0 89-15,0-89 16,0 0-16,0 0 0,0 98 16,0-98-16,0 0 0,0 0 15,9 88-15,-9-88 16,33 56-16,-33-56 0</inkml:trace>
  <inkml:trace contextRef="#ctx0" brushRef="#br1" timeOffset="303580.9368">10171 13462 0,'0'0'0,"0"0"16,0 0-16,0 0 15,33-42-15,-33 42 16,0 0-16,0 0 0,42-38 15,-42 38-15,0 0 16,49-13-16,-49 13 0,33 32 16,-33-32-16,0 0 15,42 75-15,-42-75 16,33 88-16,-33-88 16,0 0-16,58 85 15,-58-85-15,0 0 0,66 55 16,-66-55-16,82 14 15,-82-14-15,0 0 16,75-19-16</inkml:trace>
  <inkml:trace contextRef="#ctx0" brushRef="#br1" timeOffset="303847.7533">10494 13355 0,'0'0'0,"0"0"16,-42 70-16,42-70 16,-41 88-16,41-88 15,-33 103-15,33-103 0,0 0 16,0 0-16,0 0 15,0 0-15,-33 79 16,33-79-16,-8 28 16</inkml:trace>
  <inkml:trace contextRef="#ctx0" brushRef="#br1" timeOffset="304199.5983">10634 12908 0,'0'0'0,"0"0"15,0 0-15,0 0 0,0 0 16,0 0-16,0 0 15,0 0-15,0 0 16,0 56-16,0-56 16,0 0-16,0 41 0,0-41 15,0 0-15,25 48 16,-25-48-16,50 28 16,-50-28-16,0 0 0,74 4 15,-74-4-15,0 0 16,0 0-16,58-19 15,-58 19-15,0 0 16</inkml:trace>
  <inkml:trace contextRef="#ctx0" brushRef="#br1" timeOffset="304408.3671">10808 12908 0,'0'0'0,"0"0"16,0 0-16,0 65 16,0-65-16,0 84 0,0-84 15,8 102-15,-8-102 16,17 94-16,-17-94 16,16 93-16,-16-93 0,0 0 15</inkml:trace>
  <inkml:trace contextRef="#ctx0" brushRef="#br1" timeOffset="305425.2258">11660 13164 0,'0'0'0,"0"0"16,0 0-16,0 0 16,-9 61-16,9-61 15,0 88-15,0-88 16,0 102-16,0-102 16,0 0-16,0 103 0,0-103 15,0 0-15,9 83 16,-9-83-16</inkml:trace>
  <inkml:trace contextRef="#ctx0" brushRef="#br1" timeOffset="305650.7424">11469 13401 0,'0'0'0,"0"0"16,0 0-16,0 0 16,67 0-16,-67 0 15,91-4-15,-91 4 16,124-10-16,-124 10 0,0 0 16,107-23-16</inkml:trace>
  <inkml:trace contextRef="#ctx0" brushRef="#br1" timeOffset="306186.1349">12263 13005 0,'0'0'16,"0"0"-16,0 0 16,-33 103-16,33-103 0,-16 103 15,16-103-15,0 111 16,0-111-16,24 111 15,-24-111-15,0 0 16,67 80-16,-67-80 16,74 46-16,-74-46 0,83 10 15,-83-10-15,0 0 16,0 0-16,66-33 16,-66 33-16,0 0 0,49-70 15,-49 70-15,0 0 16,-24-84-16,24 84 15,0 0-15,-50-64 16,50 64-16,0 0 0,0 0 16,-74-19-16,74 19 15,0 0-15,-58 28 16,58-28-16,0 0 16,0 0-16,-25 65 0,25-65 15,0 0-15,41 51 16,-41-51-16,91 23 15</inkml:trace>
  <inkml:trace contextRef="#ctx0" brushRef="#br1" timeOffset="306573.6613">12701 13294 0,'0'0'0,"0"0"0,0 0 15,0 0-15,25-18 16,-25 18-16,0 0 0,0 0 0,0 0 15,42-28-15,-42 28 16,0 0-16,0 0 16,57 0-16,-57 0 0,0 0 15,67 37-15,-67-37 16,41 84-16,-41-84 16,0 0-16,33 102 15,-33-102-15,0 0 0,41 88 16,-41-88-16,0 0 15,50 48-15,-50-48 16</inkml:trace>
  <inkml:trace contextRef="#ctx0" brushRef="#br1" timeOffset="306840.5154">13057 13308 0,'0'0'15,"0"0"-15,-33 65 16,33-65-16,-50 70 16,50-70-16,0 0 0,0 0 15,-49 75-15,49-75 16,0 0-16,0 0 0,0 0 15,-42 69-15,42-69 16,0 0-16,0 0 16</inkml:trace>
  <inkml:trace contextRef="#ctx0" brushRef="#br1" timeOffset="307281.2564">13049 12779 0,'0'0'0,"0"0"15,41-15-15,-41 15 16,0 0-16,0 0 0,50-18 15,-50 18-15,0 0 16,0 0-16,58 4 16,-58-4-16,33 42 0,-33-42 15,-9 70-15,9-70 16,0 0-16,0 0 16,-33 79-16,33-79 15,0 0-15,0 0 0,0 0 16,0 0-16,-25 64 15,25-64-15,0 0 16,17 52-16,-17-52 0,0 0 16,58 24-16,-58-24 15,0 0-15,83 0 16,-83 0-16,0 0 16,0 0-16,82-5 0,-82 5 15</inkml:trace>
  <inkml:trace contextRef="#ctx0" brushRef="#br1" timeOffset="308065.901">13388 12513 0,'25'18'0,"-25"-18"15,74 51-15,-74-51 0,99 80 16,-99-80-16,116 117 16,-116-117-16,99 129 15,-99-129-15,66 158 16,-66-158-16,42 177 16,-42-177-16,8 177 15,-8-177-15,-17 172 0,17-172 16,0 0-16,-24 149 15,24-149-15</inkml:trace>
  <inkml:trace contextRef="#ctx0" brushRef="#br1" timeOffset="308714.6248">8492 12782 0,'0'0'0,"-9"29"16,-24 41-16,33-70 16,-41 106-16,41-106 0,-50 135 15,50-135-15,-41 159 16,41-159-16,-8 167 16,8-167-16,25 159 15,-25-159-15,66 158 16,-66-158-16,116 130 0,-116-130 15,148 93-15,-148-93 16,174 56-16</inkml:trace>
  <inkml:trace contextRef="#ctx0" brushRef="#br1" timeOffset="309369.3661">14223 12522 0,'0'0'0,"0"0"0,16 79 16,-16-79-16,17 107 15,-17-107-15,16 149 16,-16-149-16,17 148 0,-17-148 16,8 159-16,-8-159 15,17 140-15,-17-140 16,16 121-16,-16-121 15,17 97-15,-17-97 0,16 85 16,-16-85-16,0 0 16,0 0-16,25 65 15,-25-65-15,0 0 0</inkml:trace>
  <inkml:trace contextRef="#ctx0" brushRef="#br1" timeOffset="309915.0788">14662 13667 0,'0'0'15,"0"0"-15,0 0 16,0 0-16,0 0 0,0 0 15,-25 42-15,25-42 16,0 0-16,-8 60 16,8-60-16,8 75 15,-8-75-15,0 0 0,42 60 16,-42-60-16,0 0 16,74 43-16,-74-43 15,0 0-15,74-24 16,-74 24-16,0 0 0,50-61 15,-50 61-15,0 0 16,8-93-16,-8 93 16,-33-88-16,33 88 0,0 0 15,-66-60-15,66 60 16,0 0-16,-91-29 16,91 29-16,0 0 0,0 0 15,-66-10-15</inkml:trace>
  <inkml:trace contextRef="#ctx0" brushRef="#br1" timeOffset="310440.2597">14463 12271 0,'0'0'0,"0"0"0,0 0 15,0 0-15,75-9 0,-75 9 16,83-5-16,-83 5 16,0 0-16,74 9 15,-74-9-15,0 0 0,58 24 16,-58-24-16,17 60 16,-17-60-16,-25 75 15,25-75-15,-58 79 16,58-79-16,0 0 0,0 0 15,0 0-15,-41 78 16,41-78-16,0 0 0,-9 51 16,9-51-16,42 38 15,-42-38-15,91 10 16,-91-10-16,0 0 16,107-10-16,-107 10 0,0 0 15,0 0-15,0 0 16,91-9-16,-91 9 15,0 0-15</inkml:trace>
  <inkml:trace contextRef="#ctx0" brushRef="#br1" timeOffset="319560.606">7342 15179 0,'0'0'0,"0"0"0,0 0 16,-8 60-16,8-60 0,0 0 15,8 74-15,-8-74 16,0 0-16,25 112 16,-25-112-16,0 0 15,0 0-15,17 112 0,-17-112 16,0 0-16,0 0 15</inkml:trace>
  <inkml:trace contextRef="#ctx0" brushRef="#br1" timeOffset="319869.6481">7218 15411 0,'0'0'0,"0"0"16,0 0-16,0 0 15,0 0-15,91 0 16,-91 0-16,100 10 16,-100-10-16,99 4 0,-99-4 15,107 9-15</inkml:trace>
  <inkml:trace contextRef="#ctx0" brushRef="#br1" timeOffset="325224.946">8359 14802 0,'0'0'0,"0"0"15,0 0-15,-33 60 16,33-60-16,-33 79 0,33-79 16,-41 107-16,41-107 15,-41 135-15,41-135 16,-33 149-16,33-149 0,-34 144 16,34-144-16,-8 135 15,8-135-15,8 116 16,-8-116-16,0 0 0,34 75 15,-34-75-15,0 0 16,41 51-16,-41-51 16,0 0-16</inkml:trace>
  <inkml:trace contextRef="#ctx0" brushRef="#br1" timeOffset="325525.5243">8459 15347 0,'0'0'0,"0"0"16,0 0-16,0 0 15,0 0-15,58 13 16,-58-13-16,0 0 0,90-5 16,-90 5-16</inkml:trace>
  <inkml:trace contextRef="#ctx0" brushRef="#br1" timeOffset="326048.9723">8822 15007 0,'0'0'0,"0"0"0,0 0 16,0 0-16,42 9 16,-42-9-16,0 0 15,58 0-15,-58 0 0,0 0 16,0 0-16,58 14 16,-58-14-16,33 23 15,-33-23-15,0 0 0,-17 42 16,17-42-16,0 0 15,0 0-15,0 0 16,0 0-16,0 0 0,-50 46 16,50-46-16,0 0 15,-24 29-15,24-29 16,0 0-16,0 0 0,0 0 16,0 0-16,58 18 15,-58-18-15,0 0 16,57 10-16,-57-10 0,0 0 15,25 32-15,-25-32 16,0 0-16,-33 42 16,33-42-16,0 0 15,-66 55-15,66-55 0,0 0 16,0 0-16,0 0 16,-83 38-16,83-38 15,-33 14-15,33-14 0,17-24 16</inkml:trace>
  <inkml:trace contextRef="#ctx0" brushRef="#br1" timeOffset="326290.5757">9244 15179 0,'0'0'15,"0"0"-15,0 0 16,-16 65-16,16-65 0,-50 83 16,50-83-16,-58 103 15,58-103-15,0 0 16,-66 111-16,66-111 16,0 0-16,0 0 0,-33 70 15,33-70-15</inkml:trace>
  <inkml:trace contextRef="#ctx0" brushRef="#br1" timeOffset="326597.9511">9302 15434 0,'0'0'16,"0"0"-16,0 0 15,0 0-15,0 0 16,-33 65-16,33-65 0,0 0 16,0 0-16,0 0 15,0 0-15,-25 80 0,25-80 16,0 0-16,-8 65 16,8-65-16,41 23 15,-41-23-15,0 0 16,66 0-16,-66 0 0,0 0 15,0 0-15,0 0 16,0 0-16,75-9 16,-75 9-16</inkml:trace>
  <inkml:trace contextRef="#ctx0" brushRef="#br1" timeOffset="326859.0314">9410 15490 0,'0'0'0,"0"0"15,0 0-15,-17 57 16,17-57-16,-8 78 16,8-78-16,-9 102 15,9-102-15,0 107 0,0-107 16,0 0-16,-8 98 15,8-98-15,0 0 16,0 84-16,0-84 16,0 0-16,25 37 0,-25-37 15</inkml:trace>
  <inkml:trace contextRef="#ctx0" brushRef="#br1" timeOffset="327875.3335">9708 15365 0,'0'0'0,"0"0"15,0 0-15,0 0 16,0 0-16,-33 37 0,33-37 16,0 0-16,0 0 15,-17 56-15,17-56 16,0 0-16,-9 51 0,9-51 15,0 0-15,26 38 16,-26-38-16,0 0 16,41-6-16,-41 6 0,0 0 15,42-37-15,-42 37 16,0 0-16,0 0 16,0 0-16,25-51 15,-25 51-15,0 0 0,-9-55 16,9 55-16,-41-19 15,41 19-15,0 0 16,0 0-16,-50 4 0,50-4 16,0 0-16,-42 42 15,42-42-15,0 0 16,-8 47-16,8-47 16,0 0-16,25 27 0,-25-27 15,0 0-15,0 0 16,0 0-16,0 0 15,0 0-15,50 0 0,-50 0 16,0 0-16,0 0 16,0 0-16,33-27 0,-33 27 15,0 0-15,0 0 16,0 0-16,0 0 16,0 0-16,0 0 15,0 0-15,0 0 0,-49-28 16,49 28-16,0 0 15,-26 18-15,26-18 16,0 0-16,0 0 0,0 0 16,0 0-16,0 0 15,0 0-15,0 0 16,0 0-16,0 0 0,0 0 16,42-9-16,-42 9 15,0 0-15,0 0 16,0 0-16,0 0 0,0 0 15,0 0-15,0 0 16,-8-32-16,8 32 0,0 0 16,0 0-16,0 0 15,0 0-15,0 0 16,-25 23-16,25-23 16,0 0-16,0 0 0,0 0 15,0 0-15,0 0 16,0 0-16,0 0 15,33-33-15,-33 33 0,0 0 16,0 0-16,0 0 16,0 0-16,0 0 15,0 0-15,-33-41 0,33 41 16</inkml:trace>
  <inkml:trace contextRef="#ctx0" brushRef="#br1" timeOffset="329267.6824">10089 15225 0,'0'0'0,"0"0"15,0 97-15,0-97 16,0 108-16,0-108 15,0 0-15,0 125 16,0-125-16,0 0 0,0 126 16,0-126-16,0 0 15,0 0-15,16 92 16,-16-92-16,0 0 16,41 33-16</inkml:trace>
  <inkml:trace contextRef="#ctx0" brushRef="#br1" timeOffset="329820.5989">10295 15295 0,'0'0'16,"0"0"-16,0 0 15,-8 78-15,8-78 0,0 89 16,0-89-16,0 0 16,0 98-16,0-98 15,17 98-15,-17-98 0,0 0 16,0 0-16,49 79 15,-49-79-15,0 0 16,75 36-16,-75-36 16,0 0-16,0 0 0,74-8 15,-74 8-15,0 0 16,0 0-16,50-57 16,-50 57-16,0 0 0,0 0 15,0 0-15,0 0 16,24-55-16,-24 55 15,0 0-15,-24-42 0,24 42 16,0 0-16,0 0 16,0 0-16,-42 10 15,42-10-15,0 0 16,-41 37-16,41-37 0,0 0 16,0 0-16,-17 60 15,17-60-15,0 0 16,25 52-16,-25-52 15,0 0-15,0 0 0</inkml:trace>
  <inkml:trace contextRef="#ctx0" brushRef="#br1" timeOffset="330237.6423">11073 15244 0,'0'0'16,"0"0"-16,0 0 0,-9 65 16,9-65-16,-8 84 15,8-84-15,0 93 16,0-93-16,0 0 0,0 87 15,0-87-15,0 0 16,0 0-16,17 75 16,-17-75-16,0 0 15,0 0-15</inkml:trace>
  <inkml:trace contextRef="#ctx0" brushRef="#br1" timeOffset="330483.5964">10998 15486 0,'0'0'0,"0"0"16,58 9-16,-58-9 15,58 4-15,-58-4 0,0 0 16,74-4-16,-74 4 16,0 0-16,91-14 15</inkml:trace>
  <inkml:trace contextRef="#ctx0" brushRef="#br1" timeOffset="331014.1586">11792 15076 0,'0'0'0,"0"0"15,0 0-15,-33 37 16,33-37-16,-25 60 16,25-60-16,-25 89 0,25-89 15,-16 108-15,16-108 16,0 106-16,0-106 16,0 0-16,33 94 15,-33-94-15,0 0 0,49 69 16,-49-69-16,0 0 15,66 33-15,-66-33 16,0 0-16,83-5 16,-83 5-16,0 0 0,58-37 15,-58 37-15,0 0 16,17-60-16,-17 60 16,-25-66-16,25 66 0,0 0 15,-66-28-15,66 28 16,0 0-16,-75 10 15,75-10-15,0 0 16,0 0-16,-58 41 0,58-41 16,-16 46-16,16-46 15,33 48-15,-33-48 16,74 13-16,-74-13 0</inkml:trace>
  <inkml:trace contextRef="#ctx0" brushRef="#br1" timeOffset="331598.7071">12197 15299 0,'0'0'0,"0"0"16,0 0-16,0 0 16,-41 33-16,41-33 0,0 0 15,0 0-15,0 0 16,-33 51-16,33-51 16,0 0-16,-9 61 0,9-61 15,0 0-15,0 0 16,33 37-16,-33-37 15,0 0-15,42 5 16,-42-5-16,0 0 0,0 0 16,33-24-16,-33 24 15,0 0-15,0 0 16,8-37-16,-8 37 0,0 0 16,-25-32-16,25 32 15,0 0-15,0 0 16,0 0-16,0 0 15,-41-10-15,41 10 0,0 0 16,0 0-16,0 0 16,0 0-16,0 0 0,0 0 15,0 0-15,0 0 16,0 0-16,0 0 16,0 0-16,0 0 0,0 0 15,0 0-15,0 0 16,0 0-16,0 0 15,0 0-15,0 0 0,0 0 16,0 0-16,0 0 16,0 0-16</inkml:trace>
  <inkml:trace contextRef="#ctx0" brushRef="#br1" timeOffset="332921.3763">12511 15137 0,'0'0'16,"0"0"-16,0 0 0,0 0 16,0 0-16,0 0 15,25 28-15,-25-28 16,17 56-16,-17-56 16,24 65-16,-24-65 15,0 0-15,-8 74 0,8-74 16,0 0-16,0 0 15,0 0-15,-16 70 16,16-70-16,41 42 0,-41-42 16,50 18-16,-50-18 15,74-4-15,-74 4 16,0 0-16,91-14 0,-91 14 16,0 0-16,0 0 15,0 0-15,0 0 16</inkml:trace>
  <inkml:trace contextRef="#ctx0" brushRef="#br1" timeOffset="333176.4454">12801 15160 0,'0'0'15,"0"0"-15,0 0 16,-9 51-16,9-51 0,0 84 16,0-84-16,0 112 15,0-112-15,9 134 16,-9-134-16,0 0 0,16 131 16,-16-131-16,0 0 15,0 0-15,17 121 16,-17-121-16</inkml:trace>
  <inkml:trace contextRef="#ctx0" brushRef="#br1" timeOffset="334013.1223">12181 15332 0,'0'0'0,"0"0"0,0 0 16,0 0-16,0 0 0,0 0 15,0 0-15,0 0 16,0 0-16,0 0 15,0 0-15,-34 28 16,34-28-16,0 0 0,0 0 16,-16 33-16,16-33 15,0 0-15,0 41 16,0-41-16,0 0 0,0 0 16,33 28-16,-33-28 15,0 0-15,0 0 16,0 0-16,0 0 0,0 0 15,41 0-15,-41 0 16,0 0-16,25-28 16,-25 28-16,0 0 15,0 0-15,0-36 0,0 36 16,0 0-16,-33-15 16,33 15-16,0 0 15,0 0-15,0 0 0,0 0 16,0 0-16,-33 10 15,33-10-15,0 0 16,-8 37-16,8-37 0,0 0 16,16 28-16,-16-28 15,0 0-15,0 0 16,0 0-16,0 0 0,0 0 16,0 0-16,0 0 15,0 0-15,50-24 16,-50 24-16,0 0 15,8-32-15,-8 32 0,0 0 16,-25-14-16,25 14 16,0 0-16,0 0 15,-24 10-15,24-10 0,0 0 16,0 0-16,0 0 16</inkml:trace>
  <inkml:trace contextRef="#ctx0" brushRef="#br1" timeOffset="334865.1684">12693 14727 0,'0'0'0,"0"0"0,58 33 16,-58-33-16,66 47 15,-66-47-15,91 79 16,-91-79-16,83 107 0,-83-107 16,74 120-16,-74-120 15,58 140-15,-58-140 16,41 140-16,-41-140 16,34 148-16,-34-148 0,8 140 15,-8-140-15,0 125 16,0-125-16,0 0 15,-17 102-15,17-102 16,0 0-16,-41 80 0,41-80 16,0 0-16,0 0 15,-50 46-15</inkml:trace>
  <inkml:trace contextRef="#ctx0" brushRef="#br1" timeOffset="342314.01">13495 15425 0,'0'0'0,"0"0"0,66 5 16,-66-5-16,108 4 16,-108-4-16,0 0 15,124 5-15,-124-5 16,0 0-16,116 14 0</inkml:trace>
  <inkml:trace contextRef="#ctx0" brushRef="#br1" timeOffset="343149.7822">14894 15244 0,'0'0'15,"0"0"-15,-83 55 16,83-55-16,-83 74 16,83-74-16,-66 89 15,66-89-15,-8 93 0,8-93 16,41 79-16,-41-79 16,108 56-16,-108-56 15,115 18-15,-115-18 16,133-13-16,-133 13 0,107-51 15,-107 51-15,66-79 16,-66 79-16,17-98 16,-17 98-16,-33-97 15,33 97-15,-83-84 0,83 84 16,-107-56-16,107 56 16,0 0-16</inkml:trace>
  <inkml:trace contextRef="#ctx0" brushRef="#br1" timeOffset="349863.6655">7285 16486 0,'0'0'16,"0"0"-16,0 0 16,-9 55-16,9-55 0,0 80 15,0-80-15,0 107 16,0-107-16,9 116 15,-9-116-15,0 0 16,8 107-16,-8-107 0,0 0 16,0 0-16,0 0 15,0 0-15</inkml:trace>
  <inkml:trace contextRef="#ctx0" brushRef="#br1" timeOffset="350147.8046">7144 16821 0,'0'0'0,"0"0"15,0 0-15,0 0 16,0 0-16,0 0 15,0 0-15,0 0 0,25-23 16,-25 23-16,58-19 16,-58 19-16,91-28 15,-91 28-15,107-18 16,-107 18-16,99-10 0,-99 10 16</inkml:trace>
  <inkml:trace contextRef="#ctx0" brushRef="#br1" timeOffset="350547.8027">8144 16253 0,'0'0'0,"0"0"0,0 0 16,0 0-16,-33 66 16,33-66-16,-41 74 0,41-74 15,-58 112-15,58-112 16,-66 130-16,66-130 15,-58 130-15,58-130 16,-16 121-16,16-121 16,8 98-16,-8-98 0,25 88 15,-25-88-15,0 0 16,49 69-16,-49-69 16,75 48-16,-75-48 0,0 0 15,74 27-15</inkml:trace>
  <inkml:trace contextRef="#ctx0" brushRef="#br1" timeOffset="354397.9643">8533 16877 0,'0'0'0,"0"0"15,0 0-15,0 0 16,0 0-16,0 0 0,74-5 16,-74 5-16,83-14 15,-83 14-15,0 0 16,99-23-16,-99 23 16,116-24-16</inkml:trace>
  <inkml:trace contextRef="#ctx0" brushRef="#br1" timeOffset="354704.0814">9203 16681 0,'0'0'16,"0"0"-16,0 0 15,-17 52-15,17-52 0,17 65 16,-17-65-16,8 92 16,-8-92-16,0 0 15,0 103-15,0-103 0,0 0 16,0 94-16,0-94 15,25 51-15,-25-51 16</inkml:trace>
  <inkml:trace contextRef="#ctx0" brushRef="#br1" timeOffset="355201.9536">9376 16681 0,'0'0'15,"0"0"-15,0 0 0,0 0 16,34 14-16,-34-14 15,57 14-15,-57-14 16,0 0-16,100 4 0,-100-4 16,0 0-16,0 0 15,82 0-15,-82 0 16,67 20-16,-67-20 16,9 41-16,-9-41 15,-33 70-15,33-70 0,-59 79 16,59-79-16,0 0 15,0 0-15,0 0 16,0 0-16,0 0 0,-58 75 16,58-75-16,0 0 15,-33 64-15,33-64 0,25 25 16,-25-25-16,82 0 16,-82 0-16,101-15 15,-101 15-15,0 0 0,0 0 16,99-10-16,-99 10 15,0 0-15,0 0 16</inkml:trace>
  <inkml:trace contextRef="#ctx0" brushRef="#br1" timeOffset="358370.0869">10444 16635 0,'0'0'0,"0"0"0,0 0 15,-16 98-15,16-98 16,0 93-16,0-93 15,8 101-15,-8-101 16,0 0-16,8 99 0,-8-99 16,0 0-16,0 0 15,17 93-15,-17-93 16</inkml:trace>
  <inkml:trace contextRef="#ctx0" brushRef="#br1" timeOffset="358707.1173">10295 16909 0,'0'0'0,"0"0"16,0 0-16,0 0 16,0 0-16,0 0 0,0 0 15,83 0-15,-83 0 16,99 0-16,-99 0 15,91 0-15,-91 0 16,0 0-16</inkml:trace>
  <inkml:trace contextRef="#ctx0" brushRef="#br1" timeOffset="360668.9315">11279 16593 0,'0'0'0,"0"0"0,0 0 15,0 0-15,0 0 16,66-9-16,-66 9 15,83-10-15,-83 10 0,108-4 16,-108 4-16,0 0 16,91 9-16,-91-9 15,66 42-15,-66-42 16,0 60-16,0-60 16,-58 89-16,58-89 0,-83 92 15,83-92-15,0 0 16,-74 83-16,74-83 15,0 0-15,0 0 0,-58 76 16,58-76-16,-8 51 16,8-51-16,49 37 15,-49-37-15,91 14 0,-91-14 16,124-10-16,-124 10 16,0 0-16,124-32 15,-124 32-15,0 0 0</inkml:trace>
  <inkml:trace contextRef="#ctx0" brushRef="#br1" timeOffset="361017.5037">12032 16551 0,'0'0'0,"0"0"0,0 0 16,0 0-16,16 38 15,-16-38-15,0 0 16,8 60-16,-8-60 16,0 0-16,0 0 0,0 0 15,0 0-15,0 79 16,0-79-16,0 0 15,9 74-15,-9-74 0,41 60 16,-41-60-16,0 0 16,66 33-16,-66-33 15,0 0-15,0 0 16,91 5-16,-91-5 0,0 0 16</inkml:trace>
  <inkml:trace contextRef="#ctx0" brushRef="#br1" timeOffset="361247.3252">12247 16654 0,'0'0'0,"0"0"0,-9 59 15,9-59-15,9 76 16,-9-76-16,0 120 0,0-120 15,16 117-15,-16-117 16,0 0-16,0 0 16,17 97-16,-17-97 15,0 0-15,25 56 0</inkml:trace>
  <inkml:trace contextRef="#ctx0" brushRef="#br1" timeOffset="361584.976">12404 16421 0,'0'0'0,"0"0"16,33 51-16,-33-51 16,41 69-16,-41-69 0,66 103 15,-66-103-15,83 135 16,-83-135-16,50 148 16,-50-148-16,24 140 15,-24-140-15,-8 122 0,8-122 16,0 0-16,-33 98 15,33-98-15,0 0 16,-50 64-16</inkml:trace>
  <inkml:trace contextRef="#ctx0" brushRef="#br1" timeOffset="367482.7611">7590 17639 0,'0'0'16,"0"0"-16,-33 51 16,33-51-16,-8 66 0,8-66 15,8 79-15,-8-79 16,0 88-1,0-88-15,0 0 0,0 0 0,9 102 16,-9-102-16,0 0 16,0 0-16,16 88 15</inkml:trace>
  <inkml:trace contextRef="#ctx0" brushRef="#br1" timeOffset="368113.6702">8219 17625 0,'0'0'16,"0"0"-16,0 0 15,-33 65-15,33-65 16,0 75-16,0-75 16,0 0-16,16 89 0,-16-89 15,0 0-15,25 91 16,-25-91-16,8 90 15,-8-90-15,0 0 0,0 0 16,9 78-16,-9-78 16,0 0-16,0 0 15,41 32-15</inkml:trace>
  <inkml:trace contextRef="#ctx0" brushRef="#br1" timeOffset="368731.4723">7739 17821 0,'0'0'15,"0"0"-15,0 0 0,-66 18 16,66-18-16,-74 5 16,74-5-16,0 0 15,-83 5 1,83-5-16,0 0 0,0 0 0,0 0 15,0 0-15,-74 0 16,74 0-16,0 0 16,0 0-16,-33-10 0</inkml:trace>
  <inkml:trace contextRef="#ctx0" brushRef="#br1" timeOffset="369454.3985">8574 17621 0,'0'0'0,"0"0"0,0 0 15,0 0-15,0 0 16,0 0-16,0 0 0,50 4 15,-50-4-15,83 5 16,-83-5-16,99 0 16,-99 0-16,0 0 15,0 0-15,99 5 0,-99-5 16,58 23-16,-58-23 16,0 61-16,0-61 15,-58 65-15,58-65 16,-91 78-16,91-78 15,0 0-15,0 0 0,0 0 16,-91 79-16,91-79 16,0 0-16,-58 66 15,58-66-15,0 47 0,0-47 16,0 0-16,50 27 16,-50-27-16,107 19 15,-107-19-15,0 0 16,133 0-16,-133 0 15,0 0-15,0 0 0,99 0 16</inkml:trace>
  <inkml:trace contextRef="#ctx0" brushRef="#br2" timeOffset="374398.8327">9534 17789 0,'0'0'0,"0"0"16,0 0-16,66-5 16,-66 5-16,83-10 15,-83 10-15,0 0 16,0 0-16,91-9 16,-91 9-16,0 0 0</inkml:trace>
  <inkml:trace contextRef="#ctx0" brushRef="#br2" timeOffset="374643.8532">9492 17970 0,'0'0'0,"0"0"15,0 0-15,0 0 16,0 0-16,66-5 16,-66 5-16,83-9 0,-83 9 15,0 0-15,100-11 16,-100 11-16,0 0 16,0 0-16</inkml:trace>
  <inkml:trace contextRef="#ctx0" brushRef="#br2" timeOffset="375147.359">10039 17644 0,'0'0'0,"0"0"15,0 0-15,0 0 16,58 0-16,-58 0 0,83 0 16,-83 0-16,0 0 15,0 0-15,0 0 16,90 0-16,-90 0 15,67 14-15,-67-14 0,24 47 16,-24-47-16,-41 60 16,41-60-16,-83 79 15,83-79-15,0 0 16,0 0-16,-91 83 16,91-83-16,0 0 0,0 0 15,-74 84-15,74-84 16,0 0-16,0 65 15,0-65-15,74 43 16,-74-43-16,116 0 0,-116 0 16,0 0-16,0 0 15,116-19-15,-116 19 16,0 0-16,0 0 16,91-38-16</inkml:trace>
  <inkml:trace contextRef="#ctx0" brushRef="#br2" timeOffset="375491.4464">10552 17584 0,'0'0'15,"0"0"-15,0 0 0,0 0 16,0 0-16,0 0 15,0 0-15,-17 41 16,17-41-16,-8 65 16,8-65-16,0 0 0,-8 84 15,8-84-15,0 0 16,0 0-16,0 0 16,0 0-16,-9 88 0,9-88 15,25 65-15,-25-65 16,66 38-16,-66-38 15,91 14-15,-91-14 16,0 0-16,108 0 0,-108 0 16,0 0-16,0 0 15,82-19-15</inkml:trace>
  <inkml:trace contextRef="#ctx0" brushRef="#br2" timeOffset="375766.7058">10742 17695 0,'0'0'31,"0"0"-31,0 89 0,0-89 0,0 103 0,0-103 15,-8 134-15,8-134 16,-17 135-16,17-135 16,-25 131-16,25-131 15,0 0-15,0 0 16,-16 101-16,16-101 0,0 0 16</inkml:trace>
  <inkml:trace contextRef="#ctx0" brushRef="#br2" timeOffset="377447.3095">11048 17345 0,'0'0'0,"0"0"0,0 0 16,0 0-16,0 0 16,-25 53-16,25-53 15,0 60-15,0-60 0,16 87 16,-16-87-16,9 104 16,-9-104-16,8 111 15,-8-111-15,17 116 0,-17-116 16,8 126-16,-8-126 15,16 117-15,-16-117 16,17 116-16,-17-116 16,25 112-16,-25-112 0,16 92 15,-16-92-15,0 0 16,0 0-16,17 80 16,-17-80-16,0 0 15,0 0-15,0 0 0,-9 60 16,9-60-16,0 0 15,-41 46-15,41-46 16,-58 19-16,58-19 0,0 0 16,-91 0-16,91 0 15,-99-9-15,99 9 16,0 0-16,-107-10 16,107 10-16,-116-4 15,116 4-15,0 0 0,-124-10 16,124 10-16,-132-5 15,132 5-15,-116 0 16,116 0-16,-108 0 0,108 0 16,-115 0-16,115 0 15,0 0-15,-100 10 16,100-10-16,0 0 16,-91 9-16,91-9 0,0 0 15,-82 24-15,82-24 16,0 0-16,0 0 15,0 0-15,0 0 0,0 0 16,0 0-16,0 0 16,0 0-16,-58 18 15,58-18-15,0 0 16,0 0-16,0 0 0,0 0 16,0 0-16,0 0 0,0 0 15,0 0-15,-33 9 16,33-9-16,0 0 15,0 0-15,0 0 16,0 0-16,0 0 0,-9-65 16,9 65-16,0 0 15,0-69-15,0 69 16,-17-80-16,17 80 16,0 0-16,-25-78 0,25 78 15,-33-84-15,33 84 16,-33-89-16,33 89 15,-33-78-15,33 78 16,-33-75-16,33 75 16,-33-69-16,33 69 0,-25-70 15,25 70-15,0 0 16,-25-65-16,25 65 16,0 0-16,0 0 0,-16-75 15,16 75-15,0 0 16,0 0-16,0 0 15,-25-84-15,25 84 0,0 0 16,0 0-16,-17-79 16,17 79-16,0 0 15,0 0-15,0 0 0,0 0 16,0 0-16,0 0 16,0 0-16,-8-71 15,8 71-15,0 0 0,0 0 16,0 0-16,0 0 15,0 0-15,0 0 0,-8-50 16,8 50-16,0 0 16,33-28-16,-33 28 15,74-18-15,-74 18 16,108-14-16,-108 14 0,108 0 16,-108 0-16,116 4 15,-116-4-15,132 0 16,-132 0-16,124-9 15,-124 9-15,133-19 0,-133 19 16,115-18-16,-115 18 16,116-14-16,-116 14 15,124-5-15,-124 5 16,116 0-16,-116 0 0,0 0 0,99 0 16,-99 0-16,0 0 15,0 0-15,91-4 16,-91 4-16,0 0 15,0 0-15,0 0 0,0 0 16,0 0-16,0 0 16,0 0-16,0 0 15,74-10-15,-74 10 0,0 0 16,0 0-16,0 0 16,0 0-16,0 0 15,0 0-15,0 0 0,42 0 16,-42 0-16,0 0 15,25 10-15</inkml:trace>
</inkml:ink>
</file>

<file path=ppt/ink/ink4.xml><?xml version="1.0" encoding="utf-8"?>
<inkml:ink xmlns:inkml="http://www.w3.org/2003/InkML">
  <inkml:definitions>
    <inkml:context xml:id="ctx0">
      <inkml:inkSource xml:id="inkSrc0">
        <inkml:traceFormat>
          <inkml:channel name="X" type="integer" max="32767" units="cm"/>
          <inkml:channel name="Y" type="integer" max="32767" units="cm"/>
          <inkml:channel name="T" type="integer" max="2.14748E9" units="dev"/>
        </inkml:traceFormat>
        <inkml:channelProperties>
          <inkml:channelProperty channel="X" name="resolution" value="211.48186" units="1/cm"/>
          <inkml:channelProperty channel="Y" name="resolution" value="375.9408" units="1/cm"/>
          <inkml:channelProperty channel="T" name="resolution" value="1" units="1/dev"/>
        </inkml:channelProperties>
      </inkml:inkSource>
      <inkml:timestamp xml:id="ts0" timeString="2020-03-04T14:39:22.629"/>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17267 16244 0,'0'0'0,"0"0"15,0 0-15,0 0 0,74 9 16,83-5-1,25 15-15,-182-19 0,190 28 16,-190-28-16,174 47 16,-174-47-16,190 46 15,-190-46-15,190 57 16,-190-57-16,182 46 0,-182-46 16,207 51-16,-207-51 15,223 42-15,-223-42 16,223 42-16,-223-42 15,241 42-15,-241-42 16,223 42-16,-223-42 0,191 32 16,-191-32-16,132 23 15,-132-23-15,99 15 16,-99-15-16,0 0 0,0 0 16,0 0-16,0 0 15,50 9-15,-50-9 16,0 0-16,0 0 15,-108-19-15,108 19 0,-165-28 16,165 28-16,-248-28 16,248 28-16,-298-28 15,8 5-15,25 9 16,265 14-16,-215-18 0,25 8 16,190 10-16,-182 0 15,182 0-15,-182 5 16,182-5-16,-157 14 15,157-14-15,0 0 0,-149 18 16,149-18-16,0 0 16,-74 23-16,74-23 15,0 0-15,0 0 0,107 51 16,-107-51-16,166 10 16,49-10-16,-9 0 15,1 0-15,-207 0 16,190 14-16,0 14 15,9 19-15,-199-47 0,199 46 16,0 13-16,-199-59 16,207 53-16,-207-53 15,198 56-15,-198-56 16,174 55-16,-174-55 0,0 0 16,0 0-16,0 0 15,132 51-15,-132-51 16,0 0-16,0 0 0,58 29 15,-58-29-15,-66 4 16,66-4-16,-166-14 16,-74-14-16,-24 0 15,264 28-15,-249-23 16,-16 4-16,9 5 16,256 14-16,-240-5 0,9 5 15,16 5-15,215-5 16,-182 10-16,182-10 15,-166 10-15,166-10 16,0 0-16,0 0 0,0 0 16,0 0-16,-115 8 15,115-8-15,0 0 16,0 0-16,124 0 16,91-5-16,49 5 0,-264 0 0,0 0 15,265 10-15,-1 28 16,-16-2-16,-248-36 15,215 47-15,-7-6 16,-208-41-16,207 43 0,-207-43 16,182 33-16,-182-33 15,182 32-15,-182-32 16,0 0-16,140 19 16,-140-19-16,0 0 15,0 0-15,0 0 0,91 22 16,-91-22-16,0 0 15,-124 0-15,124 0 16,-182-4-16,-58-14 0,-24 3 16,15 11-16,17 4 15,9 0-15,8 9 16,215-9-16,-215 14 16,215-14-16,-223 18 15,223-18-15,-215 19 0,215-19 16,0 0-16,0 0 15,0 0-15,0 0 16,-157 14-16,157-14 0,-58 5 16,58-5-16,66 0 15,-66 0-15,207 0 16,82 5-16,17 17 16,-50 17-16,-32-3 15,-43 15-15,-14-9 16,-167-42-16,165 32 0,-165-32 15,182 33-15,-182-33 16,182 24-16,-182-24 16,0 0-16,165 23 15,-165-23-15,0 0 0,0 0 16,0 0-16,100 9 16,-100-9-16,0 0 15,0 0-15,-174-5 16,-82-4-16,-50-1 15,24 7-15,42 6 0,25 7 16,25-1-16,190-9 16,-182 19-16,182-19 15,-190 14-15,190-14 16,0 0-16,0 0 0,0 0 16,0 0-16,-182 9 15,182-9-15,-116 9 16,116-9-16,0 0 0,0 0 15,0 0-15,124 24 0,-124-24 16,231 4-16,67 1 16,8 18-16,-306-23 15,281 38-15,-16 8 0,-41 5 16,-224-51-16,182 37 16,-182-37-16,141 28 15,-141-28-15,0 0 16,0 0-16,0 0 0,0 0 15,0 0-15,99 5 16,-99-5-16,0 0 0,0 0 16,-133-23-16,-90 4 15,-41 5-15,-2 9 16,18 5-16,16 14 16,232-14-16,-223 19 15,223-19-15,-231 28 16,231-28-16,-215 41 0,215-41 15,0 0-15,0 0 16,0 0-16,0 0 0,-124 29 16,124-29-16,0 0 15,0 0-15,132 46 16,-132-46-16,256 18 16,75-13-16,0 0 15,-50 0-15,-49 4 0,-232-9 16,191 24-16,-191-24 15,182 13-15,-182-13 16,0 0-16,0 0 16,0 0-16,0 0 0,115 0 15,-115 0-15,0 0 16,42 5-16,-42-5 16,-75 0-16,-90 4 0,-42 7 15,-25 7-15,8-4 16,9 9-16,0-5 15,0 6-15,215-24 16,-198 41-16,198-41 16,-182 37-16,182-37 0,0 0 15,0 0-15,0 0 16,0 0-16,-141 47 16,141-47-16,-49 33 15,49-33-15,66 9 0,75-18 16,-141 9-16,215-23 15,33-20-15,-9 11 16,-239 32-16,207-19 16,-207 19-16,182-9 15,-182 9-15,0 0 0,0 0 16,0 0-16,132 0 16,-132 0-16,0 0 0,0 0 15,33 9-15,-33-9 16,-49 14-16,49-14 15,-133 15-15,133-15 16,-198 8-16,-17-8 16,215 0-16,-207-13 0,207 13 15,-206-14-15,206 14 16,-215-10-16,215 10 16,-182-9-16,182 9 15,0 0-15</inkml:trace>
</inkml:ink>
</file>

<file path=ppt/ink/ink5.xml><?xml version="1.0" encoding="utf-8"?>
<inkml:ink xmlns:inkml="http://www.w3.org/2003/InkML">
  <inkml:definitions>
    <inkml:context xml:id="ctx0">
      <inkml:inkSource xml:id="inkSrc0">
        <inkml:traceFormat>
          <inkml:channel name="X" type="integer" max="32767" units="cm"/>
          <inkml:channel name="Y" type="integer" max="32767" units="cm"/>
          <inkml:channel name="T" type="integer" max="2.14748E9" units="dev"/>
        </inkml:traceFormat>
        <inkml:channelProperties>
          <inkml:channelProperty channel="X" name="resolution" value="211.48186" units="1/cm"/>
          <inkml:channelProperty channel="Y" name="resolution" value="375.9408" units="1/cm"/>
          <inkml:channelProperty channel="T" name="resolution" value="1" units="1/dev"/>
        </inkml:channelProperties>
      </inkml:inkSource>
      <inkml:timestamp xml:id="ts0" timeString="2020-03-04T14:32:47.724"/>
    </inkml:context>
    <inkml:brush xml:id="br0">
      <inkml:brushProperty name="width" value="0.05292" units="cm"/>
      <inkml:brushProperty name="height" value="0.05292" units="cm"/>
    </inkml:brush>
    <inkml:brush xml:id="br1">
      <inkml:brushProperty name="width" value="0.05292" units="cm"/>
      <inkml:brushProperty name="height" value="0.05292" units="cm"/>
      <inkml:brushProperty name="color" value="#00B050"/>
    </inkml:brush>
  </inkml:definitions>
  <inkml:trace contextRef="#ctx0" brushRef="#br0">4034 5577 0,'0'0'16,"0"0"-16,33 107 16,-33-107-16,33 117 0,-33-117 0,0 0 15,0 0-15,0 0 16,0 0-16,0 0 15,17 83-15,-17-83 16,0 0-16,0 0 0,0 0 16,-9-70-16,9 70 15,-8-130-15,8 130 16,8-125-16,-8 125 16,33-108-16,-33 108 0,67-74 15,-67 74-15,74-38 16,-74 38-16,99-5 15,-99 5-15,0 0 0,75 19 16,-75-19-16,0 0 16,58 52-16,-58-52 15,0 0-15,0 0 16,0 0-16</inkml:trace>
  <inkml:trace contextRef="#ctx0" brushRef="#br0" timeOffset="228.3785">4928 5442 0,'0'0'0,"0"0"0,33 103 15,-33-103-15,33 116 16,-33-116-16,0 0 15,0 0-15,0 0 0,33 102 16,-33-102-16,9 38 16,-9-38-16,0-61 15</inkml:trace>
  <inkml:trace contextRef="#ctx0" brushRef="#br0" timeOffset="358.4468">4920 5121 0,'0'0'16,"0"0"-16,0 0 16,0 0-16,0 0 0,25 32 15</inkml:trace>
  <inkml:trace contextRef="#ctx0" brushRef="#br0" timeOffset="878.7682">5589 5377 0,'0'0'16,"0"0"-16,-41 84 16,41-84-16,-58 89 0,58-89 15,0 0-15,0 0 16,-49 92-16,49-92 15,0 0-15,0 70 0,0-70 16,0 0-16,33 19 16,-33-19-16,0 0 0,74-47 15,-74 47-15,0 0 16,66-83-16,-66 83 16,0 0-16,0 0 15,0 0-15,0 0 0,50-84 16,-50 84-16,33-18 15,-33 18-15,41 64 16,-41-64-16,42 136 16,-42-136-16,58 180 0,-58-180 15,41 223-15,-41-223 16,25 219-16,-25-219 16,-17 196-16,17-196 15,-41 139-15,41-139 16,-75 94-16,75-94 0,-82 46 15,82-46-15,-83 0 16,83 0-16,-91-42 16,91 42-16,-74-89 0,74 89 15,-50-134-15</inkml:trace>
  <inkml:trace contextRef="#ctx0" brushRef="#br0" timeOffset="1332.8109">6127 5139 0,'25'28'0,"-25"-28"15,33 75-15,-33-75 16,49 115-16,-49-115 0,42 160 15,-42-160-15,33 158 16,-33-158-16,0 0 16,0 0-16,0 0 0,0 0 15,16 126-15,-16-126 16,0 0-16,0 41 16,0-41-16,9-46 0,-9 46 15,24-121-15,-24 121 16,25-144-16,-25 144 15,0 0-15,50-117 16,-50 117-16,58-61 0,-58 61 16,41 14-16,-41-14 15,50 84-15,-50-84 16,41 131-16,-41-131 0,25 153 16,-25-153-16,0 0 15,0 0-15,0 0 16,25 121-16,-25-121 0,24 43 15,-24-43-15,58-66 16,-58 66-16</inkml:trace>
  <inkml:trace contextRef="#ctx0" brushRef="#br0" timeOffset="1554.7486">6979 5000 0,'0'0'15,"0"0"-15,16 98 16,-16-98-16,25 116 0,-25-116 16,50 158-16,-50-158 15,41 191-15,-41-191 16,0 0-16,33 182 16,-33-182-16,0 0 0,0 0 15,0 0-15,25 116 16,-25-116-16,0 0 15</inkml:trace>
  <inkml:trace contextRef="#ctx0" brushRef="#br0" timeOffset="1778.6178">6888 5517 0,'0'0'0,"0"0"0,41-5 16,-41 5-16,66-23 16,-66 23-16,108-33 15,-108 33-15,107-28 0,-107 28 16,108-28-16,-108 28 16,107-28-16,-107 28 15</inkml:trace>
  <inkml:trace contextRef="#ctx0" brushRef="#br0" timeOffset="2028.3683">8227 5577 0,'0'0'0,"0"0"16,58 9-16,-58-9 16,83-13-16,-83 13 15,107-23-15,-107 23 0,132-33 16,-132 33-16,116-38 16,-116 38-16,116-28 15</inkml:trace>
  <inkml:trace contextRef="#ctx0" brushRef="#br0" timeOffset="2471.0083">9434 5805 0,'25'-19'15,"-25"19"-15,83-51 0,-83 51 16,107-97-16,-107 97 16,117-136-16,-117 136 15,108-153-15,-108 153 16,74-149-16,-74 149 16,0 0-16,41-135 15,-41 135-15,0 0 16,0-93-16,0 93 15,-33-23-15,33 23 16,-58 60-16,58-60 16,-66 125-16,66-125 0,-74 177 15,74-177-15,-33 188 16,33-188-16,0 0 16,-17 157-16,17-157 15,0 0-15,8 112 16,-8-112-16,0 0 0,0 0 15,42 65-15,-42-65 16,58 0-16,-58 0 16,0 0-16</inkml:trace>
  <inkml:trace contextRef="#ctx0" brushRef="#br0" timeOffset="2878.2937">10171 5707 0,'0'0'0,"0"0"15,0 0-15,42-37 16,-42 37-16,41-56 15,-41 56-15,50-83 16,-50 83-16,0 0 16,24-94-16,-24 94 0,0 0 15,9-80-15,-9 80 16,-33-23-16,33 23 0,-50 33 16,50-33-1,-50 89-15,50-89 0,-41 126 16,41-126-16,-17 135 15,17-135-15,0 0 16,17 102-16,-17-102 0,58 47 16,-58-47-16,91-24 15,-91 24-15,132-83 16,-132 83-16</inkml:trace>
  <inkml:trace contextRef="#ctx0" brushRef="#br0" timeOffset="3186.5886">11163 4985 0,'0'0'0,"0"0"16,0 0-16,-41-22 15,41 22-15,-58 0 16,58 0-16,-74 28 15,74-28-15,-58 69 0,58-69 16,-41 103-16,41-103 16,-17 135-16,17-135 15,-8 149-15,8-149 0,8 158 16,-8-158-16,0 0 16,17 135-16,-17-135 15,0 0-15,0 0 16,0 0-16,8 102 0,-8-102 15</inkml:trace>
  <inkml:trace contextRef="#ctx0" brushRef="#br0" timeOffset="3378.3221">10659 5684 0,'33'-9'0,"-33"9"16,99-42-16,-99 42 0,158-80 16,-158 80-16,198-102 15,-198 102-15,207-120 16</inkml:trace>
  <inkml:trace contextRef="#ctx0" brushRef="#br0" timeOffset="3594.3629">11726 5056 0,'0'0'0,"0"0"16,-9 121-16,9-121 16,-8 172-16,8-172 15,-8 204-15,8-204 16,-17 200-16,17-200 0,0 0 15,0 0-15,0 0 16,-16 149-16,16-149 0,-8 57 16</inkml:trace>
  <inkml:trace contextRef="#ctx0" brushRef="#br0" timeOffset="3829.2998">11428 5596 0,'33'-14'0,"-33"14"15,99-29-15,-99 29 0,174-46 16,-174 46-16,190-51 15,-190 51-15,182-28 16,-182 28-16</inkml:trace>
  <inkml:trace contextRef="#ctx0" brushRef="#br1" timeOffset="68228.1418">30433 11959 0,'0'0'0,"0"0"16,0 0-16,0 0 15,50-4-15,-50 4 16,91 9-16,-91-9 0,140 43 16,-140-43-16,149 78 15,-149-78-15,141 97 16,-141-97-16,0 0 16,0 0-16,0 0 0,107 89 15,-107-89-15,42 51 16,-42-51-16,0 0 0,0 0 15,-133-23 1,133 23-16,-166-51 0,166 51 16,-181-66-16,181 66 15,0 0-15,-174-60 16,174 60-16,0 0 0,0 0 16,0 0-16,0 0 15,-115-18-15,115 18 16,0 0-16,0 0 15,132 93-15,75 4 0,16 16 16,-26-12-16,-197-101 16,175 93-16,-175-93 15,140 98-15,-140-98 0,133 102 16,-133-102 0,0 0-16,0 0 0,0 0 15,58 61-15,-58-61 16,-42-5-16,-91-51 0,-31-27 15,-35-5-15,199 88 16,-198-71-16,-17 16 16,-8 13-16,223 42 15,-191-37-15,191 37 16,0 0-16,0 0 0,0 0 16,0 0-16,-115-10 15,115 10-15,0 0 16,132 75-16,91 4 15,-223-79-15,248 102 0,33 34 16,-16 21-16,-265-157 16,215 158-16,-215-158 15,174 159-15,-174-159 0,0 0 16,115 144-16,-115-144 16,41 88-16,-41-88 15,-57 5-15,-100-61 16,-34-47-16,-7-13 0,-25 14 15,0 14-15,8 22 16,16 20-16,1 18 16,32 9-16,166 19 15,-140-13-15,140 13 16,0 0-16,0 0 0,-58-10 16,58 10-16,41 23 15,-41-23-15,166 56 16,90 37-16,33 28 15,-25 0-15,-56-5 0,-10 19 16,-41 1-16,-157-136 16,132 129-16,-132-129 15,83 117-15,-83-117 16,0 0-16,33 83 0,-75-73 16,42-10-16,-131-56 15,-60-46-15,-57-28 16,17 23-16,-1 9 15,-8 19-15,-8 9 16,9 19-16,24 14 0,215 37 16,-191-38-16,191 38 15,0 0-15,0 0 16,0 0-16,-165-23 0,165 23 16,-41 19-16,140 27 15,83 28-15,25 6 16,8 8-16,8 38 15,-16 4-15,-42 1 16,0 17-16,-165-148 16,124 145-16,-124-145 0,0 0 15,100 140-15,-100-140 16,41 97-16,-99-69 16,-66-61-16,124 33 0,-190-79 15,-58-23-15,-50-15 16,25 29-16,25 23 15,17 24-15,32 12 16,199 29-16,-166-19 16,166 19-16,0 0 0,-116-13 15,116 13-15,0 0 16,58 37-16,-58-37 16,158 65-16,74 37 15,32 29-15,-41 17 0,-41-13 16,-33 9-16,-149-144 15,108 125-15,-108-125 16,0 0-16,41 108 16,-41-108-16,-41 60 0,41-60 15,-149-9-15,-91-56 16,-16-23-16,8 4 16,0 19-16,248 65 15,-233-61-15,2 6 16,231 55-16,-207-38 0,207 38 15,0 0-15,0 0 16,-116-23-16,116 23 16,0 0-16,141 94 15,-141-94-15,223 101 0,50 30 16,-16 13-16,-257-144 16,182 149-16,-182-149 15,124 130-15,-124-130 16,0 0-16,41 102 15,-41-102-15,-58 51 0,-107-65 16,-33-51-16,-43-9 16,241 74-16,-240-61 15,-16 6-15,256 55 16,-240-28-16,240 28 0,0 0 16,-182-10-16,182 10 15,0 0-15,-66 28 16,132 37-16,-66-65 15,157 89-15,58 28 16,-215-117-16,223 125 0,-223-125 16,166 130-16,-166-130 15,91 102-15,-91-102 16,-25 69-16,-83-54 0,108-15 16,-190-23-16,-58-24 15,-25-13-15,273 60 16,-264-37-16,7-5 15,257 42-15,-215-19 16,215 19-16,0 0 0,0 0 16,0 0-16,-99-9 15,99 9-15,50 22 16,-50-22-16,190 57 0,-190-57 16,256 97-16,-256-97 15,215 117-15,-215-117 16,133 107-16,-133-107 15,24 83-15,-24-83 16,-82 42-16,82-42 0,-207 5 16,-66-29-16,-16-3 15,289 27-15,-248-24 16,248 24-16,-199 0 16,199 0-16,0 0 0,0 0 15,-140 10-15,140-10 16,-9 28-16,9-28 15,100 42-15,-100-42 16,198 55-16,-198-55 0,215 75 16,-215-75-16,149 70 15,-149-70-15,33 70 16,-33-70-16,-83 33 16,-90-25-16,-67-16 15,240 8-15,-240-10 0,240 10 16,-240-9-16,240 9 15,0 0-15,0 0 16,0 0-16,-190-9 0,190 9 16,-74 0-16,74 0 15,82 9-15,-82-9 16,174 42-16,-174-42 16,223 65-16,-223-65 15,149 79-15,-149-79 0,58 70 16,-58-70-16,-83 36 15,-99-26-15,182-10 16,-223-5-16,223 5 16,-223-5-16,223 5 0,0 0 15,0 0-15,-157 5 16,157-5-16,0 0 16,-75 23-16,75-23 15,25 43-15,-25-43 0,0 0 16,91 46-16,-91-46 15,58 42-15,-58-42 16,-17 28-16,17-28 0,-82 9 16</inkml:trace>
  <inkml:trace contextRef="#ctx0" brushRef="#br1" timeOffset="130721.7549">2628 10126 0,'0'0'16,"0"0"-16,0 0 0,-41-18 0,41 18 15,-58-37-15,58 37 16,-99-47-16,99 47 16,-99-18-16,99 18 0,-100 0 15,100 0-15,-90 13 16,90-13-16,-58 56 15,58-56-15,-25 70 0,25-70 16,-8 97-16,8-97 16,25 117-16,-25-117 15,57 121-15,-57-121 16,75 130-16,-75-130 16,82 144-16,-82-144 15,83 150-15,-83-150 0,74 154 16,-74-154-16,50 157 15,-50-157-15,17 158 16,-17-158-16,-17 154 0,17-154 16,-58 144-16,58-144 15,-83 111-15,83-111 16,-99 84-16,99-84 16,-131 52-16,131-52 0,-109 14 15,109-14-15,0 0 16,-107-5-16,107 5 15,0 0-15,-99-23 16,99 23-16,0 0 0,0 0 16,0 0-16,0 0 15,0 0-15,0 0 16,0 0-16,-74-33 0,74 33 16,0 0-16,0 0 0,0 0 15,0 0-15,0 0 16,0 0-16,0 0 15,0 0-15,0 0 0,0 0 16,-49-38-16,49 38 16,0 0-16</inkml:trace>
  <inkml:trace contextRef="#ctx0" brushRef="#br1" timeOffset="141743.9534">3637 10890 0,'0'0'0,"0"0"16,0 0-16,-16-43 16,16 43-16,0 0 15,0 0-15,0 0 0,-34-33 16,34 33-16,-49-13 15,49 13-15,0 0 16,-50 32-16,50-32 0,-16 80 16,16-80-16,8 112 15,-8-112-15,33 134 16,-33-134-16,41 135 16,-41-135-16,42 136 15,-42-136-15,33 129 0,-33-129 16,16 112-16,-16-112 15,0 0-15,0 0 16,0 88-16,0-88 0,0 0 16,-33 42-16,33-42 15,-41-23-15</inkml:trace>
  <inkml:trace contextRef="#ctx0" brushRef="#br1" timeOffset="141910.5673">3324 11481 0,'0'0'16,"0"0"-16,57 0 0,-57 0 15,74-23-15,-74 23 16,116-48-16,-116 48 16,132-55-16,-132 55 15,116-70-15</inkml:trace>
  <inkml:trace contextRef="#ctx0" brushRef="#br1" timeOffset="142161.0693">4150 10759 0,'0'0'0,"0"0"0,-33 55 16,33-55-16,-42 80 15,42-80-15,-49 126 16,49-126-16,-58 167 0,58-167 16,-33 168-16,33-168 15,0 0-15,8 130 16,-8-130-16,50 74 16,-50-74-16,82 14 0</inkml:trace>
  <inkml:trace contextRef="#ctx0" brushRef="#br1" timeOffset="142727.9094">4356 11243 0,'0'0'0,"0"0"0,-24 65 16,24-65-16,0 0 15,-9 74-15,9-74 16,0 0-16,9 71 0,-9-71 16,33 37-16,-33-37 15,58-14-15,-58 14 16,57-56-16,-57 56 16,0 0-16,0 0 0,0 0 15,0 0-15,42-56 16,-42 56-16,33-32 15,-33 32-15,8 27 0,-8-27 16,8 74-16,-8-74 16,9 126-16,-9-126 15,8 140-15,-8-140 16,25 134-16,-25-134 0,0 0 16,0 0-16,0 117 15,0-117-15,0 0 16,-25 70-16,25-70 0,0 0 15,-33 33-15,33-33 16,0 0-16,-33-20 16,33 20-16,0 0 15,0 0-15,-17-51 0,17 51 16,9-83-16,-9 83 16,0 0-16,49-74 0,-49 74 15,0 0-15,83-61 16,-83 61-16,91-56 15,-91 56-15,0 0 16,82-50-16,-82 50 16,76-71-16</inkml:trace>
  <inkml:trace contextRef="#ctx0" brushRef="#br1" timeOffset="143043.5975">4845 10865 0,'0'0'0,"0"0"0,17 48 16,-17-48-16,58 65 16,-58-65-16,66 84 15,-66-84-15,74 107 16,-74-107-16,66 116 15,-66-116-15,58 125 16,-58-125-16,42 126 0,-42-126 16,8 126-16,-8-126 15,0 0-15,0 0 16,-8 107-16,8-107 0,0 0 16,0 0-16,0 0 15,0 64-15,0-64 16,0 0-16</inkml:trace>
  <inkml:trace contextRef="#ctx0" brushRef="#br1" timeOffset="143266.3868">5465 11439 0,'0'0'15,"0"0"-15,0 0 16,42 0-16,-42 0 0,74-9 16,-74 9-16,83-15 15,-83 15-15,99-5 16,-99 5-16,99-13 16,-99 13-16</inkml:trace>
  <inkml:trace contextRef="#ctx0" brushRef="#br1" timeOffset="143894.287">6557 11290 0,'0'0'0,"0"0"16,0 0-16,-50-32 16,50 32-16,-58 0 0,58 0 15,-82 23-15,82-23 16,0 0-16,-58 51 15,58-51-15,0 0 16,0 0-16,-8 75 0,8-75 16,33 46-16,-33-46 15,74 14-15,-74-14 16,83-28-16,-83 28 0,0 0 16,0 0-16,66-47 15,-66 47-15,0 0 16,0 0-16,0 0 0,33-37 15,-33 37-15,0 0 16,0 0-16,8 46 0,-8-46 16,17 89-16,-17-89 15,25 117-15,-25-117 16,33 129-16,-33-129 16,33 126-16,-33-126 15,8 107-15,-8-107 0,-17 93 16,17-93-16,-49 70 15,49-70-15,-75 60 16,75-60-16,0 0 0,-82 19 16,82-19-16,-83-19 15,83 19-15,-50-74 16,50 74-16,-8-103 0,8 103 16</inkml:trace>
  <inkml:trace contextRef="#ctx0" brushRef="#br1" timeOffset="144174.8662">6888 10908 0,'0'0'0,"0"0"0,-17 75 16,17-75-16,-16 111 16,16-111-16,-17 145 0,17-145 15,8 168-15,-8-168 16,25 134-16,-25-134 16,0 0-16,50 98 15,-50-98-15,66 37 0,-66-37 16,0 0-16</inkml:trace>
  <inkml:trace contextRef="#ctx0" brushRef="#br1" timeOffset="144544.232">7012 11304 0,'0'0'0,"0"0"15,0 0-15,33-46 16,-33 46-16,0 0 16,58-48-16,-58 48 15,0 0-15,0 0 0,0 0 16,58-28-16,-58 28 0,41 19 16,-41-19-16,25 66 15,-25-66-15,16 92 16,-16-92-16,0 0 15,0 0-15,17 94 0,-17-94 16,0 0-16,41 74 16,-41-74-16,0 0 15,50 42-15,-50-42 0,0 0 16,0 0-16,58 0 16,-58 0-16,0 0 15,0 0-15,0 0 16,49-33-16</inkml:trace>
  <inkml:trace contextRef="#ctx0" brushRef="#br1" timeOffset="145511.3127">7218 11201 0,'0'0'16,"0"0"-16,0 0 15,0 0-15,0 61 0,0-61 16,9 70-16,-9-70 16,0 0-16,16 78 15,-16-78-15,0 0 0,42 80 16,-42-80-16,0 0 16,57 60-16,-57-60 15,0 0-15,75 23 16,-75-23-16,0 0 0,66-14 15,-66 14-15,0 0 16,50-55-16,-50 55 0,0 0 16,0 0-16,33-84 15,-33 84-15,0 0 16,0 0-16,0 0 16,0 0-16,0 0 0,0 0 15,0 0-15,8-84 16,-8 84-16,8-42 15,-8 42-15,0 0 0,0 0 16,33 88-16,-33-88 16,25 108-16,-25-108 15,33 120-15,-33-120 16,25 140-16,-25-140 0,8 131 16,-8-131-16,8 126 15,-8-126-15,0 0 16,-16 106-16,16-106 0,0 0 15,0 0-15,0 0 0,-50 65 16,50-65-16,0 0 16,-58 9-16,58-9 15,0 0-15,-66-51 16,66 51-16,0 0 0,-49-74 16,49 74-16,0 0 15,-9-93-15,9 93 0,0 0 16,42-88-16,-42 88 15,0 0-15,74-74 16,-74 74-16,0 0 16,91-66-16,-91 66 0,0 0 15,75-60-15,-75 60 16,57-80-16,-57 80 16</inkml:trace>
  <inkml:trace contextRef="#ctx0" brushRef="#br1" timeOffset="145777.4141">7615 10857 0,'0'0'0,"0"0"15,42 47-15,-42-47 16,82 74-16,-82-74 15,91 93-15,-91-93 16,91 126-16,-91-126 0,83 139 16,-83-139-16,41 154 15,-41-154-15,9 158 16,-9-158-16,-17 139 0,17-139 16,0 0-16,0 0 15</inkml:trace>
  <inkml:trace contextRef="#ctx0" brushRef="#br1" timeOffset="146327.2703">3207 10378 0,'-16'27'16,"16"-27"-16,-33 75 0,33-75 16,-42 121-16,42-121 15,-58 163-15,25 14 16,33-177-16,-16 191 16,16-191-16,0 186 0,0-186 15,33 190-15,-33-190 16,82 177-16,-82-177 15,124 130-15,-124-130 16</inkml:trace>
  <inkml:trace contextRef="#ctx0" brushRef="#br1" timeOffset="146777.3829">7913 10614 0,'33'33'0,"-33"-33"16,99 107-16,-99-107 15,133 154-15,-133-154 16,132 191-16,-132-191 0,107 205 16,-107-205-16,58 200 15,-58-200-15,17 190 16,-17-190-16,-25 177 0,25-177 16,-58 144-16</inkml:trace>
  <inkml:trace contextRef="#ctx0" brushRef="#br1" timeOffset="149627.5766">8856 10708 0,'0'0'0,"0"0"16,0 0-16,24 70 0,-24-70 15,42 93-15,-42-93 16,33 136-16,-33-136 16,16 166-16,-16-166 0,9 159 15,-9-159-15,0 0 16,0 0-16,0 0 15,0 0-15,0 139 16,0-139-16,0 0 0,0 61 16,0-61-16,0 0 15,0 0-15,0 0 16,0 0-16,-42-51 0,42 51 16,-66-23-16,66 23 15,-66 27-15,66-27 16,-41 70-16,41-70 15,0 84-15,0-84 16,41 79-16,-41-79 0,0 0 16,74 46-16,-74-46 15,0 0-15,108-14 0,-108 14 0,107-60 16</inkml:trace>
  <inkml:trace contextRef="#ctx0" brushRef="#br1" timeOffset="150160.9533">9286 11276 0,'0'0'0,"0"0"16,0 0-16,-9 60 16,9-60-16,0 0 0,9 74 15,-9-74-15,0 0 16,16 80-16,-16-80 15,50 37-15,-50-37 16,58 0-16,-58 0 0,57-37 16,-57 37-16,0 0 15,0 0-15,0 0 16,0 0-16,67-70 0,-67 70 16,0 0-16,33-47 15,-33 47-15,24 19 16,-24-19-16,25 93 0,-25-93 15,17 145-15,-17-145 16,16 177-16,-16-177 16,0 171-16,0-171 15,0 0-15,0 0 16,-8 130-16,8-130 0,0 0 16,0 0-16,-33 51 15,33-51-15,-33-32 16,33 32-16,-17-88 0,17 88 15,0-107-15,0 107 16,25-99-16,-25 99 16,58-78-16,-58 78 0,0 0 15,75-70-15,-75 70 0,83-55 16,-83 55-16,75-61 16,-75 61-16,41-79 0</inkml:trace>
  <inkml:trace contextRef="#ctx0" brushRef="#br1" timeOffset="165447.2882">24777 17151 0,'0'0'15,"0"0"-15,0 0 16</inkml:trace>
  <inkml:trace contextRef="#ctx0" brushRef="#br1" timeOffset="167317.4549">30235 11620 0,'0'0'0,"0"0"0</inkml:trace>
  <inkml:trace contextRef="#ctx0" brushRef="#br1" timeOffset="184109.8582">24991 13653 0,'0'0'16,"0"0"-16,0 0 0,-8 56 16,8-56-16,0 0 15,0 79-15</inkml:trace>
  <inkml:trace contextRef="#ctx0" brushRef="#br1" timeOffset="185436.5128">25025 17254 0,'0'0'0,"0"0"15,0 0-15,0 0 16,0 0-1,0 0 1,0 0-16,-17 41 16,17-41-1,0 0-15,-25 32 16,25-32 0,0 0-16,0 0 15,-49 11-15,49-11 16,0 0-16,0 0 15,0 0-15,-33-5 16,33 5-16,0 0 0,0 0 16,0 0-16,0 0 15,0 0-15,0 0 16,0 0-16,0 0 0,0 0 16,0 0-16,0 0 15,0 0-15,8-38 16,-8 38-16,0 0 15,0 0-15,0 0 0,0 0 16,0 0-16,0 0 16,0 0-16,-50 28 15,50-28-15,0 0 16,0 0-16,-33 4 16,33-4-16,0 0 0,0 0 15,0 0-15,0 0 16,17-69-16,-17 69 15,0 0-15,66-42 16,-66 42-16,0 0 0,0 0 16,0 0-16,0 0 15,0 0-15,66-37 16,-66 37-16,0 0 16,58 5-16,-58-5 0,0 0 15,0 0-15,0 0 16,0 0-16,0 0 15,-42 70-15,42-70 16,0 0-16,0 0 16,-66 22-16,66-22 0,0 0 15,0 0-15,0 0 16,-66 11-16,66-11 16,0 0-16,0 0 15,0 0-15,0 0 16,0 0-16,0 0 0,0 0 15,25-33-15,-25 33 16,0 0-16,50 0 16,-50 0-16,0 0 15,24 18-15,-24-18 0,0 0 16,0 0-16,0 0 16,0 0-16,0 0 15,0 0-15,0 0 16,0 0-16,-16 61 0,16-61 15</inkml:trace>
  <inkml:trace contextRef="#ctx0" brushRef="#br1" timeOffset="187834.4023">30508 11587 0,'0'0'16,"0"0"-16,0 0 16,0 0-16,0 0 15,0 0-15,0 0 0,0 0 16,0 0-16,0 0 15,0 0-15,0 0 16,0 0-16,0 0 0,0 0 16,0 0-16,0 0 15,0 0-15,0 0 16,0 0-16,0 0 16,0 0-16,0 0 15,0 0-15,0 0 0,0 0 16,0 0-16,-33 94 15,-1-90-15,34-4 16,-33-23-16,33 23 0,0 0 16,-24-61-16,24 61 15,0 0-15,0 0 16,-9-83-16,9 83 16,0 0-16,0 0 0,0 0 15,0 0-15,0 0 16,17-65-16,-17 65 15,41-20-15,-41 20 16,33 48-16,-33-48 16,25 78-16,-25-78 15,8 99-15,-8-99 16,0 0-16,-8 101 16,8-101-16,0 0 15,0 0-15,-25 80 0,25-80 16,0 0-16,0 0 15,0 0-15,-33 65 16,33-65-16,-33 9 16,33-9-16,0 0 15,0 0-15,-25-32 0,25 32 16,0 0-16,0-61 16,0 61-16,0 0 15,0 0-15,33-56 16,-33 56-16,0 0 15,50-42-15,-50 42 0,0 0 16,0 0-16,50 5 16,-50-5-16,0 0 15,0 0-15,33 37 16,-33-37-16,0 0 0,16 43 16,-16-43-16,0 0 15,-8 64-15,8-64 16,0 0-16,0 0 15,0 0-15,-41 47 0,41-47 16,0 0-16,-58 14 16,58-14-16,0 0 15,-58-28-15,58 28 16,-33-79-16,33 79 16,0 0-16,0 0 0,0 0 15,-17-93-15,17 93 16,0 0-16,0 0 15,8-61-15,-8 61 16,0 0-16,34-23 16,-34 23-16,41 33 0,-41-33 15,0 0-15,0 0 16,25 51-16,-25-51 16,0 0-16,16 75 15,-16-75-15,0 0 0,-8 78 16,8-78-16,0 0 15,-25 74-15,25-74 16,0 0-16,-49 48 16,49-48-16,0 0 15,-42 13-15,42-13 0,-49-38 16,49 38-16,0 0 16,-17-74-16,17 74 15,8-93-15,-8 93 16,0 0-16,0 0 0,25-93 15,-25 93-15,0 0 16,58-64-16,-58 64 16,0 0-16,0 0 15,50-43-15,-50 43 16,0 0-16,49 10 16,-49-10-16,0 0 0,25 60 15,-25-60-15,0 0 16,8 84-16,-8-84 15,0 0-15,0 0 0,-16 84 16,16-84-16</inkml:trace>
  <inkml:trace contextRef="#ctx0" brushRef="#br1" timeOffset="193614.9639">1462 12453 0,'0'0'0,"0"0"0,0 0 15,58 0-15,-58 0 16,0 0-16,76 0 16,-76 0-16,73-23 15,-73 23-15,0 0 0</inkml:trace>
  <inkml:trace contextRef="#ctx0" brushRef="#br1" timeOffset="194027.4555">2075 12118 0,'0'0'0,"0"0"0,41-5 16,-41 5-16,66-14 15,-66 14-15,0 0 16,66-5-16,-66 5 0,0 0 16,0 0-16,0 0 15,58 14-15,-58-14 16,25 47-16,-25-47 0,-16 70 16,16-70-16,-49 79 15,49-79-15,0 0 16,-59 74-16,59-74 0,0 0 15,0 0-15,-50 75 16,50-75-16,-25 55 16,25-55-16,50 38 15,-50-38-15,84 4 0,-84-4 16,106-23-16,-106 23 16,0 0-16,116-42 15</inkml:trace>
  <inkml:trace contextRef="#ctx0" brushRef="#br1" timeOffset="194448.945">2752 9699 0,'0'0'0,"0"0"15,0 69-15,0-69 0,17 79 16,-17-79-16,16 107 15,-16-107-15,0 0 16</inkml:trace>
  <inkml:trace contextRef="#ctx0" brushRef="#br1" timeOffset="216060.5415">24487 17444 0,'-91'23'0,"91"-23"16,-107 28-16,107-28 16,0 0-16,-83 38 0,83-38 15,0 0-15,-51 37 16,51-37-16,17 37 15</inkml:trace>
  <inkml:trace contextRef="#ctx0" brushRef="#br1" timeOffset="221475.7515">2207 13405 0,'0'0'0,"0"0"0,0 0 16,0 0-16,0 0 15,0 0-15,-32-26 16,32 26-16,0 0 0,-59-52 16,59 52-16,0 0 15,0 0-15,-66-42 16,66 42-16,0 0 15,0 0-15,-91-14 0,91 14 16,-67 23-16,67-23 16,-41 65-16,41-65 15,8 84-15,-8-84 0,33 93 16,-33-93-16,67 98 16,-67-98-16,82 113 15,-82-113-15,75 111 16,-75-111-16,74 121 15,-74-121-15,41 120 0,-41-120 16,17 108-16,-17-108 16,-17 92-16,17-92 15,0 0-15,-56 80 16,56-80-16,-92 65 0,92-65 16,-83 23-16,83-23 15,0 0-15,-91 5 16,91-5-16,0 0 15,0 0-15,0 0 0,0 0 16,0 0-16,-91-10 16,91 10-16,0 0 0</inkml:trace>
  <inkml:trace contextRef="#ctx0" brushRef="#br1" timeOffset="222026.8528">1413 14802 0,'0'0'0,"0"0"16,0 0-16,0 0 15,0 0-15,0 0 16,66-9-16,-66 9 16,0 0-16,91-33 0</inkml:trace>
  <inkml:trace contextRef="#ctx0" brushRef="#br1" timeOffset="222444.102">1745 14690 0,'0'0'0,"0"0"0,0 0 15,0 0-15,48 5 16,-48-5-16,0 0 16,0 0-16,0 0 0,0 0 15,0 0-15,0 0 16,66 0-16,-66 0 16,0 0-16,50 19 0,-50-19 15,0 0-15,18 46 16,-18-46-16,-18 70 15,18-70-15,0 0 16,0 0-16,0 0 0,0 0 16,-41 69-16,41-69 15,0 0-15,0 0 16,-42 61-16,42-61 16,0 0-16,25 33 0,-25-33 15,66 0-15,-66 0 16,99-33-16,-99 33 15,100-61-15</inkml:trace>
  <inkml:trace contextRef="#ctx0" brushRef="#br1" timeOffset="222806.4748">2322 13113 0,'0'0'0,"0"0"0,0 0 16,0 0-16,9 56 16,-9-56-16,8 74 15,-8-74-15,0 0 0,16 98 16,-16-98-16,0 0 15</inkml:trace>
  <inkml:trace contextRef="#ctx0" brushRef="#br1" timeOffset="225633.0971">2827 13839 0,'0'0'0,"0"0"0,0 0 16,0 0-16,25-41 16,-25 41-16,57-33 15,-57 33-15,0 0 0,75-24 16,-75 24-16,0 0 15,74-9-15,-74 9 16,0 0-16,0 0 16,50 18-16,-50-18 0,0 51 15,0-51-15,-50 75 16,50-75-16,0 0 16,-66 71-16,66-71 0,0 0 15,0 0-15,-58 46 16,58-46-16,0 0 15,-25 41-15,25-41 16,25 28-16,-25-28 0,0 0 16,66 19-16,-66-19 15,0 0-15,0 0 16,84 33-16,-84-33 0,0 0 16,40 55-16,-40-55 15,0 0-15,-16 75 16,16-75-16,-73 83 15,73-83-15,0 0 0,-92 61 16,92-61-16,0 0 16,-83 33-16,83-33 0,0 0 15,-41-5-15,41 5 16,25-43-16,-25 43 16</inkml:trace>
  <inkml:trace contextRef="#ctx0" brushRef="#br1" timeOffset="225860.5598">3282 14118 0,'0'0'0,"0"0"16,0 0-16,0 0 15,16 23-15,-16-23 0,66-4 16,-66 4-16,91-33 16,-91 33-16,91-37 15</inkml:trace>
  <inkml:trace contextRef="#ctx0" brushRef="#br1" timeOffset="226451.6681">3736 14053 0,'0'0'0,"0"0"16,-24 61-16,24-61 15,-25 84-15,25-84 0,0 0 16,0 0-16,0 78 15,0-78-15,0 0 0,25 33 16,-25-33-16,57-14 16,-57 14-16,0 0 15,67-56-15,-67 56 0,0 0 16,0 0-16,0 0 16,0 0-16,0 0 15,57-74-15,-57 74 0,42-56 16,-42 56-16,0 0 15,0 0-15,25 70 16,-25-70-16,-9 102 16,9-102-16,-16 130 0,16-130 15,-33 139-15,33-139 16,-42 122-16,42-122 16,-49 93-16,49-93 0,0 0 15,-50 65-15,50-65 16,0 0-16,-58 14 15,58-14-15,-41-37 16,41 37-16,-17-70 0,17 70 16,25-84-16,-25 84 15,50-74-15,-50 74 16,0 0-16,74-52 0,-74 52 16,0 0-16,75-46 15,-75 46-15,0 0 16,82-37-16,-82 37 15,0 0-15,75-51 0,-75 51 16</inkml:trace>
  <inkml:trace contextRef="#ctx0" brushRef="#br1" timeOffset="226827.6728">4075 13741 0,'0'0'15,"0"0"-15,0 0 16,0 0-16,50 0 0,-50 0 16,0 0-16,0 0 15,0 0-15,58 9 16,-58-9-16,0 0 0,49 33 15,-49-33-15,0 66 16,0-66-16,0 0 16,-33 74-16,33-74 0,0 0 15,0 0-15,0 0 16,0 0-16,-41 75 16,41-75-16,-8 60 0,8-60 15,33 14-15,-33-14 16,83-14-16,-83 14 15,99-37-15,-99 37 0,0 0 16</inkml:trace>
  <inkml:trace contextRef="#ctx0" brushRef="#br1" timeOffset="227127.5281">4439 13616 0,'0'0'0,"0"0"0,41 93 15,-41-93-15,50 107 16,-50-107-16,58 139 15,-58-139-15,41 149 16,-41-149-16,9 168 16,-9-168-16,-17 167 0,17-167 15,-50 144-15,50-144 16,0 0-16</inkml:trace>
  <inkml:trace contextRef="#ctx0" brushRef="#br1" timeOffset="227593.9474">2728 13392 0,'-17'41'0,"17"-41"15,-41 89-15,41-89 16,-58 131-16,58-131 16,-50 140-16,50-140 15,-33 154-15,33-154 0,-8 152 16,8-152-16,25 140 15,-25-140-15,66 116 16,-66-116-16,91 93 0,-91-93 16</inkml:trace>
  <inkml:trace contextRef="#ctx0" brushRef="#br1" timeOffset="228010.6329">4862 14109 0,'0'0'16,"0"0"-16,58 9 0,-58-9 16,82 0-16,-82 0 15,116-9-15,-116 9 16,124-10-16</inkml:trace>
  <inkml:trace contextRef="#ctx0" brushRef="#br1" timeOffset="229427.5207">5747 14099 0,'0'0'0,"0"0"16,0 0-16,-9 80 0,9-80 15,17 65-15,-17-65 16,0 0-16,49 42 16,-49-42-16,75 0 15,-75 0-15,0 0 0,83-33 16,-83 33-16,0 0 15,0 0-15,0 0 0,0 0 16,0 0-16,0 0 16,66-52-16,-66 52 15,0 0-15,41-13 0,-41 13 16,25 61-16,-25-61 16,0 111-16,0-111 15,0 139-15,0-139 16,0 145-16,0-145 0,-8 121 15,8-121-15,0 0 16,-33 93-16,33-93 16,0 0-16,-50 65 0,50-65 15,-66 0-15,66 0 16,-58-42-16,58 42 16,-33-79-16,33 79 15,-25-93-15,25 93 0,17-84 16,-17 84-16,33-75 15,-33 75-15,66-60 16,-66 60-16,82-46 16,-82 46-16,83-37 0,-83 37 15,0 0-15,91-34 16,-91 34-16,75-41 16,-75 41-16,66-56 0,-66 56 15,0 0-15,66-60 16</inkml:trace>
  <inkml:trace contextRef="#ctx0" brushRef="#br1" timeOffset="229746.0865">6714 13867 0,'0'0'15,"0"0"-15,0 80 16,0-80-16,8 87 15,-8-87-15,0 113 0,0-113 16,-8 115-16,8-115 16,0 0-16,0 0 15,0 0-15,8 98 16,-8-98-16</inkml:trace>
  <inkml:trace contextRef="#ctx0" brushRef="#br1" timeOffset="229943.7137">6607 14137 0,'0'0'0,"0"0"0,41 28 16,-41-28-16,66 4 15,-66-4-15,99-19 16,-99 19-16,0 0 0,108-36 15</inkml:trace>
  <inkml:trace contextRef="#ctx0" brushRef="#br1" timeOffset="230160.4897">7144 13983 0,'0'0'0,"0"0"16,0 93-16,0-93 15,-8 103-15,8-103 16,0 0-16,0 0 0,-9 107 16,9-107-16,17 55 15</inkml:trace>
  <inkml:trace contextRef="#ctx0" brushRef="#br1" timeOffset="230409.6561">7152 13718 0,'0'0'15,"0"0"-15,58 70 0,-58-70 16,75 88-16,-75-88 16,99 131-16,-99-131 15,66 148-15,-66-148 16,50 159-16,-50-159 16,8 153-16,-8-153 0,0 0 15,0 0-15</inkml:trace>
  <inkml:trace contextRef="#ctx0" brushRef="#br1" timeOffset="230810.6489">5672 13704 0,'0'0'0,"-16"37"16,-26 56-16,42-93 15,-41 139-15,41-139 0,-41 164 16,41-164-16,-33 158 16,33-158-16,41 149 15,-41-149-15,66 125 16,-66-125-16,124 89 0,-124-89 15</inkml:trace>
  <inkml:trace contextRef="#ctx0" brushRef="#br1" timeOffset="231227.2449">7293 13304 0,'16'42'0,"-16"-42"16,75 93-16,-75-93 16,107 140-16,-107-140 15,133 181-15,-133-181 16,132 205-16,-132-205 0,91 208 15,-91-208-15,41 200 16,-41-200-16,0 192 16,0-192-16,-25 153 15</inkml:trace>
  <inkml:trace contextRef="#ctx0" brushRef="#br1" timeOffset="231978.3756">2736 13281 0,'0'0'0,"0"0"15,0 0-15,-50 41 16,50-41-16,-58 75 0,58-75 16,-49 93-16,49-93 15,-50 111-15,50-111 16,-41 122-16,41-122 0,-42 139 16,42-139-16,-16 149 15,16-149-15,-16 168 16,16-168-16,24 171 15,-24-171-15,50 168 16,-50-168-16,67 144 0,-67-144 16,99 107-16,-99-107 15</inkml:trace>
  <inkml:trace contextRef="#ctx0" brushRef="#br1" timeOffset="232743.9733">8054 13704 0,'0'0'0,"0"0"0,16 97 16,-16-97-16,17 136 16,-17-136-16,16 144 15,-16-144-15,0 0 0,17 130 16,-17-130-16,0 0 15,24 88-15,-24-88 16,0 0-16,34 33 16,-34-33-16,0 0 0,8-51 15,-8 51-15,0 0 16,-17-80-16,17 80 16,0 0-16,-49-64 0,49 64 15,-58-23-15,58 23 16,0 0-16,-50 36 15,50-36-15,-16 71 16,16-71-16,24 74 0,-24-74 16,67 37-16,-67-37 15,91-14-15</inkml:trace>
  <inkml:trace contextRef="#ctx0" brushRef="#br1" timeOffset="233293.3998">8384 14030 0,'0'0'0,"0"0"16,0 0-16,-8 69 16,8-69-16,0 80 0,0-80 15,0 0-15,8 79 16,-8-79-16,0 0 15,42 56-15,-42-56 0,57 18 16,-57-18-16,75-37 16,-75 37-16,0 0 15,0 0-15,0 0 0,0 0 16,0 0-16,66-56 16,-66 56-16,0 0 15,25-38-15,-25 38 0,0 0 16,0 0-16,0 98 15,0-98-15,-17 140 16,17-140-16,-8 149 0,8-149 16,-17 149-16,17-149 15,0 0-15,-41 121 16,41-121-16,0 0 0,0 0 16,-41 83-16,41-83 15,-42 24-15,42-24 16,-33-38-16,33 38 15,-8-83-15,8 83 0,0 0 16,25-97-16,-25 97 16,0 0-16,58-99 15,-58 99-15,107-69 16,-107 69-16,100-52 0,-100 52 16,107-60-16,-107 60 15,91-94-15,-91 94 16</inkml:trace>
  <inkml:trace contextRef="#ctx0" brushRef="#br1" timeOffset="238637.7144">2546 15904 0,'-25'-14'0,"25"14"15,-58-32-15,58 32 0,0 0 16,-98-37-16,98 37 16,0 0-16,-84-33 15,84 33-15,0 0 0,0 0 16,-83-5-16,83 5 16,0 0-16,-57 47 15,57-47-15,0 78 16,0-78-16,41 108 0,-41-108 15,58 116-15,-58-116 16,58 121-16,-58-121 16,49 117-16,-49-117 15,42 111-15,-42-111 0,16 108 16,-16-108-16,9 97 16,-9-97-16,0 0 15,-17 88-15,17-88 0,0 0 16,-50 75-16,50-75 15,0 0-15,-66 60 16,66-60-16,0 0 0,0 0 16,-83 29-16,83-29 15,0 0-15,0 0 16,0 0-16,-57 7 0,57-7 16</inkml:trace>
  <inkml:trace contextRef="#ctx0" brushRef="#br1" timeOffset="238947.1381">1876 17272 0,'0'0'0,"0"0"0,0 0 16,0 0-16,0 0 15,51-5-15,-51 5 16,81-9-16,-81 9 0,0 0 15,91-23-15,-91 23 16</inkml:trace>
  <inkml:trace contextRef="#ctx0" brushRef="#br1" timeOffset="239394.3659">2389 17170 0,'0'0'16,"0"0"-16,0 0 16,0 0-16,0 0 0,0 0 15,0 0-15,0 0 16,49 14-16,-49-14 15,0 0-15,0 0 0,0 0 16,67-5-16,-67 5 16,0 0-16,50 14 15,-50-14-15,0 42 16,0-42-16,-34 60 0,34-60 16,0 0-16,-41 75 15,41-75-15,0 0 16,0 0-16,0 0 0,-50 69 15,50-69-15,-8 48 16,8-48-16,49 22 0,-49-22 16,66-4-16,-66 4 15,0 0-15,91-29 16,-91 29-16,100-46 16</inkml:trace>
  <inkml:trace contextRef="#ctx0" brushRef="#br1" timeOffset="239743.7017">2703 15495 0,'0'0'15,"0"0"-15,0 0 16,0 0-16,0 0 0,-9 46 15,9-46-15,0 0 16,17 66-16,-17-66 16,25 88-16,-25-88 0,0 0 0,0 0 15,41 84-15</inkml:trace>
  <inkml:trace contextRef="#ctx0" brushRef="#br1" timeOffset="240732.9801">3637 15904 0,'0'0'0,"0"0"15,0 0-15,0 0 16,-66 43-16,66-43 0,-66 59 16,66-59-16,-66 80 15,66-80-15,-75 107 16,75-107-16,-74 129 16,74-129-16,-58 140 15,58-140-15,-50 159 0,50-159 16,-33 168-16,33-168 15,-16 172-15,16-172 16,0 166-16,0-166 16,16 145-16,-16-145 0,0 0 15</inkml:trace>
  <inkml:trace contextRef="#ctx0" brushRef="#br1" timeOffset="243183.7705">3645 16677 0,'0'0'15,"0"0"-15,0 0 16,0 0-16,0 0 0,0 0 16,0 0-16,50 18 15,-50-18-15,83-14 16,-83 14-16,99-23 0,-99 23 15</inkml:trace>
  <inkml:trace contextRef="#ctx0" brushRef="#br1" timeOffset="243827.3969">4208 16513 0,'0'0'0,"0"0"16,0 0-16,0 0 16,-33 57-16,33-57 15,-25 79-15,25-79 16,0 0-16,0 0 0,-25 102 16,25-102-16,0 0 15,0 0-15,0 84 16,0-84-16,50 42 0,-50-42 15,66-5-15,-66 5 16,0 0-16,0 0 16,82-42-16,-82 42 15,0 0-15,0 0 0,50-65 16,-50 65-16,0 0 16,0 0-16,33-32 0,-33 32 15,17 28-15,-17-28 16,-17 93-16,17-93 15,-16 125-15,16-125 0,-9 148 16,9-148-16,-16 149 16,16-149-16,-25 145 15,25-145-15,0 0 16,-41 106-16,41-106 16,-67 84-16,67-84 0,0 0 15,0 0-15,-66 33 16,66-33-16,-41-37 15,41 37-15,-25-84 16,25 84-16,8-102 0,-8 102 16,25-98-16,-25 98 15,0 0-15,42-79 16,-42 79-16,0 0 0,66-51 16,-66 51-16,0 0 15,74-23-15,-74 23 0,0 0 16,91-29-1,-91 29-15,91-32 0,-91 32 16</inkml:trace>
  <inkml:trace contextRef="#ctx0" brushRef="#br1" timeOffset="244300.0491">4729 16113 0,'0'0'0,"0"0"0,0 0 16,41-9-16,-41 9 15,0 0-15,58 0 16,-58 0-16,0 0 0,0 0 16,67 9-16,-67-9 15,0 0-15,0 0 16,41 24-16,-41-24 0,-8 51 16,8-51-16,0 0 15,0 0-15,0 0 16,0 0-16,0 0 15,-58 56-15,58-56 0,0 0 16,-42 55-16,42-55 16,0 0-16,9 52 15,-9-52-15,58 28 0,-58-28 16,0 0-16,99 10 16,-99-10-16,0 0 15,91 0-15,-91 0 0,0 0 16,0 0-16</inkml:trace>
  <inkml:trace contextRef="#ctx0" brushRef="#br1" timeOffset="246143.2254">5292 16798 0,'0'0'0,"0"0"16,0 0-16,41 18 16,-41-18-16,75 5 15,-75-5-15,107-10 0,-107 10 16,132-22-16,-132 22 16,108-19-16</inkml:trace>
  <inkml:trace contextRef="#ctx0" brushRef="#br1" timeOffset="246794.8836">5962 16723 0,'0'0'16,"0"0"-16,0 0 15,0 0-15,0 0 0,-9 51 16,9-51-16,-8 84 15,8-84-15,0 98 16,0-98-16,8 88 16,-8-88-16,0 0 0,33 56 15,-33-56-15,0 0 16,58 27-16,-58-27 16,83-18-16,-83 18 0,0 0 15,99-60-15,-99 60 16,0 0-16,0 0 15,0 0-15,0 0 16,0 0-16,0 0 0,0 0 16,66-70-16,-66 70 15,42-34-15,-42 34 0,8 34 16,-8-34-16,0 98 16,0-98-16,0 153 15,0-153-15,-8 177 0,8-177 16,0 167-16,0-167 15,0 0-15,-25 159 16,25-159-16,0 0 16,0 0-16,-41 116 0,41-116 15,0 0-15,-67 60 32,67-60-32,-58-22 0,58 22 0,-33-80 15,33 80-15,0-117 16,0 117-16,42-116 0,-42 116 15,49-93-15,-49 93 16,67-70-16,-67 70 16,0 0-16,74-41 0,-74 41 15,0 0-15,107-19 16,-107 19-16,91-13 16,-91 13-16,100-48 15,-100 48-15,82-79 0,-82 79 16</inkml:trace>
  <inkml:trace contextRef="#ctx0" brushRef="#br1" timeOffset="249152.0429">7078 16635 0,'0'0'15,"0"0"-15,0 0 0,0 0 16,0 0-16,49 14 16,-49-14-16,83 9 15,-83-9-15,132 9 0,-132-9 16,133 10-16,-133-10 15,0 0-15,99 23 16,-99-23-16,0 0 16,33 51-16,-33-51 0,-25 75 15,25-75-15,-82 87 16,82-87-16,-108 98 16,108-98-16,0 0 15,0 0-15,-116 89 0,116-89 16,0 0-16,-66 70 15,66-70-15,17 51 16,-17-51-16,91 33 0,-91-33 16,148 13-16,-148-13 15,158 0-15,-158 0 16,0 0-16,0 0 0,148-9 16,-148 9-16,0 0 15</inkml:trace>
  <inkml:trace contextRef="#ctx0" brushRef="#br1" timeOffset="249547.9677">6805 16738 0,'0'0'0,"0"0"16,0 0-16,0 0 0,-25 41 16,25-41-16,8 70 15,-8-70-15,9 92 16,-9-92-16,0 0 16,0 0-16,8 103 0,-8-103 15,0 0-15,0 0 16,8 79-16</inkml:trace>
  <inkml:trace contextRef="#ctx0" brushRef="#br1" timeOffset="249781.17">6697 16881 0,'0'0'0,"0"0"0,0 0 16,0 0-16,0 0 15,0 0-15,108 9 16,-108-9-16,116 0 16,-116 0-16,115 0 0,-115 0 15</inkml:trace>
  <inkml:trace contextRef="#ctx0" brushRef="#br1" timeOffset="250301.153">7772 16173 0,'0'0'0,"0"0"0,58 33 15,-58-33-15,75 61 16,-75-61-16,115 94 16,-115-94-16,108 120 0,-108-120 15,91 154-15,-91-154 16,66 163-16,-66-163 15,33 176-15,-33-176 16,17 171-16,-17-171 16,-9 164-16,9-164 0,0 0 15,0 0-15,-16 130 16,16-130-16,0 0 16,0 0-16,0 0 0,0 88 15,0-88-15,0 0 16,0 0-16</inkml:trace>
  <inkml:trace contextRef="#ctx0" brushRef="#br1" timeOffset="250877.5254">8872 16333 0,'0'0'15,"0"0"-15,0 0 0,0 60 16,0-60-16,8 84 15,-8-84-15,25 125 16,-25-125-16,17 149 16,-17-149-16,0 0 15,16 130-15,-16-130 0,0 0 16,0 0-16,0 0 0,0 0 16,0 0-16,0 0 15,8 98-15,-8-98 16,0 0-16,0 0 15,0 0-15,0 0 0,0 0 16,-99-60-16,99 60 16,-82-52-16,82 52 15,-100-13-15,100 13 0,0 0 16,-91 23-16,91-23 16,-49 68-16,49-68 15,-8 90-15,8-90 16,0 0-16,33 98 15,-33-98-15,82 74 0,-82-74 16,91 42-16,-91-42 16,108 0-16,-108 0 15,0 0-15,99-28 16</inkml:trace>
  <inkml:trace contextRef="#ctx0" brushRef="#br1" timeOffset="251493.2949">9153 16741 0,'0'0'0,"0"0"0,0 0 16,-25 48-16,25-48 15,-8 78-15,8-78 16,0 0-16,0 103 0,0-103 15,0 0-15,25 92 16,-25-92-16,41 65 16,-41-65-16,0 0 15,66 6-15,-66-6 0,0 0 16,0 0-16,75-46 16,-75 46-16,0 0 15,0 0-15,0 0 0,0 0 16,0 0-16,49-71 15,-49 71-15,25-46 16,-25 46-16,0 0 0,0 0 16,0 120-16,0-120 15,-8 154-15,8-154 16,-8 177-16,8-177 0,-17 172 16,17-172-16,-33 152 15,33-152-15,-41 109 16,41-109-16,0 0 15,-66 65-15,66-65 0,0 0 16,0 0-16,-67 0 16,67 0-16,0 0 15,-49-57-15,49 57 16,-8-106-16,8 106 0,41-126 16,-41 126-16,83-121 15,-83 121-15,91-98 16,-91 98-16,99-73 0,-99 73 15,107-71-15,-107 71 16,91-88-16,-7-33 16,-84 121-16,58-158 15,-25-23-15</inkml:trace>
  <inkml:trace contextRef="#ctx0" brushRef="#br1" timeOffset="260201.4404">10056 16770 0,'0'0'15,"0"0"-15,0 0 0,0 0 16,0 0-16,0 0 16,24 19-16,-24-19 0,0 0 15,66 32-15,-66-32 16,75 28-16,-75-28 16,91 23-16,-91-23 15,0 0-15,0 0 16,0 0-16,83 18 0,-83-18 15,0 0-15,0 0 16,0 0-16,0 0 0,0 0 16,74 10-16,-74-10 15,0 0-15,50-10 16,-50 10-16,41-32 0,-41 32 16,16-69-16,-16 69 15,9-94-15,-9 94 16,-9-106-16,9 106 15,-8-117-15,8 117 0,-8-121 16,8 121-16,-8-130 16,8 130-16,-9-140 15,9 140-15,-8-154 0,8 154 16,0-167-16,0 167 16,0-172-16,0 172 15,0-163-15,0 163 16,0-163-16,0 163 15,8-176-15,-8 176 0,0-177 16,0 177-16,9-182 16,-9 182-16,0-190 15,0 190-15,8-187 16,-8 187-16,8-171 0,-8 171 16,0-178-16,0 178 15,0-167-15,0 167 16,0-167-16,0 167 15,0-177-15,0 177 16,0-182-16,0 182 0,0-186 16,0 186-16,0-176 15,0 176-15,0-173 16,0 173-16,0-166 16,0 166-16,-8-159 0,8 159 15,0-163-15,0 163 16,-8-158-16,8 158 15,-9-154-15,9 154 16,-8-158-16,8 158 0,-16-153 16,16 153-16,-17-154 15,17 154-15,-17-149 16,17 149-16,-24-149 16,24 149-16,-25-143 15,25 143-15,-33-145 0,33 145 16,-33-135-16,33 135 15,-33-145-15,33 145 16,-42-134-16,42 134 0,-41-135 16,41 135-16,-41-131 15,41 131-15,-50-116 16,50 116-16,-41-116 16,41 116-16,-50-102 15,50 102-15,-41-93 0,41 93 16,-42-89-16,42 89 15,-41-84-15,41 84 0,0 0 16,-41-69-16,41 69 16,0 0-16,-33-70 15,33 70-15,0 0 16,0 0-16,-25-61 0,25 61 16,0 0-16,0 0 15,0 0-15,0 0 16,0 0-16,0 0 0,0 0 15,-25-41-15,25 41 16,0 0-16,0 0 0,0-42 16,0 42-16,0 0 15,25-28-15,-25 28 16,58-23-16,-58 23 0,0 0 16,74-5-16,-74 5 15,0 0-15,91 0 16,-91 0-16,116 0 15,-116 0-15,99 5 0,-99-5 16,91 0-16,-91 0 16,91 5-16,-91-5 15,0 0-15,74 0 0,-74 0 16,0 0-16,75 0 16,-75 0-16,0 0 15,0 0-15,82 4 16,-82-4-16,0 0 0,0 0 15,0 0-15,0 0 16,0 0-16,0 0 0,75 0 16,-75 0-16,0 0 15,0 0-15,0 0 16,0 0-16,0 0 0,49-9 16,-49 9-16,0 0 15,0 0-15,0 0 16,0 0-16,-49-51 0,49 51 15,-75-38-15,75 38 16,0 0-16,-82-37 16,82 37-16,0 0 15,0 0-15,-83-46 0,83 46 16,0 0-16,0 0 16,-74-46-16,74 46 15,0 0-15,0 0 0,0 0 16,0 0-16,0 0 15,0 0-15,0 0 0,0 0 16,0 0-16,-66-38 16,66 38-16,0 0 0,-50-5 15,50 5-15,0 0 16,-8 38-16,8-38 16,0 0-16,0 60 0,0-60 15,16 84-15,-16-84 16,0 0-16,8 88 15,-8-88-15,0 0 0,9 93 16,-9-93-16,0 0 16,8 83-16,-8-83 15,0 0-15,0 0 16,0 0-16,0 0 0,0 0 16,0 71-16,0-71 15,0 0-15,0 0 0,0 0 16,0 0-16,0 0 15,0 0-15,0 0 16,0 46-16,0-46 0,0 0 16,0 0-16,0 0 15,0 0-15,58 5 16,-58-5-16,0 0 0,49-28 16,-49 28-16,0 0 15,67-46-15,-67 46 16,0 0-16,82-38 0,-82 38 15,0 0-15,75-46 16,-75 46-16,0 0 16,74-33-16,-74 33 0,0 0 15,0 0-15,0 0 16,0 0-16,0 0 16,0 0-16,0 0 0,0 0 15,0 0-15,50-23 16,-50 23-16,0 0 15,0 0-15,0 0 0,25-14 16,-25 14-16,0 0 16,-25-28-16,25 28 15,-66-23-15,66 23 0,0 0 16,-100-37-16,100 37 16,-99-47-16,99 47 15,0 0-15,-83-42 16,83 42-16,0 0 0,0 0 15,0 0-15,0 0 16,0 0-16,0 0 0,-57-28 16,57 28-16,0 0 15,-33-14-15,33 14 16,41 14-16,-41-14 0,58 24 16,-58-24-16,0 0 15,82 33-15,-82-33 16,0 0-16,0 0 15,0 0-15,0 0 0,0 0 16,0 0-16,75 36 16,-75-36-16,0 0 0,33 18 15,-33-18-15,0 0 16,0 0-16,0 0 16,0 0-16,-83-41 15,83 41-15,0 0 0,0 0 16,-91-42-16,91 42 15,0 0-15,0 0 0,0 0 16,0 0-16,-82-32 16,82 32-16,0 0 15,-33-10-15,33 10 16,49 23-16,-49-23 0,75 42 16,-75-42-16,0 0 15,0 0-15,0 0 16,0 0-16,0 0 0,99 47 15,-99-47-15,0 0 16,58 28-16,-58-28 16,0 0-16,0 0 0,-58 0 15,58 0-15,-91-9 16,91 9-16,0 0 16,-91-14-16,91 14 0,0 0 15,0 0-15,0 0 16,0 0-16,0 0 15,-83-5-15,83 5 0,0 0 16,0 0-16,0 0 16,0 0-16,99 28 15,-99-28-15,0 0 0,91 5 16,-91-5-16,0 0 16,0 0-16,0 0 15,0 0-15,0 0 0,83 9 16,-83-9-16,0 0 15,0 0-15,0 0 0,0 0 16,0 0-16,-99 23 16,99-23-16,0 0 15,-91 28-15,91-28 16,0 0-16,0 0 0,0 0 16,0 0-16,0 0 15,-91 18-15,91-18 0,0 0 16,0 0-16,0 0 0,0 0 15,0 0-15,132-4 16,-132 4-16,0 0 16,116-28-16,-116 28 0,0 0 15,0 0-15,0 0 16,0 0-16,0 0 0,74-14 16,-74 14-16,0 0 15,0 0-15,-8 42 16,8-42-16,-66 52 15,66-52-15,0 0 0,-91 64 16,91-64-16,0 0 16,0 0-16,0 0 0,0 0 15,0 0-15,-74 47 16,74-47-16,0 0 16,-33 28-16,33-28 0,0 0 15,41-14-15,-41 14 16,66-38-16,-66 38 15,91-36-15,-91 36 0,0 0 16</inkml:trace>
  <inkml:trace contextRef="#ctx0" brushRef="#br1" timeOffset="264283.1643">11610 9219 0,'0'0'0,"0"0"16,58 5-16,-58-5 16,0 0-16,66-14 15,-66 14-15</inkml:trace>
  <inkml:trace contextRef="#ctx0" brushRef="#br1" timeOffset="264510.225">12073 8917 0,'0'0'0,"0"0"0,0 0 15,17 56-15,-17-56 16,16 69-16,-16-69 16,0 103-16,0-103 0,0 0 15,0 0-15,8 102 16,-8-102-16,17 61 16</inkml:trace>
  <inkml:trace contextRef="#ctx0" brushRef="#br1" timeOffset="264743.3789">12412 9187 0,'0'0'15,"-17"23"-15,17-23 16,-41 70-16,41-70 0,-66 102 15,66-102-15,-83 108 16,83-108-16,0 0 16,0 0-16,-66 92 0,66-92 15,-33 42-15</inkml:trace>
  <inkml:trace contextRef="#ctx0" brushRef="#br1" timeOffset="265243.194">12338 9601 0,'0'0'0,"0"0"15,0 0-15,91-33 0,-91 33 16,0 0-16,0 0 15,0 0-15,66-23 16,-66 23-16,49 0 0,-49 0 16,25 37-16,-25-37 15,-41 51-15,41-51 16,0 0-16,0 0 0,0 0 16,-50 66-16,50-66 15,0 0-15,0 0 16,-41 55-16,41-55 0,0 0 15,0 0-15,49 37 16,-49-37-16,0 0 16,83-9-16,-83 9 0,0 0 15,66 0-15,-66 0 16,0 0-16,25 33 16,-25-33-16,-16 56 15,16-56-15,-58 60 0,58-60 16,0 0-16,-91 56 15,91-56-15,0 0 16,0 0-16,-75 23 0,75-23 16,-49-19-16,49 19 15,0-74-15</inkml:trace>
  <inkml:trace contextRef="#ctx0" brushRef="#br1" timeOffset="265877.063">12850 9465 0,'0'0'0,"0"0"16,0 0-16,-16 66 15,16-66-15,0 0 0,8 65 16,-8-65-16,0 0 16,58 43-16,-58-43 15,66-6-15,-66 6 16,0 0-16,74-46 0,-74 46 16,0 0-16,0 0 15,0 0-15,0 0 16,50-56-16,-50 56 0,0 0 15,25-18-15,-25 18 16,0 37-16,0-37 16,0 102-16,0-102 15,0 139-15,0-139 0,16 149 16,-16-149-16,9 150 16,-9-150-16,8 125 15,-8-125-15,0 0 0,-8 98 16,8-98-16,0 0 15,-33 60-15,33-60 16,0 0-16,-50 18 0,50-18 16,-66-27-16,66 27 15,-42-56-15,42 56 16,0 0-16,-16-79 0,16 79 16,0 0-16,16-89 15,-16 89-15,0 0 16,58-69-16,-58 69 15,0 0-15,75-65 0,-75 65 16,0 0-16,74-61 16,-74 61-16,83-55 15,-83 55-15,49-75 0</inkml:trace>
  <inkml:trace contextRef="#ctx0" brushRef="#br1" timeOffset="266390.583">13355 8871 0,'0'0'0,"0"0"16,0 0-16,0 0 16,41-19-16,-41 19 0,0 0 15,0 0-15,50 0 16,-50 0-16,0 0 16,16 28-16,-16-28 0,0 0 15,-8 37-15,8-37 16,0 0-16,0 0 15,0 0-15,0 0 0,-33 33 16,33-33-16,0 0 16,0 0-16,0 0 15,25 32-15,-25-32 0,0 0 16,66 5-16,-66-5 16,0 0-16,0 0 15,49 19-15,-49-19 16,17 51-16,-17-51 0,0 0 15,-17 60-15,17-60 16,0 0-16,-58 51 16,58-51-16,0 0 0,-90 23 15,90-23-15,0 0 16,0 0-16,-83 0 16,83 0-16</inkml:trace>
  <inkml:trace contextRef="#ctx0" brushRef="#br1" timeOffset="268043.1799">13892 9564 0,'0'0'0,"0"0"16,66-23-16,-66 23 15,0 0-15,75-33 0</inkml:trace>
  <inkml:trace contextRef="#ctx0" brushRef="#br1" timeOffset="268267.7401">14314 8978 0,'0'0'0,"0"0"0,0 0 16,8 61-16,-8-61 15,8 83-15,-8-83 0,0 107 16,0-107-16,0 0 16,0 0-16</inkml:trace>
  <inkml:trace contextRef="#ctx0" brushRef="#br1" timeOffset="268494.4658">14588 9191 0,'0'0'0,"0"0"0,-33 94 16,33-94-16,-42 102 15,42-102-15,-50 116 16,50-116-16,0 0 16,0 0-16,-50 98 0,50-98 15,-25 46-15,25-46 16</inkml:trace>
  <inkml:trace contextRef="#ctx0" brushRef="#br1" timeOffset="268860.6347">14571 9568 0,'0'0'16,"0"0"-16,58-27 16,-58 27-16,0 0 0,66-38 15,-66 38-15,0 0 16,0 0-16,0 0 15,58-10-15,-58 10 0,25 29 16,-25-29-16,-33 65 16,33-65-16,-58 88 15,58-88-15,-66 93 16,66-93-16,0 0 0,0 0 16,0 0-16,0 0 15,-50 65-15,50-65 0,-8 38 16,8-38-16,41 0 15,-41 0-15,83-29 16,-83 29-16,116-36 16,-116 36-16,91-52 0</inkml:trace>
  <inkml:trace contextRef="#ctx0" brushRef="#br1" timeOffset="269419.3282">15117 9522 0,'0'0'0,"0"0"16,-25 60-16,25-60 15,0 0-15,-16 70 16,16-70-16,0 0 0,0 0 15,0 61-15,0-61 16,33 18-16,-33-18 16,49-32-16,-49 32 0,0 0 15,0 0-15,0 0 16,0 0-16,58-57 0,-58 57 16,0 0-16,41-46 15,-41 46-15,0 0 16,0 0-16,33 69 15,-33-69-15,9 113 0,-9-113 16,8 148-16,-8-148 16,0 149-16,0-149 15,0 0-15,-8 121 16,8-121-16,0 0 0,-33 79 16,33-79-16,0 0 15,-66 19-15,66-19 16,0 0-16,-67-29 0,67 29 15,0 0-15,-33-78 16,33 78-16,0-97 16,0 97-16,42-89 0,-42 89 15,0 0-15,74-70 16,-74 70-16,0 0 16,74-51-16,-74 51 15,0 0-15,75-51 0,-75 51 16</inkml:trace>
  <inkml:trace contextRef="#ctx0" brushRef="#br1" timeOffset="269840.4366">15390 8968 0,'0'0'0,"0"0"15,58-14-15,-58 14 0,0 0 16,66-18-16,-66 18 16,0 0-16,49 0 15,-49 0-15,25 37 16,-25-37-16,0 0 0,-8 60 15,8-60-15,0 0 16,0 0-16,0 0 16,-33 84-16,33-84 15,0 0-15,0 0 0,-25 74 16,25-74-16,25 38 16,-25-38-16,82 4 15,-82-4-15,0 0 16,91-9-16,-91 9 0,0 0 15,83-9-15,-83 9 16,0 0-16,0 0 0,0 0 16</inkml:trace>
  <inkml:trace contextRef="#ctx0" brushRef="#br1" timeOffset="271483.9945">16398 9229 0,'0'0'0,"0"0"0,0 0 15,9 79-15,-9-79 16,16 93-16,-16-93 15,25 107-15,-25-107 0,0 0 16,0 0-16,17 111 16,-17-111-16,0 0 15,0 0-15</inkml:trace>
  <inkml:trace contextRef="#ctx0" brushRef="#br1" timeOffset="271676.3455">16291 9508 0,'0'0'0,"0"0"0,58-5 16,-58 5-16,83-32 15,-83 32-15,124-42 16,-124 42-16,107-42 0</inkml:trace>
  <inkml:trace contextRef="#ctx0" brushRef="#br1" timeOffset="272043.4347">16919 9173 0,'0'0'0,"0"0"16,67-23-16,-67 23 16,74-14-16,-74 14 15,0 0-15,0 0 0,83-5 16,-83 5-16,0 0 16,74 19-16,-74-19 15,17 69-15,-17-69 0,-42 103 16,42-103-16,-82 117 15,82-117-15,-75 111 16,75-111-16,0 0 16,0 0-16,0 0 0,-41 89 15,41-89-15,0 60 16,0-60-16,66 23 16,-66-23-16,107-14 0,-107 14 15,116-33-15,-116 33 16</inkml:trace>
  <inkml:trace contextRef="#ctx0" brushRef="#br1" timeOffset="272596.904">17490 9475 0,'0'0'15,"0"0"-15,-17 66 16,17-66-16,0 0 0,-8 69 16,8-69-16,0 0 15,17 61-15,-17-61 16,41 28-16,-41-28 0,58-19 16,-58 19-16,66-56 15,-66 56-15,0 0 16,0 0-16,0 0 0,0 0 15,50-70-15,-50 70 16,0 0-16,33-41 16,-33 41-16,0 0 0,0 0 15,16 106-15,-16-106 16,0 117-16,0-117 16,0 135-16,0-135 15,0 0-15,0 0 0,0 130 16,0-130-16,0 0 15,-25 98-15,25-98 16,0 0-16,-41 51 0,41-51 16,0 0-16,-58 0 15,58 0-15,0 0 16,-41-42-16,41 42 16,0 0-16,-8-69 0,8 69 15,41-75-15,-41 75 16,74-70-16,-74 70 15,0 0-15,91-47 0,-91 47 16,0 0-16,83-46 16,-83 46-16</inkml:trace>
  <inkml:trace contextRef="#ctx0" brushRef="#br1" timeOffset="272893.7014">17746 8899 0,'33'14'0,"-33"-14"0,66 41 16,-66-41-16,124 103 15,-124-103-15,141 144 0,-141-144 16,132 177-16,-132-177 16,100 195-16,-100-195 15,41 205-15,-41-205 16,-25 195-16,25-195 0,-50 153 16</inkml:trace>
  <inkml:trace contextRef="#ctx0" brushRef="#br1" timeOffset="273510.3047">11668 8629 0,'-33'23'15,"33"-23"-15,-58 84 16,58-84-16,-75 144 0,75-144 15,-74 172-15,74-172 16,-41 195-16,41-195 16,-9 192-16,9-192 0,42 176 15,-42-176-15,74 149 16,-74-149-16</inkml:trace>
  <inkml:trace contextRef="#ctx0" brushRef="#br1" timeOffset="275370.0662">18846 8890 0,'0'0'0,"0"0"16,41 83-16,-41-83 15,50 126-15,-50-126 0,66 172 16,-66-172-16,33 209 15,-33-209-15,17 214 16,-17-214-16,-9 191 16,9-191-16,0 0 0,-16 148 15,16-148-15,0 0 16</inkml:trace>
  <inkml:trace contextRef="#ctx0" brushRef="#br1" timeOffset="275660.5109">19127 10331 0,'0'0'0,"0"0"0,0 0 16,58-5-16,-58 5 15,83-9-15,-83 9 16,125-9-16,-125 9 0,115-5 16,-115 5-16,108 0 15</inkml:trace>
  <inkml:trace contextRef="#ctx0" brushRef="#br1" timeOffset="276027.1983">19682 10322 0,'0'0'0,"0"0"0,0 0 16,50-14-16,-50 14 15,74-18-15,-74 18 0,0 0 16,0 0-16,91-5 16,-91 5-16,0 0 15,74 9-15,-74-9 16,25 46-16,-25-46 0,-33 70 16,33-70-16,-66 80 15,66-80-15,0 0 16,0 0-16,0 0 0,-66 74 15,66-74-15,0 0 16,-41 55-16,41-55 16,16 43-16,-16-43 0,83 13 15,-83-13-15,124-13 16,-124 13-16,124-43 16,-124 43-16</inkml:trace>
  <inkml:trace contextRef="#ctx0" brushRef="#br1" timeOffset="276397.1576">19393 8699 0,'0'0'0,"0"0"0,0 0 15,0 0-15,16 65 16,-16-65-16,8 93 16,-8-93-16,17 130 0</inkml:trace>
  <inkml:trace contextRef="#ctx0" brushRef="#br1" timeOffset="291009.9265">11155 10805 0,'-16'37'0,"16"-37"15,-33 99-15,33-99 0,-50 153 16,50-153-16,-58 177 15,58-177-15,-25 187 16,25-187-16,-8 157 16,8-157-16,0 0 15,8 121-15,-8-121 0,0 0 16,33 71-16,-33-71 16</inkml:trace>
  <inkml:trace contextRef="#ctx0" brushRef="#br1" timeOffset="291277.1658">11296 11332 0,'0'0'16,"0"0"-16,0 0 0,0 0 16,66-33-1,-66 33-15</inkml:trace>
  <inkml:trace contextRef="#ctx0" brushRef="#br1" timeOffset="291485.3028">11536 11010 0,'0'0'0,"0"0"15,0 0-15,0 0 16,8 57-16,-8-57 0,0 0 16,0 0-16,16 55 15,-16-55-15</inkml:trace>
  <inkml:trace contextRef="#ctx0" brushRef="#br1" timeOffset="291685.0407">11808 11187 0,'0'0'0,"0"0"0,-49 89 16,49-89-16,-50 97 15,50-97-15,0 0 16,0 0-16,-58 98 15,58-98-15</inkml:trace>
  <inkml:trace contextRef="#ctx0" brushRef="#br1" timeOffset="292203.16">11833 11453 0,'0'0'16,"0"0"-16,0 0 0,50-20 15,-50 20-15,0 0 16,0 0-16,0 0 16,74-18-16,-74 18 0,0 0 15,58-5-15,-58 5 16,17 33-16,-17-33 15,-25 56-15,25-56 16,0 0-16,0 0 0,-66 70 16,66-70-16,0 0 15,0 0-15,0 0 16,-50 51-16,50-51 0,0 0 16,0 0-16,41 42 15,-41-42-15,0 0 16,75 0-16,-75 0 15,0 0-15,0 0 0,58 23 16,-58-23-16,0 0 16,25 47-16,-25-47 15,0 0-15,-25 69 0,25-69 16,0 0-16,-58 70 16,58-70-16,0 0 15,0 0-15,-83 42 16,83-42-16,0 0 0,-49-5 15,49 5-15,0-51 16,0 51-16</inkml:trace>
  <inkml:trace contextRef="#ctx0" brushRef="#br1" timeOffset="292412.6701">12222 11481 0,'0'0'0,"0"0"0,0 0 16,66-23-16,-66 23 16,0 0-16,83-33 15,-83 33-15,0 0 0</inkml:trace>
  <inkml:trace contextRef="#ctx0" brushRef="#br1" timeOffset="292618.9156">12652 11043 0,'0'0'0,"0"0"15,0 0-15,0 65 16,0-65-16,0 79 0,0-79 16,0 0-16,0 84 15,0-84-15,0 0 16</inkml:trace>
  <inkml:trace contextRef="#ctx0" brushRef="#br1" timeOffset="292819.8161">12875 11220 0,'0'0'0,"0"0"16,-41 74-16,41-74 16,-33 84-16,33-84 0,-50 107 15,50-107-15,0 0 16,0 0-16,0 0 15,-33 74-15,33-74 0</inkml:trace>
  <inkml:trace contextRef="#ctx0" brushRef="#br1" timeOffset="293181.5663">12842 11490 0,'0'0'0,"0"0"0,0 0 16,66-23-16,-66 23 16,0 0-16,0 0 0,0 0 15,66-28-15,-66 28 16,0 0-16,58-9 16,-58 9-16,0 0 0,17 32 15,-17-32-15,-33 74 16,33-74-16,-67 103 15,67-103-15,0 0 16,0 0-16,0 0 0,0 0 16,0 0-16,0 0 0,-66 93 15,66-93-15,0 0 16,-33 69-16,33-69 16,50 19-16,-50-19 15,74-9-15,-74 9 0,100-24 16,-100 24-16,0 0 15</inkml:trace>
  <inkml:trace contextRef="#ctx0" brushRef="#br1" timeOffset="293466.4253">13437 11201 0,'0'0'0,"0"0"15,0 93-15,0-93 0,0 0 0,0 107 16,0-107-16,0 0 15,0 107-15,0-107 16,0 0-16,0 0 0,17 74 16</inkml:trace>
  <inkml:trace contextRef="#ctx0" brushRef="#br1" timeOffset="293665.5698">13346 11453 0,'0'0'15,"0"0"-15,58-14 16,-58 14-16,91-19 16,-91 19-16,99-23 15,-99 23-15,108-28 0,-108 28 16</inkml:trace>
  <inkml:trace contextRef="#ctx0" brushRef="#br1" timeOffset="294026.7575">13710 11332 0,'0'0'0,"0"0"16,0 0-16,50-14 15,-50 14-15,0 0 16,82-24-16,-82 24 0,0 0 16,0 0-16,0 0 15,83-4-15,-83 4 16,41 14-16,-41-14 0,0 55 16,0-55-16,-41 71 15,41-71-15,-66 83 16,66-83-16,0 0 0,0 0 15,0 0-15,-50 79 16,50-79-16,-8 61 16,8-61-16,50 32 15,-50-32-15,99 0 0,-99 0 16,116-27-16,-116 27 16,115-57-16</inkml:trace>
  <inkml:trace contextRef="#ctx0" brushRef="#br1" timeOffset="294346.1775">13933 10983 0,'0'0'0,"0"0"16,75 56-16,-75-56 0,91 83 16,-91-83-16,91 108 15,-91-108-15,66 125 16,-66-125-16,50 135 16,-50-135-16,16 120 0,-16-120 15,-8 112-15,8-112 16,0 0-16,-17 98 15,17-98-15,0 0 0,0 0 16,0 0-16,-16 70 16,16-70-16</inkml:trace>
  <inkml:trace contextRef="#ctx0" brushRef="#br1" timeOffset="294776.4136">14629 11494 0,'0'0'16,"0"0"-16,0 0 15,66 0-15,-66 0 16,91-4-16,-91 4 0,108-5 16,-108 5-16,124-9 15</inkml:trace>
  <inkml:trace contextRef="#ctx0" brushRef="#br1" timeOffset="296798.0238">15555 10983 0,'0'0'0,"0"0"15,-41 98-15,41-98 0,-33 120 16,33-120-16,-25 158 16,25-158-16,-25 168 15,25-168-15,-8 177 16,8-177-16,25 162 16,-25-162-16,33 135 0,-33-135 15,49 112-15,-49-112 16,0 0-16</inkml:trace>
  <inkml:trace contextRef="#ctx0" brushRef="#br1" timeOffset="298576.7961">15704 11462 0,'0'0'0,"0"0"0,58-9 16,-58 9-16,66-38 15,-66 38-15,74-42 16</inkml:trace>
  <inkml:trace contextRef="#ctx0" brushRef="#br1" timeOffset="298776.3778">15977 11007 0,'0'0'0,"0"0"16,0 0-16,0 0 16,16 51-16,-16-51 15,33 55-15,-33-55 16,25 74-16,-25-74 0,0 0 16,25 75-16,-25-75 15</inkml:trace>
  <inkml:trace contextRef="#ctx0" brushRef="#br1" timeOffset="298993.506">16357 11271 0,'0'0'15,"-16"23"-15,-26 33 16,42-56-16,-58 80 0,58-80 16,-74 83-16,74-83 15,0 0-15,-41 56 16</inkml:trace>
  <inkml:trace contextRef="#ctx0" brushRef="#br1" timeOffset="299527.1273">16274 11536 0,'0'0'16,"0"0"-16,0 0 15,50-9-15,-50 9 0,0 0 16,66-19-16,-66 19 15,0 0-15,0 0 16,66-4-16,-66 4 16,0 0-16,33 23 0,-33-23 15,-16 55-15,16-55 16,-50 71-16,50-71 0,0 0 16,0 0-16,0 0 15,0 0-15,-66 60 16,66-60-16,0 0 15,-33 37-15,33-37 0,0 0 16,0 0-16,66 14 16,-66-14-16,0 0 15,75 5-15,-75-5 0,0 0 16,66 23-16,-66-23 16,0 0-16,33 41 15,-33-41-15,0 0 0,-17 61 16,17-61-16,0 0 15,-66 65-15,66-65 16,0 0-16,0 0 0,0 0 16,-83 48-16,83-48 15,0 0-15,-57 4 16,57-4-16,-25-38 16,25 38-16,25-65 0</inkml:trace>
  <inkml:trace contextRef="#ctx0" brushRef="#br1" timeOffset="300129.9114">16638 11401 0,'0'0'0,"0"0"16,0 0-16,0 0 15,0 0-15,0 0 0,0 0 16,0 0-16,0 0 16,9 38-16,-9-38 15,0 0-15,0 0 0,24 14 16,-24-14-16,0 0 15,33-14-15,-33 14 16,0 0-16,0 0 16,0 0-16,0 0 0,0 0 15,17-32-15,-17 32 16,0 0-16,0 0 0,0 0 16,0 0-16,0 0 15,-33-20-15,33 20 16,0 0-16,0 0 0,0 0 15,-17 28-15,17-28 16,0 0-16,0 0 16,0 0-16,0 0 0,0 0 15,33 24-15,-33-24 16,0 0-16,0 0 0,0 0 16,0 0-16,0 0 15,0 0-15,25-24 16,-25 24-16,0 0 0,0 0 15,0 0-15,0 0 16,0 0-16,0 0 16,0 0-16,0 0 15,0 0-15,0 0 0,0 0 16,0 0-16</inkml:trace>
  <inkml:trace contextRef="#ctx0" brushRef="#br1" timeOffset="301683.5564">16895 11258 0,'0'0'0,"0"0"15,0 0-15,57 0 0,-57 0 16,83-25-16,-83 25 15</inkml:trace>
  <inkml:trace contextRef="#ctx0" brushRef="#br1" timeOffset="302261.543">17424 11118 0,'0'0'0,"0"0"15,0 0-15,-66 4 16,66-4-16,0 0 16,-58 19-16,58-19 15,0 0-15,-58 41 0,58-41 16,0 0-16,-25 51 15,25-51-15,33 52 16,-33-52-16,83 47 0,-83-47 16,0 0-16,91 46 15,-91-46-15,0 0 16,74 55-16,-74-55 0,0 0 16,0 0-16,33 75 15,-33-75-15,0 0 16,-16 70-16,16-70 0,0 0 15,-66 47-15,66-47 16,0 0-16,-75 8 16,75-8-16,0 0 0,-58-36 15,58 36-15,-16-70 16,16 70-16,25-84 16,-25 84-16,57-74 15,-57 74-15,0 0 0,67-75 16,-67 75-16,0 0 15,0 0-15,49-69 16,-49 69-16,0 0 0,0 0 16,17-61-16,-17 61 15,0 0-15,0 0 16,0 0-16,-17-60 0,17 60 16</inkml:trace>
  <inkml:trace contextRef="#ctx0" brushRef="#br1" timeOffset="302893.4274">17953 11415 0,'0'0'0,"0"0"15,66-5-15,-66 5 16,0 0-16,99-3 0,-99 3 16,100-20-16</inkml:trace>
  <inkml:trace contextRef="#ctx0" brushRef="#br1" timeOffset="303173.8653">18474 11090 0,'0'0'0,"0"0"16,0 0-16,0 46 16,0-46-16,0 65 15,0-65-15,0 0 0,0 70 16,0-70-16</inkml:trace>
  <inkml:trace contextRef="#ctx0" brushRef="#br1" timeOffset="303382.9409">18747 11192 0,'0'0'0,"0"0"15,-33 70-15,33-70 16,-42 97-16,42-97 0,-49 117 16,49-117-16,-50 121 15,50-121-15,0 0 16,0 0-16,-25 88 16</inkml:trace>
  <inkml:trace contextRef="#ctx0" brushRef="#br1" timeOffset="303759.9831">18598 11648 0,'0'0'0,"0"0"0,0 0 15,0 0-15,66-18 16,-66 18-16,91-15 15,-91 15-15,0 0 0,0 0 16,0 0-16,83 0 16,-83 0-16,49 33 0,-49-33 15,0 60-15,0-60 16,-41 79-16,41-79 16,-74 94-16,74-94 15,0 0-15,-75 83 0,75-83 16,0 0-16,-58 69 15,58-69-15,0 0 16,0 57-16,0-57 0,50 28 16,-50-28-16,91 9 15,-91-9-15,91-14 16,-91 14-16</inkml:trace>
  <inkml:trace contextRef="#ctx0" brushRef="#br1" timeOffset="304237.9533">19210 11648 0,'0'0'0,"0"0"16,0 0-16,0 0 15,0 0-15,-33 37 16,33-37-16,0 0 16,-17 42-16,17-42 0,0 0 15,25 46-15,-25-46 16,0 0-16,0 0 15,41 14-15,-41-14 0,0 0 16,0 0-16,0 0 16,0 0-16,33-9 15,-33 9-15,0 0 0,0 0 16,0 0-16,0 0 16,0 0-16,0 0 15,0 0-15,0 0 0,0 0 16,0 0-16,0 0 15,0 0-15,0 0 16,0 0-16,0 0 0,0 0 16,0 0-16,0 0 15,0 0-15</inkml:trace>
  <inkml:trace contextRef="#ctx0" brushRef="#br1" timeOffset="305332.3133">19525 11401 0,'0'0'0,"0"0"15,0 0-15,8 57 0,-8-57 16,0 0-16,0 69 16,0-69-16,0 0 0,0 0 15,0 0-15,0 0 16,9 80-16,-9-80 16,0 0-16,24 46 15,-24-46-15,75 14 0,-75-14 16,82 0-16,-82 0 15,0 0-15,75 0 16,-75 0-16,0 0 0</inkml:trace>
  <inkml:trace contextRef="#ctx0" brushRef="#br1" timeOffset="305593.8539">19765 11458 0,'0'0'0,"0"0"0,8 69 16,-8-69-16,8 93 16,-8-93-16,17 121 15,-17-121-15,25 130 0,-25-130 16,0 0-16,16 107 15,-16-107-15,0 0 16,0 0-16,17 75 16</inkml:trace>
  <inkml:trace contextRef="#ctx0" brushRef="#br1" timeOffset="306307.0731">19201 11610 0,'0'0'0,"0"0"0,0 0 16,0 0-16,0 0 15,0 0-15,0 0 0,0 0 16,0 0-16,0 0 15,0 0-15,0 0 16,0 0-16,0 0 0,0 0 16,0 71-16,0-71 15,0 0-15,17 23 16,-17-23-16,0 0 0,0 0 16,0 0-16,41 4 15,-41-4-15,0 0 16,0 0-16,0 0 0,0 0 15,42-18-15,-42 18 16,0 0-16,0 0 0,0 0 16,0 0-16,0 0 15,0 0-15,0 0 16,0 0-16,0 0 16,0 0-16,-58 9 0,58-9 15,0 0-15,0 0 16,-8 33-16,8-33 15,0 0-15,24 23 0,-24-23 16,0 0-16,0 0 16,42-14-16,-42 14 15,0 0-15,0 0 16,0 0-16,0 0 0,25-28 16,-25 28-16,0 0 15,0 0-15,0 0 0,0 0 16,0 0-16,0 0 15</inkml:trace>
  <inkml:trace contextRef="#ctx0" brushRef="#br1" timeOffset="307010.5067">20319 11476 0,'0'0'0,"0"0"15,0 93-15,0-93 16,8 102-16,-8-102 16,0 111-16,0-111 15,0 0-15,0 0 0,0 0 16,8 99-16,-8-99 16</inkml:trace>
  <inkml:trace contextRef="#ctx0" brushRef="#br1" timeOffset="307213.9618">20170 11699 0,'0'0'0,"0"0"0,58 14 16,-58-14-16,91 0 15,-91 0-15,107-9 0,-107 9 16,133-14-16,-133 14 16</inkml:trace>
  <inkml:trace contextRef="#ctx0" brushRef="#br1" timeOffset="307609.8553">20691 11513 0,'0'0'0,"0"0"0,0 0 16,74-9-16,-74 9 16,108-14-16,-108 14 15,116 0-15,-116 0 0,0 0 16,99 4-16,-99-4 15,74 38-15,-74-38 16,17 65-16,-17-65 16,-33 79-16,33-79 0,-67 88 15,67-88-15,-66 93 16,66-93-16,0 0 16,0 0-16,-58 75 15,58-75-15,0 0 0,-33 65 16,33-65-16,25 51 15,-25-51-15,83 33 0,-83-33 16,132 13-16,-132-13 16,116-9-16,-116 9 15,0 0-15</inkml:trace>
  <inkml:trace contextRef="#ctx0" brushRef="#br1" timeOffset="308224.4457">21559 11648 0,'0'0'0,"0"0"16,0 0-16,0 0 15,0 0-15,-25 28 0,25-28 16,0 0-16,0 0 16,-16 37-16,16-37 15,0 0-15,0 0 0,8 46 16,-8-46-16,0 0 15,25 19-15,-25-19 16,0 0-16,0 0 0,0 0 16,0 0-16,0 0 15,0 0-15,0 0 16,0 0-16,0 0 0,41-19 16,-41 19-16,0 0 15,0 0-15,0 0 16,0 0-16,0 0 0,0 0 15,0 0-15,0 0 16,0 0-16,0 0 0,0 0 16,0 0-16,0 0 15,0 0-15,0 0 16,0 0-16,0 0 0,0 0 16,0 0-16,17-46 15,-17 46-15,0 0 16,0 0-16,0 0 0,0 0 15,0 0-15,-33-65 16,33 65-16,0 0 16,0 0-16,0 0 15</inkml:trace>
  <inkml:trace contextRef="#ctx0" brushRef="#br1" timeOffset="308464.4987">21898 11610 0,'0'0'0,"0"0"0,0 0 16,0 0-16,50 0 15,-50 0-15,0 0 0,74-3 16,-74 3-16,0 0 16</inkml:trace>
  <inkml:trace contextRef="#ctx0" brushRef="#br1" timeOffset="308843.2956">22245 11481 0,'0'0'0,"0"0"16,58 0-16,-58 0 0,83 4 16,-83-4-16,0 0 15,91 0-15,-91 0 16,0 0-16,74 9 15,-74-9-15,42 38 0,-42-38 16,0 60-16,0-60 16,-42 70-16,42-70 15,-58 70-15,58-70 16,0 0-16,0 0 0,0 0 16,-66 75-16,66-75 15,0 0-15,-25 64 0,25-64 16,33 42-16,-33-42 15,91 19-15,-91-19 16,124 0-16,-124 0 0,0 0 16</inkml:trace>
  <inkml:trace contextRef="#ctx0" brushRef="#br1" timeOffset="309149.9682">22617 11085 0,'33'28'0,"-33"-28"16,108 97-16,-108-97 15,132 159-15,-132-159 16,141 195-16,-141-195 16,83 205-16,-83-205 15,24 190-15,-24-190 0,-33 154 16,33-154-16,-58 120 16,58-120-16,0 0 15</inkml:trace>
  <inkml:trace contextRef="#ctx0" brushRef="#br1" timeOffset="311009.651">11155 12225 0,'0'0'16,"0"0"-16,0 0 15,0 0-15,-33 69 0,33-69 16,-33 93-16,33-93 16,-33 131-16,33-131 15,-50 153-15,50-153 0,-24 172 16,24-172-16,0 162 15,0-162-15,16 150 16,-16-150-16,41 121 16,-41-121-16,42 88 15,-42-88-15,0 0 0,58 61 16,-58-61-16,0 0 16</inkml:trace>
  <inkml:trace contextRef="#ctx0" brushRef="#br1" timeOffset="311293.2985">11296 12782 0,'0'0'0,"0"0"0,0 0 15,0 0-15,66 10 16,-66-10-16,66-5 16,-66 5-16,91-18 15,-91 18-15</inkml:trace>
  <inkml:trace contextRef="#ctx0" brushRef="#br1" timeOffset="311480.3871">11701 12457 0,'0'0'0,"0"0"16,0 0-16,0 0 15,0 61-15,0-61 16,0 0-16,0 0 0,8 64 16,-8-64-16,25 48 15</inkml:trace>
  <inkml:trace contextRef="#ctx0" brushRef="#br1" timeOffset="311693.5987">12023 12573 0,'0'0'0,"0"0"0,-24 57 15,24-57-15,-42 88 16,42-88-16,-58 102 16,58-102-16,0 0 0,0 0 15,0 0-15,-49 107 16,49-107-16,-25 60 15</inkml:trace>
  <inkml:trace contextRef="#ctx0" brushRef="#br1" timeOffset="312176.6359">12023 12931 0,'0'0'0,"0"0"0,0 0 16,0 0-16,58-9 16,-58 9-16,0 0 15,0 0-15,66-18 0,-66 18 16,0 0-16,67 0 16,-67 0-16,0 0 15,24 37-15,-24-37 0,-24 64 16,24-64-16,-50 80 15,50-80-15,0 0 16,0 0-16,0 0 0,0 0 16,-58 70-16,58-70 15,-8 42-15,8-42 16,49 14-16,-49-14 16,83 4-16,-83-4 15,0 0-15,91 15 0,-91-15 16,0 0-16,58 36 15,-58-36-15,8 52 0,-8-52 16,-41 74-16,41-74 16,-66 65-16,66-65 15,0 0-15,0 0 16,-91 56-16,91-56 16,0 0-16,-58 33 0,58-33 15,-25-28-15,25 28 16,33-56-16</inkml:trace>
  <inkml:trace contextRef="#ctx0" brushRef="#br1" timeOffset="312393.7689">12495 12931 0,'0'0'0,"0"0"16,0 0-16,49-4 15,-49 4-15,83-14 16,-83 14-16,91-28 0,-91 28 16,91-37-16</inkml:trace>
  <inkml:trace contextRef="#ctx0" brushRef="#br1" timeOffset="312614.3194">12949 12504 0,'0'0'0,"0"0"16,0 0-16,0 60 15,0-60-15,9 84 0,-9-84 16,0 0-16,0 98 16,0-98-16,0 0 0,8 84 15,-8-84-15</inkml:trace>
  <inkml:trace contextRef="#ctx0" brushRef="#br1" timeOffset="312821.3128">13198 12782 0,'0'0'0,"0"0"16,-50 75-16,50-75 16,-41 98-16,41-98 15,-58 107-15,58-107 0,0 0 16,0 0-16,-42 84 15,42-84-15,0 0 16</inkml:trace>
  <inkml:trace contextRef="#ctx0" brushRef="#br1" timeOffset="313162.5581">13098 13085 0,'0'0'0,"0"0"0,50-9 16,-50 9-16,0 0 16,66-19-16,-66 19 15,0 0-15,0 0 0,0 0 16,74-9-16,-74 9 16,42 14-16,-42-14 15,0 0-15,-8 51 0,8-51 0,-50 84 16,50-84-16,-66 88 15,66-88-15,0 0 16,0 0-16,0 0 16,-66 84-16,66-84 0,-9 56 15,9-56-15,50 23 16,-50-23-16,91-5 16,-91 5-16,116-28 15,-116 28-15,115-46 0</inkml:trace>
  <inkml:trace contextRef="#ctx0" brushRef="#br1" timeOffset="313427.695">13793 12787 0,'0'0'16,"0"0"-16,0 70 15,0-70-15,0 102 0,0-102 16,8 131-16,-8-131 16,0 0-16,8 130 15,-8-130-15,0 0 16,25 93-16,-25-93 0</inkml:trace>
  <inkml:trace contextRef="#ctx0" brushRef="#br1" timeOffset="313609.7883">13685 13039 0,'0'0'0,"0"0"16,75-28-16,-75 28 16,107-29-16,-107 29 0,116-36 15</inkml:trace>
  <inkml:trace contextRef="#ctx0" brushRef="#br1" timeOffset="313976.6609">14140 12792 0,'0'0'0,"0"0"16,0 0-16,58-5 16,-58 5-16,74-5 15,-74 5-15,0 0 0,0 0 16,0 0-16,0 0 15,83 5-15,-83-5 16,58 38-16,-58-38 0,0 69 16,0-69-16,-41 93 15,41-93-15,-75 98 16,75-98-16,0 0 16,0 0-16,-49 79 0,49-79 15,-25 66-15,25-66 16,41 41-16,-41-41 15,91 14-15,-91-14 0,124 0 16,-124 0-16,125-23 16</inkml:trace>
  <inkml:trace contextRef="#ctx0" brushRef="#br1" timeOffset="314321.135">14479 12411 0,'0'0'0,"0"0"15,67 32-15,-67-32 16,91 65-16,-91-65 0,108 112 15,-108-112-15,91 144 16,-91-144-16,66 163 16,-66-163-16,41 167 0,-41-167 15,0 163-15,0-163 16,-25 135-16,25-135 16,0 0-16,0 0 15,0 0-15,0 0 16,-41 98-16,41-98 0,-25 56 15,25-56-15,0 0 16</inkml:trace>
  <inkml:trace contextRef="#ctx0" brushRef="#br1" timeOffset="314588.1712">15233 12969 0,'0'0'0,"0"0"0,49 0 16,-49 0-16,83-14 15,-83 14-15,107-14 0,-107 14 16,108-14-16,-108 14 16</inkml:trace>
  <inkml:trace contextRef="#ctx0" brushRef="#br1" timeOffset="314975.9749">16167 12504 0,'0'0'0,"-17"27"0,17-27 16,-57 76-16,57-76 0,-75 115 15,75-115-15,-66 144 16,66-144-16,-41 154 15,41-154-15,0 172 16,0-172-16,49 181 16,-49-181-16,75 154 0</inkml:trace>
  <inkml:trace contextRef="#ctx0" brushRef="#br1" timeOffset="316656.262">16613 12601 0,'0'0'15,"0"0"-15,0 0 0,-57 10 16,57-10-16,0 0 16,-83 14-16,83-14 15,0 0-15,0 0 16,-66 37-16,66-37 0,0 0 15,0 0-15,-25 46 16,25-46-16,25 71 16,-25-71-16,0 0 0,49 74 15,-49-74-15,0 0 16,50 74-16,-50-74 16,0 0-16,0 0 15,25 84-15,-25-84 0,0 0 16,-17 83-16,17-83 15,0 0-15,0 0 16,-41 52-16,41-52 16,0 0-16,-58-5 0,58 5 15,0 0-15,-25-56 16,25 56-16,17-80 16,-17 80-16,41-78 15,-41 78-15,0 0 0,66-56 16,-66 56-16,0 0 15,0 0-15,83-56 16,-83 56-16,0 0 0,0 0 16,58-46-16,-58 46 15,0 0-15,33-56 0,-33 56 16,0 0-16,-8-42 16,8 42-16,0 0 15,0 0-15</inkml:trace>
  <inkml:trace contextRef="#ctx0" brushRef="#br1" timeOffset="316909.6241">16903 12857 0,'0'0'0,"0"0"0,0 0 16,-25 98-16,25-98 16,-58 102-16,58-102 15,-74 125-15,74-125 16,0 0-16,-75 112 0,75-112 16,0 0-16,-33 65 15</inkml:trace>
  <inkml:trace contextRef="#ctx0" brushRef="#br1" timeOffset="317432.0229">16919 13201 0,'0'0'15,"0"0"-15,0 0 0,0 0 16,58-9-16,-58 9 16,0 0-16,0 0 15,58-19-15,-58 19 16,0 0-16,66-4 0,-66 4 16,0 0-16,25 32 15,-25-32-15,-25 56 16,25-56-16,0 0 0,0 0 15,0 0-15,0 0 16,-49 61-16,49-61 16,0 0-16,0 0 15,-42 51-15,42-51 0,17 32 16,-17-32-16,66 24 16,-66-24-16,0 0 15,91 18-15,-91-18 0,0 0 16,0 0-16,74 33 15,-74-33-15,0 0 16,17 65-16,-17-65 16,-25 66-16,25-66 0,0 0 15,-74 65-15,74-65 16,0 0-16,0 0 16,0 0-16,0 0 15,-83 37-15,83-37 0,0 0 16,-58 0-16,58 0 15</inkml:trace>
  <inkml:trace contextRef="#ctx0" brushRef="#br1" timeOffset="318979.7692">17664 13104 0,'0'0'0,"0"0"15,57 0-15,-57 0 16,91-10-16,-91 10 0,91-9 16,-91 9-16,91-28 15</inkml:trace>
  <inkml:trace contextRef="#ctx0" brushRef="#br1" timeOffset="321486.4181">19632 13197 0,'0'0'0,"0"0"16,83-5-16,-83 5 0,0 0 16,91-13-16,-91 13 15,0 0-15</inkml:trace>
  <inkml:trace contextRef="#ctx0" brushRef="#br1" timeOffset="321813.5694">20261 12918 0,'0'0'0,"0"0"16,0 0-16,0 0 15,0 0-15,0 69 16,0-69-16,0 89 15,0-89-15,-8 97 0,8-97 16,0 0-16,0 0 16,0 0-16,0 0 15,-9 93-15,9-93 0,9 47 16,-9-47-16,57 9 16,-57-9-16,83-9 15,-83 9-15,91-28 16,-91 28-16,0 0 0,0 0 0,99-42 15,-99 42-15</inkml:trace>
  <inkml:trace contextRef="#ctx0" brushRef="#br1" timeOffset="322044.7661">20476 12979 0,'0'0'0,"0"0"0,0 0 16,8 78-16,-8-78 16,17 107-16,-17-107 15,8 135-15,-8-135 0,16 158 16,-16-158-16,0 0 16,0 135-16,0-135 15,0 0-15,-16 84 0,16-84 16</inkml:trace>
  <inkml:trace contextRef="#ctx0" brushRef="#br1" timeOffset="322359.9999">20418 12541 0,'0'0'0,"0"0"15,66 41-15,-66-41 16,108 99-16,-108-99 16,132 158-16,-132-158 0,132 209 15,-132-209-15,108 233 16,-108-233-16,66 223 15,-66-223-15,16 200 16,-16-200-16,-33 163 16,33-163-16,-66 126 0,66-126 15</inkml:trace>
  <inkml:trace contextRef="#ctx0" brushRef="#br1" timeOffset="330498.1174">18358 13005 0,'0'0'0,"0"0"16,0 0-16,91-18 0,-91 18 15,91-23-15,-91 23 16,107-33-16,-107 33 16,0 0-16,108-9 0,-108 9 15,0 0-15,58 28 16,-58-28-16,16 75 15,-16-75-15,-24 111 16,24-111-16,-67 117 16,67-117-16,0 0 0,-74 111 15,74-111-15,0 0 16,0 0-16,0 0 16,0 0-16,-50 93 0,50-93 15,-8 56-15,8-56 16,50 28-16,-50-28 15,124-5-15,-124 5 16,149-23-16,-149 23 0,140-9 16,-140 9-16,0 0 15,75 18-15,-75-18 16,0 0-16</inkml:trace>
  <inkml:trace contextRef="#ctx0" brushRef="#br1" timeOffset="340477.8635">11461 13747 0,'0'0'0,"0"0"16,0 0-16,0 0 16,41-38-16,-41 38 15,0 0-15,0 0 16,50-37-16,-50 37 0,0 0 16,58-23-16,-58 23 15,0 0-15,66-5 16,-66 5-16,0 0 0,66 32 15,-66-32-15,0 0 16,0 0-16,0 0 16,0 0-16,0 0 15,66 56-15,-66-56 0,0 0 16,67 33-16,-67-33 16,0 0-16,57-10 15,-57 10-15,0 0 16,58-46-16,-58 46 0,0 0 15,0 0-15,50-47 16,-50 47-16,0 0 16,41-46-16,-41 46 0,0 0 15,50-19-15,-50 19 16,58 19-16,-58-19 16,0 0-16,74 37 0,-74-37 15,0 0-15,58 33 16,-58-33-16,0 0 15,66 18-15,-66-18 16,0 0-16,58-18 0,-58 18 16,58-47-16,-58 47 15</inkml:trace>
  <inkml:trace contextRef="#ctx0" brushRef="#br1" timeOffset="341343.1611">16398 13904 0,'0'0'0,"0"0"16,0 0-16,50-9 0,-50 9 15,0 0-15,50-28 16,-50 28-16,0 0 15,0 0-15,66-18 0,-66 18 16,0 0-16,49 4 16,-49-4-16,42 37 15,-42-37-15,0 0 0,41 57 16,-41-57-16,0 0 16,0 0-16,50 51 15,-50-51-15,0 0 0,58 23 16,-58-23-16,0 0 15,66-23-15,-66 23 16,58-51-16,-58 51 16,0 0-16,0 0 0,58-66 15,-58 66-15,0 0 16,49-37-16,-49 37 16,50-10-16,-50 10 0,0 0 15,58 24-15,-58-24 16,0 0-16,82 28 15,-82-28-15,0 0 16,75 13-16,-75-13 0,74-27 16</inkml:trace>
  <inkml:trace contextRef="#ctx0" brushRef="#br1" timeOffset="345432.1699">11916 14602 0,'0'0'0,"0"0"16,0 0-16,0 0 16,66-4-16,-66 4 0,74-5 15,-74 5-15,0 0 16,100-10-16,-100 10 15</inkml:trace>
  <inkml:trace contextRef="#ctx0" brushRef="#br1" timeOffset="345886.1263">12668 14486 0,'0'0'15,"0"0"-15,0 0 16,0 0-16,-24-38 0,24 38 16,0 0-16,0 0 15,-34-46-15,34 46 16,-57-29-16,57 29 0,0 0 16,-50 20-16,50-20 15,0 0-15,-33 55 16,33-55-16,0 0 15,0 0-15,8 61 16,-8-61-16,0 0 0,42 41 16,-42-41-16,0 0 15,74-3-15,-74 3 0,0 0 16,0 0-16,0 0 16,0 0-16,0 0 15,58-15-15,-58 15 16,0 0-16,41 5 0,-41-5 15,8 65-15,-8-65 16,0 0-16,-16 93 16,16-93-16,0 0 0,0 0 15,0 0-15,-8 98 16,8-98-16,0 0 16</inkml:trace>
  <inkml:trace contextRef="#ctx0" brushRef="#br1" timeOffset="346187.8599">13016 14714 0,'0'0'15,"0"0"-15,-67 69 16,67-69-16,-57 93 16,57-93-16,-83 117 0,83-117 15,-75 116-15,75-116 16,0 0-16,0 0 16,0 0-16,-41 93 0,41-93 15,0 0-15,0 51 16,0-51-16,33 0 15,-33 0-15</inkml:trace>
  <inkml:trace contextRef="#ctx0" brushRef="#br1" timeOffset="346688.4099">12949 15095 0,'0'0'0,"0"0"15,0 0-15,0 0 16,0 0-16,0 0 0,58-9 16,-58 9-16,0 0 15,0 0-15,75-10 16,-75 10-16,0 0 0,74 0 16,-74 0-16,50 46 15,-50-46-15,-8 66 16,8-66-16,-50 79 15,50-79-15,0 0 0,0 0 16,0 0-16,0 0 16,-66 70-16,66-70 15,0 0-15,0 0 0,-42 46 16,42-46-16,0 0 16,0 0-16,75 15 15,-75-15-15,83 0 16,-83 0-16,0 0 0,74 13 15,-74-13-15,0 0 16,41 42-16,-41-42 16,0 56-16,0-56 0,0 0 15,-49 70-15,49-70 16,0 0-16,-100 51 16,100-51-16,0 0 15,-99 28-15,99-28 0,0 0 16,-91 0-16,91 0 15,0 0-15</inkml:trace>
  <inkml:trace contextRef="#ctx0" brushRef="#br1" timeOffset="348987.1346">13917 13755 0,'0'0'0,"0"0"15,0 0-15,0 0 0,8-46 16,-8 46-16,0 0 16,0 0-16,0 0 15,0 0-15,17-56 0,-17 56 16,0 0-16,0 0 15,16-46-15,-16 46 0,0 0 16,33-10-16,-33 10 16,0 0-16,50 37 15,-50-37-15,0 0 16,66 52-16,-66-52 0,0 0 16,0 0-16,50 46 15,-50-46-15,0 0 16,49 15-16,-49-15 0,0 0 15,0 0-15,50-33 16,-50 33-16,0 0 16,0 0-16,0 0 15,0 0-15,50-52 0,-50 52 16,0 0-16,49-46 16,-49 46-16,0 0 15,58-15-15,-58 15 0,0 0 16,50 24-16,-50-24 15,0 0-15,50 42 16,-50-42-16,0 0 16,58 28-16,-58-28 0,50-5 15,-50 5-15</inkml:trace>
  <inkml:trace contextRef="#ctx0" brushRef="#br1" timeOffset="351081.701">18193 14123 0,'0'0'0,"0"0"0,0 0 16,0 0-16,0 0 16,0 0-16,0 0 15,0 0-15,0 0 16,66-28-16,-66 28 0,0 0 15,0 0-15,74-33 16,-74 33-16,0 0 16,0 0-16,83-18 0,-83 18 15,0 0-15,58 0 16,-58 0-16,0 0 16,49 28-16,-49-28 0,0 0 15,0 0-15,0 0 16,34 46-16,-34-46 15,0 0-15,33 37 16,-33-37-16,0 0 0,33 5 16,-33-5-16,0 0 15,49-37-15,-49 37 16,0 0-16,66-56 16,-66 56-16,0 0 0,50-60 15,-50 60-15,0 0 16,58-47-16,-58 47 15,0 0-15,0 0 0,74-23 16,-74 23-16,0 0 16,91-5-16,-91 5 15,0 0-15,0 0 0,91 15 16,-91-15-16,0 0 16,0 0-16,91 13 15,-91-13-15,0 0 16,0 0-16,91 9 15,-91-9-15,0 0 0,0 0 16,0 0-16</inkml:trace>
  <inkml:trace contextRef="#ctx0" brushRef="#br1" timeOffset="351692.0498">19326 14398 0,'0'0'0,"0"0"16,0 0-16,0 0 15,0 0-15,0 0 0,-50-33 16,50 33-16,0 0 16,0 0-16,-58-33 15,58 33-15,0 0 0,-66-37 16,66 37-16,0 0 16,0 0-16,-58-5 15,58 5-15,0 0 16,0 0-16,0 0 0,-50 9 15,50-9-15,0 0 16,0 0-16,-33 38 16,33-38-16,0 0 0,-49 28 15,49-28-15,-50 8 16,50-8-16,0 0 16,-58-8-16,58 8 15,0 0-15,-66-18 0,66 18 16,0 0-16,0 0 15,0 0-15,-66-15 16,66 15-16,0 0 0,-58 0 16,58 0-16,0 0 15,0 0-15,-33 28 16,33-28-16,0 0 16,-41 38-16,41-38 0,0 0 15,-58 36-15,58-36 16,0 0-16,-83 19 15,83-19-15,0 0 0</inkml:trace>
  <inkml:trace contextRef="#ctx0" brushRef="#br1" timeOffset="352472.8556">14588 13950 0,'0'0'0,"0"0"16,0 0-16,0 0 16,0 0-16,0 0 15,0 0-15,0 0 16,0 0-16,0 0 0,0 0 15,0 0-15,0 0 16,-42-60-16,42 60 16,0 0-16,0 0 0,0 0 15,-50-32-15,50 32 16,0 0-16,0 0 16,0 0-16,0 0 15,-42-33-15,42 33 0,0 0 16,0 0-16,0 0 15,0 0-15,-41 14 16,41-14-16,0 0 0,-41 37 16,41-37-16,0 0 15,-42 33-15,42-33 16,0 0-16,-66 28 0,66-28 16,0 0-16,-66 4 15,66-4-15,0 0 16,0 0-16,0 0 0,0 0 15,0 0-15,0 0 16,-66-4-16,66 4 16,0 0-16,0 0 0</inkml:trace>
  <inkml:trace contextRef="#ctx0" brushRef="#br1" timeOffset="353437.3676">20616 13988 0,'0'0'0,"0"0"16,0 0-16,0 0 0,0 0 16,0 0-16,-24-38 15,24 38-15,0 0 16,-42-46-16,42 46 0,0 0 15,0 0-15,-66-37 16,66 37-16,0 0 16,0 0-16,-49-14 15,49 14-15,0 0 16,0 0-16,-34 28 0,34-28 16,0 0-16,0 0 15,0 0-15,0 0 0,-24 51 16,24-51-16,0 0 15,0 0-15,-50 37 16,50-37-16,0 0 16,-66 10-16,66-10 15,0 0-15,0 0 0,-83-19 16,83 19-16,0 0 16,0 0-16,-74-28 15,74 28-15,0 0 0,0 0 16,-50-33-16,50 33 15,0 0-15</inkml:trace>
  <inkml:trace contextRef="#ctx0" brushRef="#br1" timeOffset="353878.389">20691 14183 0,'0'0'0,"0"0"0,0 0 15,0 0-15,0 0 16,-25-18-16,25 18 16,0 0-16,0 0 0,0 0 15,-41-24-15,41 24 16,0 0-16,0 0 15,0 0-15,-50-9 16,50 9-16,0 0 0,-33 18 16,33-18-16,0 0 15,0 0-15,-41 48 16,41-48-16,0 0 0,0 0 16,-42 46-16,42-46 15,0 0-15,0 0 16,-49 18-16,49-18 15,0 0-15,-58-9 0,58 9 16,0 0-16,0 0 16,0 0-16,-66-37 15,66 37-15,0 0 0,0 0 16,-58-23-16</inkml:trace>
  <inkml:trace contextRef="#ctx0" brushRef="#br1" timeOffset="360200.1376">13669 14699 0,'0'0'16,"0"0"-16,0 0 16,0 0-16,16 38 0,-16-38 15,25 65-15,-25-65 16,0 0-16,25 93 16,-25-93-16,25 107 15,-25-107-15,0 0 0,0 0 16,0 0-16,0 0 15,33 111-15,-33-111 16,0 0-16</inkml:trace>
  <inkml:trace contextRef="#ctx0" brushRef="#br1" timeOffset="360455.1">13512 14909 0,'0'0'0,"0"0"16,0 0-16,0 0 15,49 0-15,-49 0 0,75-10 16,-75 10-16,107-13 15,-107 13-15,108-10 16,-108 10-16,0 0 0</inkml:trace>
  <inkml:trace contextRef="#ctx0" brushRef="#br1" timeOffset="361076.0919">14496 14714 0,'0'0'16,"0"0"-16,-58 0 15,58 0-15,-75 13 0,75-13 16,-82 23-16,82-23 16,0 0-16,0 0 15,-58 43-15,58-43 0,0 0 16,-25 51-16,25-51 16,33 51-16,-33-51 15,66 52-15,-66-52 16,0 0-16,83 51 0,-83-51 15,0 0-15,74 64 16,-74-64-16,0 0 16,33 85-16,-33-85 15,0 0-15,-16 78 0,16-78 16,0 0-16,0 0 16,-50 51-16,50-51 15,0 0-15,0 0 0,-82 10 16,82-10-16,-42-47 15,42 47-15,9-89 16,-9 89-16,57-92 16,-57 92-16,75-89 0,-75 89 15,0 0-15,0 0 16,84-74-16,-84 74 16,0 0-16,66-61 15,-66 61-15,24-69 16,-24 69-16,-24-61 0,24 61 15,-58-56-15,58 56 16</inkml:trace>
  <inkml:trace contextRef="#ctx0" brushRef="#br1" timeOffset="363509.921">15034 14998 0,'0'0'0,"0"0"16,66 9-16,-66-9 15,0 0-15,83 0 0,-83 0 16,0 0-16,107-9 16</inkml:trace>
  <inkml:trace contextRef="#ctx0" brushRef="#br1" timeOffset="363760.1823">15555 14695 0,'0'0'15,"0"0"-15,0 0 0,8 70 16,-8-70-16,0 79 16,0-79-16,0 0 15,9 88-15,-9-88 0,33 56 16</inkml:trace>
  <inkml:trace contextRef="#ctx0" brushRef="#br1" timeOffset="363959.4936">15853 14802 0,'0'0'0,"0"0"0,-33 65 16,33-65-16,-33 83 15,33-83-15,-42 108 16,42-108-16,0 0 15,-41 107-15,41-107 16,0 0-16,-25 83 0</inkml:trace>
  <inkml:trace contextRef="#ctx0" brushRef="#br1" timeOffset="364338.6286">15803 15188 0,'0'0'0,"0"0"0,0 0 16,50 0-16,-50 0 16,0 0-16,82-5 15,-82 5-15,0 0 0,67 5 16,-67-5-16,41 37 15,-41-37-15,8 56 16,-8-56-16,-41 74 0,41-74 16,0 0-16,-58 79 15,58-79-15,0 0 16,0 0-16,-50 65 0,50-65 16,0 0-16,0 52 15,0-52-15,67 22 16,-67-22-16,107-3 15,-107 3-15,0 0 0,0 0 16,116-23-16,-116 23 16</inkml:trace>
  <inkml:trace contextRef="#ctx0" brushRef="#br1" timeOffset="375596.2024">12387 16597 0,'0'0'0,"0"0"16,0 0-16,0 0 15,66 0-15,-66 0 0,83-8 16,-83 8-16,116-19 16,-116 19-16</inkml:trace>
  <inkml:trace contextRef="#ctx0" brushRef="#br1" timeOffset="376146.5239">13040 16426 0,'0'0'0,"0"0"0,0 0 15,67-5-15,-67 5 16,91-5-16,-91 5 15,0 0-15,90 0 0,-90 0 16,0 0-16,75 24 16,-75-24-16,16 50 15,-16-50-15,-41 71 0,41-71 16,-74 74-16,74-74 16,0 0-16,0 0 15,0 0-15,-83 46 16,83-46-16,0 0 0,-41 38 15,41-38-15,24 28 16,-24-28-16,91 14 16,-91-14-16,0 0 0,91 18 15,-91-18-15,0 0 16,75 37-16,-75-37 16,33 51-16,-33-51 15,-33 60-15,33-60 0,-50 57 16,50-57-16,-74 55 15,74-55-15,0 0 16,0 0-16,0 0 16,-75 38-16,75-38 0,0 0 15,-58 10-15,58-10 16,0 0-16,0 0 16,0 0-16,42-71 0</inkml:trace>
  <inkml:trace contextRef="#ctx0" brushRef="#br1" timeOffset="376560.4524">13909 16454 0,'0'0'0,"0"0"16,-17 51-16,17-51 15,0 84-15,0-84 16,8 120-16,-8-120 16,0 126-16,0-126 0,0 0 15,-8 110-15,8-110 16,0 0-16,0 0 15,8 81-15</inkml:trace>
  <inkml:trace contextRef="#ctx0" brushRef="#br1" timeOffset="376760.9843">13776 16681 0,'0'0'0,"0"0"0,0 0 16,0 0-16,50 9 16,-50-9-16,91 0 15,-91 0-15,116-9 0,-116 9 16,148-19-16,-148 19 16</inkml:trace>
  <inkml:trace contextRef="#ctx0" brushRef="#br1" timeOffset="377311.5312">14753 16397 0,'0'0'0,"0"0"15,0 0 1,0 0-16,-41-8 0,41 8 15,-83 8-15,83-8 16,0 0-16,-91 24 16,91-24-16,0 0 0,0 0 15,-67 41-15,67-41 16,0 0-16,-17 57 16,17-57-16,59 55 15,-59-55-15,99 61 0,-99-61 16,0 0-16,108 65 15,-108-65-15,0 0 16,74 70-16,-74-70 0,0 0 16,17 74-16,-17-74 15,0 0-15,-33 69 16,33-69-16,0 0 16,0 0-16,-66 32 0,66-32 15,-66-7-15,66 7 16,-25-61-16,25 61 15,16-88-15,-16 88 0,42-103 16,-42 103-16,0 0 16,74-102-16,-74 102 15,0 0-15,58-98 16,-58 98-16,0 0 0,0 0 16,33-65-16,-33 65 15,0 0-15,0 0 16,0 0-16,8-42 0,-8 42 15</inkml:trace>
  <inkml:trace contextRef="#ctx0" brushRef="#br1" timeOffset="377526.9247">15059 16612 0,'0'0'0,"0"0"0,0 0 16,0 0-16,0 0 15,50 4-15,-50-4 16,0 0-16,82-14 16,-82 14-16,0 0 15,99-18-15</inkml:trace>
  <inkml:trace contextRef="#ctx0" brushRef="#br1" timeOffset="377743.0499">15605 16127 0,'0'0'0,"0"0"16,0 0-16,0 0 15,0 52-15,0-52 0,0 88 16,0-88-16,8 108 16,-8-108-16,0 0 15,25 102-15,-25-102 16</inkml:trace>
  <inkml:trace contextRef="#ctx0" brushRef="#br1" timeOffset="377968.6005">15985 16356 0,'0'0'0,"0"0"0,-33 70 15,33-70-15,-50 74 16,50-74-16,-58 112 15,58-112-15,0 0 0,0 0 16,-49 101-16,49-101 16,0 0-16</inkml:trace>
  <inkml:trace contextRef="#ctx0" brushRef="#br1" timeOffset="378342.9487">15985 16719 0,'0'0'0,"0"0"15,0 0-15,0 0 16,0 0-16,41 4 0,-41-4 16,75-4-16,-75 4 15,0 0-15,82 0 16,-82 0-16,0 0 0,75 28 15,-75-28-15,8 51 16,-8-51-16,-58 74 16,58-74-16,-82 84 15,82-84-15,0 0 16,0 0-16,0 0 0,-91 74 16,91-74-16,0 0 15,-50 57-15,50-57 16,17 54-16,-17-54 0,91 33 15,-91-33-15,124 19 16,-124-19-16,140 18 16,-140-18-16</inkml:trace>
  <inkml:trace contextRef="#ctx0" brushRef="#br1" timeOffset="380763.2936">14248 17527 0,'0'0'0,"0"0"15,0 0-15,0 0 16,0 0-16,0 0 0,0 0 15,0 0-15,0 0 16,0 0-16,0 0 16,-67 11-16,67-11 0,0 0 15,-82 22-15,82-22 16,0 0-16,0 0 16,0 0-16,0 0 0,0 0 15,0 0-15,-75 24 16,75-24-16,0 0 15,0 0-15,0 0 0,0 0 16,0 0-16,-33 27 16,33-27-16,0 0 15,0 0-15,0 0 0,42 47 16,-42-47-16,91 9 16,-91-9-16,99 5 15,-99-5-15,0 0 16,99 9-16,-99-9 0,0 0 15,99 28-15,-99-28 16,0 0-16,0 0 0,0 0 16,50 51-16,-50-51 0,0 79 15,0-79-15,-41 80 16,41-80-16,-75 65 16,75-65-16,0 0 0,-83 51 15,83-51-15,0 0 16,-82 32-16,82-32 15,0 0-15,0 0 16,0 0-16,-66 9 0,66-9 16,0 0-16,0 0 15,-58-9-15,58 9 16,0 0-16,0 0 0,-9-32 16</inkml:trace>
  <inkml:trace contextRef="#ctx0" brushRef="#br1" timeOffset="381174.0363">14753 17607 0,'0'0'15,"0"0"-15,0 0 0,0 0 0,0 0 16,0 0-16,0 0 16,74 4-16,-74-4 0,0 0 15,75 5-15,-75-5 16,0 0-16</inkml:trace>
  <inkml:trace contextRef="#ctx0" brushRef="#br1" timeOffset="381521.2702">15307 17370 0,'0'0'0,"0"0"16,0 0-16,0 0 16,0 0-16,-8 79 15,8-79-15,0 0 0,0 0 16,0 0-16,8 84 16,-8-84-16,0 0 15</inkml:trace>
  <inkml:trace contextRef="#ctx0" brushRef="#br1" timeOffset="382190.9162">15580 17449 0,'0'0'15,"0"0"-15,0 0 0,-25 41 16,25-41-16,-33 66 16,33-66-16,-33 83 15,33-83-15,0 0 16,-41 84-16,41-84 0,0 0 16,0 0-16,-42 70 15,42-70-15,0 0 16,0 0-16,0 0 15,-25 61-15,25-61 0,0 0 16,0 0-16,0 0 16,0 0-16,0 0 0,-24 51 15,24-51-15,0 0 16,0 0-16,0 0 0,0 0 16,0 0-16,0 0 15,0 0-15,0 0 16,0 0-16,0 0 0,-17 33 15,17-33-15,0 0 16,0 0-16,0 0 0,0 0 16,0 0-16,0 0 15,0 0-15,0 0 16,0 0-16,0 0 0,0 0 16,0 0-16,0 0 15,0 0-15,0 0 0,0 0 16,0 0-16,0 0 15,41-15-15,-41 15 16,0 0-16,0 0 0,0 0 16,0 0-16,0 0 15,0 0-15,0 0 0,0 0 16,0 0-16,0 0 16,0 0-16,0 0 0,0 0 15,0 0-15,0 0 16,0 0-16,0 0 15,0 0-15,0 0 0</inkml:trace>
  <inkml:trace contextRef="#ctx0" brushRef="#br1" timeOffset="382898.438">15572 17770 0,'0'0'16,"0"0"-16,0 0 0,0 0 0,0 0 0,0 0 16,0 0-16,8-32 15,-8 32-15,0 0 16,33-43-16,-33 43 15,0 0-15,0 0 0,0 0 16,58-33-16,-58 33 16,0 0-16,0 0 15,49-8-15,-49 8 16,0 0-16,9 33 0,-9-33 16,0 0-16,-25 64 15,25-64-15,0 0 16,0 0-16,0 0 0,0 0 15,-41 79-15,41-79 16,0 0-16,0 0 16,0 0-16,-58 75 15,58-75-15,0 0 0,-9 51 16,9-51-16,0 0 16,50 33-16,-50-33 15,74 4-15,-74-4 0,0 0 0,0 0 16,0 0-16,75 9 15,-75-9-15,0 0 0,0 0 16,0 0-16,0 0 16,0 0-16,0 0 0,58 19 15,-58-19-15,0 0 0,0 0 16,0 0-16,0 0 16,33 23-16,-33-23 15</inkml:trace>
  <inkml:trace contextRef="#ctx0" brushRef="#br1" timeOffset="384455.0895">16688 17481 0,'0'0'16,"0"0"-16,0 0 0,0 0 15,74 6-15,-74-6 16,108 0-16,-108 0 15,0 0-15,107 8 0,-107-8 16,0 0-16</inkml:trace>
  <inkml:trace contextRef="#ctx0" brushRef="#br1" timeOffset="384709.6187">16713 17667 0,'0'0'15,"0"0"-15,0 0 16,0 0-16,66 9 0,-66-9 15,124 5-15,-124-5 16,132 9-16</inkml:trace>
  <inkml:trace contextRef="#ctx0" brushRef="#br1" timeOffset="387456.8887">18515 16895 0,'0'0'0,"0"0"16,0 0-16,-49-37 15,49 37-15,-67-28 16,67 28-16,-107 0 0,107 0 15,-91 32-15,91-32 16,-66 51-16,66-51 16,0 0-16,-17 71 15,17-71-15,25 55 0,-25-55 16,0 0-16,58 23 16,-58-23-16,74-8 15,-74 8-15,0 0 16,0 0-16,0 0 0,0 0 15,91-33-15,-91 33 16,0 0-16,0 0 16,58-28-16,-58 28 0,0 0 15,0 0-15,0 69 16,0-69-16,-41 94 16,41-94-16,-50 106 15,50-106-15,0 0 0,-16 103 16,16-103-16,0 0 15,0 0-15,8 70 16,-8-70-16,0 0 0</inkml:trace>
  <inkml:trace contextRef="#ctx0" brushRef="#br1" timeOffset="387756.0734">18796 17044 0,'0'0'16,"0"0"-16,-33 65 16,33-65-16,-41 102 0,41-102 15,-58 134-15,58-134 16,-66 164-16,66-164 15,-75 158-15,75-158 0,0 0 16,-57 135-16,57-135 16,0 0-16,0 0 15,-25 85-15,25-85 16,16 46-16,-16-46 0</inkml:trace>
  <inkml:trace contextRef="#ctx0" brushRef="#br1" timeOffset="388173.2899">18829 17515 0,'0'0'15,"0"0"-15,0 0 0,50 0 16,-50 0-16,83-6 15,-83 6-15,0 0 16,0 0-16,107-4 0,-107 4 16,0 0-16,91 10 15,-91-10-15,33 30 16,-33-30-16,-33 71 16,33-71-16,-74 89 0,74-89 15,-108 88-15,108-88 16,0 0-16,0 0 15,0 0-15,-91 83 16,91-83-16,-41 75 0,41-75 16,33 56-16,-33-56 15,91 42-15,-91-42 16,141 23-16,-141-23 16,157 9-16,-157-9 0,0 0 15,0 0-15,133 19 16,-133-19-16</inkml:trace>
  <inkml:trace contextRef="#ctx0" brushRef="#br1" timeOffset="389943.2455">17581 16370 0,'8'60'15,"-8"-60"-15,8 154 16,-8-154-16,17 232 0,8 19 16,-25-251-16,16 248 15,-16-248-15,17 226 16,-17-226-16,16 229 15,-16-229-15,17 223 0,-17-223 16,8 209-16,-8-209 16,17 182-16,-17-182 15,16 158-15,-16-158 0,0 0 16,33 112-16,-33-112 16,0 0-16,0 0 15,33 65-15,-33-65 16,75 19-16,-75-19 15,116-29-15,-116 29 0,157-51 16,-157 51-16,165-74 16,-165 74-16,190-71 15,-190 71-15,190-74 16,-190 74-16,182-69 0,-182 69 16,190-57-16,-190 57 15,191-37-15,-191 37 16,183-9-16,-183 9 15,173 9-15,-173-9 16,141 29-16,-141-29 0,124 17 16,-124-17-16,99 5 15,-99-5-15,74-22 16,-74 22-16,42-75 16,-42 75-16,25-107 15,-25 107-15,8-144 0,-8 144 16,-8-172-16,8 172 15,-17-196-15,17 196 16,-25-200-16,25 200 16,-25-200-16,25 200 15,-24-185-15,24 185 0,-33-154 16,33 154-16,0 0 16,-25-116-16,25 116 15,-50-84-15,50 84 0,-91-51 16,91 51-16,-116-32 15,116 32-15,-157-19 16,157 19-16,-182-19 16,182 19-16,-216-23 15,216 23-15,-231-33 0,231 33 16,-232-37-16,-7 0 16,239 37-16,-215-42 15,215 42-15,-207-28 16,207 28-16,-199-23 0,199 23 15,-198-9-15</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4DA89F5-76BB-423B-976E-12598DFFA76A}" type="datetimeFigureOut">
              <a:rPr lang="en-US" smtClean="0"/>
              <a:t>03/04/2020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DEE53A-79C0-43E1-9581-89F3F31681BD}" type="slidenum">
              <a:rPr lang="en-US" smtClean="0"/>
              <a:t>‹#›</a:t>
            </a:fld>
            <a:endParaRPr lang="en-US"/>
          </a:p>
        </p:txBody>
      </p:sp>
    </p:spTree>
    <p:extLst>
      <p:ext uri="{BB962C8B-B14F-4D97-AF65-F5344CB8AC3E}">
        <p14:creationId xmlns:p14="http://schemas.microsoft.com/office/powerpoint/2010/main" val="26455734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4DA89F5-76BB-423B-976E-12598DFFA76A}" type="datetimeFigureOut">
              <a:rPr lang="en-US" smtClean="0"/>
              <a:t>03/04/2020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DEE53A-79C0-43E1-9581-89F3F31681BD}" type="slidenum">
              <a:rPr lang="en-US" smtClean="0"/>
              <a:t>‹#›</a:t>
            </a:fld>
            <a:endParaRPr lang="en-US"/>
          </a:p>
        </p:txBody>
      </p:sp>
    </p:spTree>
    <p:extLst>
      <p:ext uri="{BB962C8B-B14F-4D97-AF65-F5344CB8AC3E}">
        <p14:creationId xmlns:p14="http://schemas.microsoft.com/office/powerpoint/2010/main" val="1505257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4DA89F5-76BB-423B-976E-12598DFFA76A}" type="datetimeFigureOut">
              <a:rPr lang="en-US" smtClean="0"/>
              <a:t>03/04/2020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DEE53A-79C0-43E1-9581-89F3F31681BD}" type="slidenum">
              <a:rPr lang="en-US" smtClean="0"/>
              <a:t>‹#›</a:t>
            </a:fld>
            <a:endParaRPr lang="en-US"/>
          </a:p>
        </p:txBody>
      </p:sp>
    </p:spTree>
    <p:extLst>
      <p:ext uri="{BB962C8B-B14F-4D97-AF65-F5344CB8AC3E}">
        <p14:creationId xmlns:p14="http://schemas.microsoft.com/office/powerpoint/2010/main" val="11411024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4DA89F5-76BB-423B-976E-12598DFFA76A}" type="datetimeFigureOut">
              <a:rPr lang="en-US" smtClean="0"/>
              <a:t>03/04/2020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DEE53A-79C0-43E1-9581-89F3F31681BD}" type="slidenum">
              <a:rPr lang="en-US" smtClean="0"/>
              <a:t>‹#›</a:t>
            </a:fld>
            <a:endParaRPr lang="en-US"/>
          </a:p>
        </p:txBody>
      </p:sp>
    </p:spTree>
    <p:extLst>
      <p:ext uri="{BB962C8B-B14F-4D97-AF65-F5344CB8AC3E}">
        <p14:creationId xmlns:p14="http://schemas.microsoft.com/office/powerpoint/2010/main" val="7187694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4DA89F5-76BB-423B-976E-12598DFFA76A}" type="datetimeFigureOut">
              <a:rPr lang="en-US" smtClean="0"/>
              <a:t>03/04/2020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DEE53A-79C0-43E1-9581-89F3F31681BD}" type="slidenum">
              <a:rPr lang="en-US" smtClean="0"/>
              <a:t>‹#›</a:t>
            </a:fld>
            <a:endParaRPr lang="en-US"/>
          </a:p>
        </p:txBody>
      </p:sp>
    </p:spTree>
    <p:extLst>
      <p:ext uri="{BB962C8B-B14F-4D97-AF65-F5344CB8AC3E}">
        <p14:creationId xmlns:p14="http://schemas.microsoft.com/office/powerpoint/2010/main" val="35889074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4DA89F5-76BB-423B-976E-12598DFFA76A}" type="datetimeFigureOut">
              <a:rPr lang="en-US" smtClean="0"/>
              <a:t>03/04/2020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DEE53A-79C0-43E1-9581-89F3F31681BD}" type="slidenum">
              <a:rPr lang="en-US" smtClean="0"/>
              <a:t>‹#›</a:t>
            </a:fld>
            <a:endParaRPr lang="en-US"/>
          </a:p>
        </p:txBody>
      </p:sp>
    </p:spTree>
    <p:extLst>
      <p:ext uri="{BB962C8B-B14F-4D97-AF65-F5344CB8AC3E}">
        <p14:creationId xmlns:p14="http://schemas.microsoft.com/office/powerpoint/2010/main" val="32202268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4DA89F5-76BB-423B-976E-12598DFFA76A}" type="datetimeFigureOut">
              <a:rPr lang="en-US" smtClean="0"/>
              <a:t>03/04/2020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ADEE53A-79C0-43E1-9581-89F3F31681BD}" type="slidenum">
              <a:rPr lang="en-US" smtClean="0"/>
              <a:t>‹#›</a:t>
            </a:fld>
            <a:endParaRPr lang="en-US"/>
          </a:p>
        </p:txBody>
      </p:sp>
    </p:spTree>
    <p:extLst>
      <p:ext uri="{BB962C8B-B14F-4D97-AF65-F5344CB8AC3E}">
        <p14:creationId xmlns:p14="http://schemas.microsoft.com/office/powerpoint/2010/main" val="22448791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4DA89F5-76BB-423B-976E-12598DFFA76A}" type="datetimeFigureOut">
              <a:rPr lang="en-US" smtClean="0"/>
              <a:t>03/04/2020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ADEE53A-79C0-43E1-9581-89F3F31681BD}" type="slidenum">
              <a:rPr lang="en-US" smtClean="0"/>
              <a:t>‹#›</a:t>
            </a:fld>
            <a:endParaRPr lang="en-US"/>
          </a:p>
        </p:txBody>
      </p:sp>
    </p:spTree>
    <p:extLst>
      <p:ext uri="{BB962C8B-B14F-4D97-AF65-F5344CB8AC3E}">
        <p14:creationId xmlns:p14="http://schemas.microsoft.com/office/powerpoint/2010/main" val="18894623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DA89F5-76BB-423B-976E-12598DFFA76A}" type="datetimeFigureOut">
              <a:rPr lang="en-US" smtClean="0"/>
              <a:t>03/04/2020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ADEE53A-79C0-43E1-9581-89F3F31681BD}" type="slidenum">
              <a:rPr lang="en-US" smtClean="0"/>
              <a:t>‹#›</a:t>
            </a:fld>
            <a:endParaRPr lang="en-US"/>
          </a:p>
        </p:txBody>
      </p:sp>
    </p:spTree>
    <p:extLst>
      <p:ext uri="{BB962C8B-B14F-4D97-AF65-F5344CB8AC3E}">
        <p14:creationId xmlns:p14="http://schemas.microsoft.com/office/powerpoint/2010/main" val="15801531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4DA89F5-76BB-423B-976E-12598DFFA76A}" type="datetimeFigureOut">
              <a:rPr lang="en-US" smtClean="0"/>
              <a:t>03/04/2020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DEE53A-79C0-43E1-9581-89F3F31681BD}" type="slidenum">
              <a:rPr lang="en-US" smtClean="0"/>
              <a:t>‹#›</a:t>
            </a:fld>
            <a:endParaRPr lang="en-US"/>
          </a:p>
        </p:txBody>
      </p:sp>
    </p:spTree>
    <p:extLst>
      <p:ext uri="{BB962C8B-B14F-4D97-AF65-F5344CB8AC3E}">
        <p14:creationId xmlns:p14="http://schemas.microsoft.com/office/powerpoint/2010/main" val="39326703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4DA89F5-76BB-423B-976E-12598DFFA76A}" type="datetimeFigureOut">
              <a:rPr lang="en-US" smtClean="0"/>
              <a:t>03/04/2020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DEE53A-79C0-43E1-9581-89F3F31681BD}" type="slidenum">
              <a:rPr lang="en-US" smtClean="0"/>
              <a:t>‹#›</a:t>
            </a:fld>
            <a:endParaRPr lang="en-US"/>
          </a:p>
        </p:txBody>
      </p:sp>
    </p:spTree>
    <p:extLst>
      <p:ext uri="{BB962C8B-B14F-4D97-AF65-F5344CB8AC3E}">
        <p14:creationId xmlns:p14="http://schemas.microsoft.com/office/powerpoint/2010/main" val="3771851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DA89F5-76BB-423B-976E-12598DFFA76A}" type="datetimeFigureOut">
              <a:rPr lang="en-US" smtClean="0"/>
              <a:t>03/04/2020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DEE53A-79C0-43E1-9581-89F3F31681BD}" type="slidenum">
              <a:rPr lang="en-US" smtClean="0"/>
              <a:t>‹#›</a:t>
            </a:fld>
            <a:endParaRPr lang="en-US"/>
          </a:p>
        </p:txBody>
      </p:sp>
    </p:spTree>
    <p:extLst>
      <p:ext uri="{BB962C8B-B14F-4D97-AF65-F5344CB8AC3E}">
        <p14:creationId xmlns:p14="http://schemas.microsoft.com/office/powerpoint/2010/main" val="32557141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customXml" Target="../ink/ink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ustomXml" Target="../ink/ink2.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4.emf"/><Relationship Id="rId5" Type="http://schemas.openxmlformats.org/officeDocument/2006/relationships/customXml" Target="../ink/ink3.xml"/><Relationship Id="rId4" Type="http://schemas.openxmlformats.org/officeDocument/2006/relationships/image" Target="../media/image3.emf"/></Relationships>
</file>

<file path=ppt/slides/_rels/slide4.xml.rels><?xml version="1.0" encoding="UTF-8" standalone="yes"?>
<Relationships xmlns="http://schemas.openxmlformats.org/package/2006/relationships"><Relationship Id="rId3" Type="http://schemas.openxmlformats.org/officeDocument/2006/relationships/customXml" Target="../ink/ink4.xml"/><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7.emf"/><Relationship Id="rId5" Type="http://schemas.openxmlformats.org/officeDocument/2006/relationships/customXml" Target="../ink/ink5.xml"/><Relationship Id="rId4" Type="http://schemas.openxmlformats.org/officeDocument/2006/relationships/image" Target="../media/image6.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8.4-8.6 Area Between Two Curves Part 2</a:t>
            </a:r>
            <a:endParaRPr lang="en-US" dirty="0"/>
          </a:p>
        </p:txBody>
      </p:sp>
      <p:sp>
        <p:nvSpPr>
          <p:cNvPr id="3" name="Subtitle 2"/>
          <p:cNvSpPr>
            <a:spLocks noGrp="1"/>
          </p:cNvSpPr>
          <p:nvPr>
            <p:ph type="subTitle" idx="1"/>
          </p:nvPr>
        </p:nvSpPr>
        <p:spPr/>
        <p:txBody>
          <a:bodyPr/>
          <a:lstStyle/>
          <a:p>
            <a:r>
              <a:rPr lang="en-US" dirty="0"/>
              <a:t>-Find the area of a region between two curves using integration</a:t>
            </a:r>
          </a:p>
        </p:txBody>
      </p:sp>
    </p:spTree>
    <p:extLst>
      <p:ext uri="{BB962C8B-B14F-4D97-AF65-F5344CB8AC3E}">
        <p14:creationId xmlns:p14="http://schemas.microsoft.com/office/powerpoint/2010/main" val="513904190"/>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96348"/>
            <a:ext cx="10515600" cy="5580615"/>
          </a:xfrm>
        </p:spPr>
        <p:txBody>
          <a:bodyPr/>
          <a:lstStyle/>
          <a:p>
            <a:pPr marL="0" indent="0">
              <a:buNone/>
            </a:pPr>
            <a:r>
              <a:rPr lang="en-US" dirty="0"/>
              <a:t>Review: to find the area between two curves, you always write the integral as __________ minus </a:t>
            </a:r>
            <a:r>
              <a:rPr lang="en-US" dirty="0" smtClean="0"/>
              <a:t>__________.</a:t>
            </a:r>
          </a:p>
          <a:p>
            <a:pPr marL="0" indent="0">
              <a:buNone/>
            </a:pPr>
            <a:endParaRPr lang="en-US" dirty="0"/>
          </a:p>
          <a:p>
            <a:pPr marL="0" indent="0">
              <a:buNone/>
            </a:pPr>
            <a:r>
              <a:rPr lang="en-US" dirty="0"/>
              <a:t>Some pairs of functions intersect at more than one point.  As a result, the function that we would consider the upper function can switch and become the lower function for some interval.  If this occurs, you must write as many integrals as you have switches.</a:t>
            </a:r>
          </a:p>
          <a:p>
            <a:pPr marL="0" indent="0">
              <a:buNone/>
            </a:pPr>
            <a:endParaRPr lang="en-US" dirty="0"/>
          </a:p>
        </p:txBody>
      </p:sp>
      <mc:AlternateContent xmlns:mc="http://schemas.openxmlformats.org/markup-compatibility/2006">
        <mc:Choice xmlns:p14="http://schemas.microsoft.com/office/powerpoint/2010/main" Requires="p14">
          <p:contentPart p14:bwMode="auto" r:id="rId2">
            <p14:nvContentPartPr>
              <p14:cNvPr id="2" name="Ink 1"/>
              <p14:cNvContentPartPr/>
              <p14:nvPr/>
            </p14:nvContentPartPr>
            <p14:xfrm>
              <a:off x="2661120" y="1019880"/>
              <a:ext cx="4314600" cy="465480"/>
            </p14:xfrm>
          </p:contentPart>
        </mc:Choice>
        <mc:Fallback>
          <p:pic>
            <p:nvPicPr>
              <p:cNvPr id="2" name="Ink 1"/>
              <p:cNvPicPr/>
              <p:nvPr/>
            </p:nvPicPr>
            <p:blipFill>
              <a:blip r:embed="rId3"/>
              <a:stretch>
                <a:fillRect/>
              </a:stretch>
            </p:blipFill>
            <p:spPr>
              <a:xfrm>
                <a:off x="2651760" y="1010520"/>
                <a:ext cx="4333320" cy="484200"/>
              </a:xfrm>
              <a:prstGeom prst="rect">
                <a:avLst/>
              </a:prstGeom>
            </p:spPr>
          </p:pic>
        </mc:Fallback>
      </mc:AlternateContent>
    </p:spTree>
    <p:extLst>
      <p:ext uri="{BB962C8B-B14F-4D97-AF65-F5344CB8AC3E}">
        <p14:creationId xmlns:p14="http://schemas.microsoft.com/office/powerpoint/2010/main" val="1625146743"/>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96348"/>
            <a:ext cx="10515600" cy="5580615"/>
          </a:xfrm>
        </p:spPr>
        <p:txBody>
          <a:bodyPr/>
          <a:lstStyle/>
          <a:p>
            <a:pPr marL="0" indent="0">
              <a:buNone/>
            </a:pPr>
            <a:r>
              <a:rPr lang="en-US" b="1" dirty="0" smtClean="0"/>
              <a:t>Ex 1)</a:t>
            </a:r>
            <a:r>
              <a:rPr lang="en-US" b="1" dirty="0"/>
              <a:t/>
            </a:r>
            <a:br>
              <a:rPr lang="en-US" b="1" dirty="0"/>
            </a:br>
            <a:r>
              <a:rPr lang="en-US" dirty="0"/>
              <a:t>Find the area of the region between the graphs of f(x) = 3x</a:t>
            </a:r>
            <a:r>
              <a:rPr lang="en-US" baseline="30000" dirty="0"/>
              <a:t>3</a:t>
            </a:r>
            <a:r>
              <a:rPr lang="en-US" dirty="0"/>
              <a:t> – x</a:t>
            </a:r>
            <a:r>
              <a:rPr lang="en-US" baseline="30000" dirty="0"/>
              <a:t>2</a:t>
            </a:r>
            <a:r>
              <a:rPr lang="en-US" dirty="0"/>
              <a:t> – 10x and g(x) = -x</a:t>
            </a:r>
            <a:r>
              <a:rPr lang="en-US" baseline="30000" dirty="0"/>
              <a:t>2</a:t>
            </a:r>
            <a:r>
              <a:rPr lang="en-US" dirty="0"/>
              <a:t> + 2x</a:t>
            </a:r>
          </a:p>
        </p:txBody>
      </p:sp>
      <p:pic>
        <p:nvPicPr>
          <p:cNvPr id="4" name="Picture 3"/>
          <p:cNvPicPr/>
          <p:nvPr/>
        </p:nvPicPr>
        <p:blipFill>
          <a:blip r:embed="rId2">
            <a:extLst>
              <a:ext uri="{28A0092B-C50C-407E-A947-70E740481C1C}">
                <a14:useLocalDpi xmlns:a14="http://schemas.microsoft.com/office/drawing/2010/main" val="0"/>
              </a:ext>
            </a:extLst>
          </a:blip>
          <a:stretch>
            <a:fillRect/>
          </a:stretch>
        </p:blipFill>
        <p:spPr>
          <a:xfrm>
            <a:off x="7144179" y="1638209"/>
            <a:ext cx="4007526" cy="4538754"/>
          </a:xfrm>
          <a:prstGeom prst="rect">
            <a:avLst/>
          </a:prstGeom>
        </p:spPr>
      </p:pic>
      <mc:AlternateContent xmlns:mc="http://schemas.openxmlformats.org/markup-compatibility/2006">
        <mc:Choice xmlns:p14="http://schemas.microsoft.com/office/powerpoint/2010/main" Requires="p14">
          <p:contentPart p14:bwMode="auto" r:id="rId3">
            <p14:nvContentPartPr>
              <p14:cNvPr id="2" name="Ink 1"/>
              <p14:cNvContentPartPr/>
              <p14:nvPr/>
            </p14:nvContentPartPr>
            <p14:xfrm>
              <a:off x="3384360" y="6295320"/>
              <a:ext cx="643680" cy="421920"/>
            </p14:xfrm>
          </p:contentPart>
        </mc:Choice>
        <mc:Fallback>
          <p:pic>
            <p:nvPicPr>
              <p:cNvPr id="2" name="Ink 1"/>
              <p:cNvPicPr/>
              <p:nvPr/>
            </p:nvPicPr>
            <p:blipFill>
              <a:blip r:embed="rId4"/>
              <a:stretch>
                <a:fillRect/>
              </a:stretch>
            </p:blipFill>
            <p:spPr>
              <a:xfrm>
                <a:off x="3368520" y="6231600"/>
                <a:ext cx="675360" cy="549000"/>
              </a:xfrm>
              <a:prstGeom prst="rect">
                <a:avLst/>
              </a:prstGeom>
            </p:spPr>
          </p:pic>
        </mc:Fallback>
      </mc:AlternateContent>
      <mc:AlternateContent xmlns:mc="http://schemas.openxmlformats.org/markup-compatibility/2006">
        <mc:Choice xmlns:p14="http://schemas.microsoft.com/office/powerpoint/2010/main" Requires="p14">
          <p:contentPart p14:bwMode="auto" r:id="rId5">
            <p14:nvContentPartPr>
              <p14:cNvPr id="5" name="Ink 4"/>
              <p14:cNvContentPartPr/>
              <p14:nvPr/>
            </p14:nvContentPartPr>
            <p14:xfrm>
              <a:off x="89280" y="1734480"/>
              <a:ext cx="10450440" cy="4989240"/>
            </p14:xfrm>
          </p:contentPart>
        </mc:Choice>
        <mc:Fallback>
          <p:pic>
            <p:nvPicPr>
              <p:cNvPr id="5" name="Ink 4"/>
              <p:cNvPicPr/>
              <p:nvPr/>
            </p:nvPicPr>
            <p:blipFill>
              <a:blip r:embed="rId6"/>
              <a:stretch>
                <a:fillRect/>
              </a:stretch>
            </p:blipFill>
            <p:spPr>
              <a:xfrm>
                <a:off x="79920" y="1725120"/>
                <a:ext cx="10469160" cy="5007960"/>
              </a:xfrm>
              <a:prstGeom prst="rect">
                <a:avLst/>
              </a:prstGeom>
            </p:spPr>
          </p:pic>
        </mc:Fallback>
      </mc:AlternateContent>
    </p:spTree>
    <p:extLst>
      <p:ext uri="{BB962C8B-B14F-4D97-AF65-F5344CB8AC3E}">
        <p14:creationId xmlns:p14="http://schemas.microsoft.com/office/powerpoint/2010/main" val="27954200"/>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96348"/>
            <a:ext cx="10515600" cy="5580615"/>
          </a:xfrm>
        </p:spPr>
        <p:txBody>
          <a:bodyPr/>
          <a:lstStyle/>
          <a:p>
            <a:pPr marL="0" indent="0">
              <a:buNone/>
            </a:pPr>
            <a:r>
              <a:rPr lang="en-US" dirty="0"/>
              <a:t>If a function is written in terms of y, it is often most convenient to represent the area as an integral with respect to y.  If that is the case, instead of upper – lower you will have ___________________________.</a:t>
            </a:r>
          </a:p>
          <a:p>
            <a:pPr marL="0" indent="0">
              <a:buNone/>
            </a:pPr>
            <a:r>
              <a:rPr lang="en-US" b="1" dirty="0" smtClean="0"/>
              <a:t>Ex 2)</a:t>
            </a:r>
            <a:r>
              <a:rPr lang="en-US" b="1" dirty="0"/>
              <a:t/>
            </a:r>
            <a:br>
              <a:rPr lang="en-US" b="1" dirty="0"/>
            </a:br>
            <a:r>
              <a:rPr lang="en-US" dirty="0"/>
              <a:t>Find the area of the region bounded by the graphs of f(y) = 3 – y</a:t>
            </a:r>
            <a:r>
              <a:rPr lang="en-US" baseline="30000" dirty="0"/>
              <a:t>2</a:t>
            </a:r>
            <a:r>
              <a:rPr lang="en-US" dirty="0"/>
              <a:t> and g(y) = y + 1. </a:t>
            </a:r>
          </a:p>
        </p:txBody>
      </p:sp>
      <p:pic>
        <p:nvPicPr>
          <p:cNvPr id="5" name="Picture 4"/>
          <p:cNvPicPr/>
          <p:nvPr/>
        </p:nvPicPr>
        <p:blipFill>
          <a:blip r:embed="rId2">
            <a:extLst>
              <a:ext uri="{28A0092B-C50C-407E-A947-70E740481C1C}">
                <a14:useLocalDpi xmlns:a14="http://schemas.microsoft.com/office/drawing/2010/main" val="0"/>
              </a:ext>
            </a:extLst>
          </a:blip>
          <a:stretch>
            <a:fillRect/>
          </a:stretch>
        </p:blipFill>
        <p:spPr>
          <a:xfrm>
            <a:off x="8010939" y="3088481"/>
            <a:ext cx="3804617" cy="3385060"/>
          </a:xfrm>
          <a:prstGeom prst="rect">
            <a:avLst/>
          </a:prstGeom>
        </p:spPr>
      </p:pic>
      <mc:AlternateContent xmlns:mc="http://schemas.openxmlformats.org/markup-compatibility/2006">
        <mc:Choice xmlns:p14="http://schemas.microsoft.com/office/powerpoint/2010/main" Requires="p14">
          <p:contentPart p14:bwMode="auto" r:id="rId3">
            <p14:nvContentPartPr>
              <p14:cNvPr id="2" name="Ink 1"/>
              <p14:cNvContentPartPr/>
              <p14:nvPr/>
            </p14:nvContentPartPr>
            <p14:xfrm>
              <a:off x="6216120" y="5847840"/>
              <a:ext cx="1099080" cy="830880"/>
            </p14:xfrm>
          </p:contentPart>
        </mc:Choice>
        <mc:Fallback>
          <p:pic>
            <p:nvPicPr>
              <p:cNvPr id="2" name="Ink 1"/>
              <p:cNvPicPr/>
              <p:nvPr/>
            </p:nvPicPr>
            <p:blipFill>
              <a:blip r:embed="rId4"/>
              <a:stretch>
                <a:fillRect/>
              </a:stretch>
            </p:blipFill>
            <p:spPr>
              <a:xfrm>
                <a:off x="6200280" y="5784480"/>
                <a:ext cx="1130760" cy="957960"/>
              </a:xfrm>
              <a:prstGeom prst="rect">
                <a:avLst/>
              </a:prstGeom>
            </p:spPr>
          </p:pic>
        </mc:Fallback>
      </mc:AlternateContent>
      <mc:AlternateContent xmlns:mc="http://schemas.openxmlformats.org/markup-compatibility/2006">
        <mc:Choice xmlns:p14="http://schemas.microsoft.com/office/powerpoint/2010/main" Requires="p14">
          <p:contentPart p14:bwMode="auto" r:id="rId5">
            <p14:nvContentPartPr>
              <p14:cNvPr id="4" name="Ink 3"/>
              <p14:cNvContentPartPr/>
              <p14:nvPr/>
            </p14:nvContentPartPr>
            <p14:xfrm>
              <a:off x="508680" y="1781640"/>
              <a:ext cx="10962360" cy="4964400"/>
            </p14:xfrm>
          </p:contentPart>
        </mc:Choice>
        <mc:Fallback>
          <p:pic>
            <p:nvPicPr>
              <p:cNvPr id="4" name="Ink 3"/>
              <p:cNvPicPr/>
              <p:nvPr/>
            </p:nvPicPr>
            <p:blipFill>
              <a:blip r:embed="rId6"/>
              <a:stretch>
                <a:fillRect/>
              </a:stretch>
            </p:blipFill>
            <p:spPr>
              <a:xfrm>
                <a:off x="499320" y="1772280"/>
                <a:ext cx="10981080" cy="4983120"/>
              </a:xfrm>
              <a:prstGeom prst="rect">
                <a:avLst/>
              </a:prstGeom>
            </p:spPr>
          </p:pic>
        </mc:Fallback>
      </mc:AlternateContent>
    </p:spTree>
    <p:extLst>
      <p:ext uri="{BB962C8B-B14F-4D97-AF65-F5344CB8AC3E}">
        <p14:creationId xmlns:p14="http://schemas.microsoft.com/office/powerpoint/2010/main" val="432933998"/>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WS 8.4-8.6 c</a:t>
            </a:r>
            <a:endParaRPr lang="en-US" dirty="0"/>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1668104640"/>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9DABFA15955A4A41B578FF65188B3E7A" ma:contentTypeVersion="16" ma:contentTypeDescription="Create a new document." ma:contentTypeScope="" ma:versionID="add02ed1c0ec0e4767cd7af9b7c031f0">
  <xsd:schema xmlns:xsd="http://www.w3.org/2001/XMLSchema" xmlns:xs="http://www.w3.org/2001/XMLSchema" xmlns:p="http://schemas.microsoft.com/office/2006/metadata/properties" xmlns:ns1="http://schemas.microsoft.com/sharepoint/v3" xmlns:ns3="c2d5b24f-4081-4d28-a220-dd6f6bbe9446" xmlns:ns4="16afbebc-ab32-44c2-80b1-4304b5458266" targetNamespace="http://schemas.microsoft.com/office/2006/metadata/properties" ma:root="true" ma:fieldsID="83937d604d59d6b20847e1b656a40358" ns1:_="" ns3:_="" ns4:_="">
    <xsd:import namespace="http://schemas.microsoft.com/sharepoint/v3"/>
    <xsd:import namespace="c2d5b24f-4081-4d28-a220-dd6f6bbe9446"/>
    <xsd:import namespace="16afbebc-ab32-44c2-80b1-4304b5458266"/>
    <xsd:element name="properties">
      <xsd:complexType>
        <xsd:sequence>
          <xsd:element name="documentManagement">
            <xsd:complexType>
              <xsd:all>
                <xsd:element ref="ns3:SharedWithUsers" minOccurs="0"/>
                <xsd:element ref="ns3:SharedWithDetails" minOccurs="0"/>
                <xsd:element ref="ns3:SharingHintHash" minOccurs="0"/>
                <xsd:element ref="ns3:LastSharedByTime" minOccurs="0"/>
                <xsd:element ref="ns3:LastSharedByUser" minOccurs="0"/>
                <xsd:element ref="ns4:MediaServiceMetadata" minOccurs="0"/>
                <xsd:element ref="ns4:MediaServiceFastMetadata" minOccurs="0"/>
                <xsd:element ref="ns4:MediaServiceAutoTags" minOccurs="0"/>
                <xsd:element ref="ns1:_ip_UnifiedCompliancePolicyProperties" minOccurs="0"/>
                <xsd:element ref="ns1:_ip_UnifiedCompliancePolicyUIAction" minOccurs="0"/>
                <xsd:element ref="ns4:MediaServiceOCR" minOccurs="0"/>
                <xsd:element ref="ns4:MediaServiceDateTaken" minOccurs="0"/>
                <xsd:element ref="ns4:MediaServiceEventHashCode" minOccurs="0"/>
                <xsd:element ref="ns4:MediaServiceGenerationTim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6" nillable="true" ma:displayName="Unified Compliance Policy Properties" ma:hidden="true" ma:internalName="_ip_UnifiedCompliancePolicyProperties">
      <xsd:simpleType>
        <xsd:restriction base="dms:Note"/>
      </xsd:simpleType>
    </xsd:element>
    <xsd:element name="_ip_UnifiedCompliancePolicyUIAction" ma:index="17"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2d5b24f-4081-4d28-a220-dd6f6bbe9446"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element name="LastSharedByTime" ma:index="11" nillable="true" ma:displayName="Last Shared By Time" ma:internalName="LastSharedByTime" ma:readOnly="true">
      <xsd:simpleType>
        <xsd:restriction base="dms:DateTime"/>
      </xsd:simpleType>
    </xsd:element>
    <xsd:element name="LastSharedByUser" ma:index="12" nillable="true" ma:displayName="Last Shared By User" ma:description="" ma:internalName="LastSharedByUse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6afbebc-ab32-44c2-80b1-4304b5458266" elementFormDefault="qualified">
    <xsd:import namespace="http://schemas.microsoft.com/office/2006/documentManagement/types"/>
    <xsd:import namespace="http://schemas.microsoft.com/office/infopath/2007/PartnerControls"/>
    <xsd:element name="MediaServiceMetadata" ma:index="13" nillable="true" ma:displayName="MediaServiceMetadata" ma:description="" ma:hidden="true" ma:internalName="MediaServiceMetadata" ma:readOnly="true">
      <xsd:simpleType>
        <xsd:restriction base="dms:Note"/>
      </xsd:simpleType>
    </xsd:element>
    <xsd:element name="MediaServiceFastMetadata" ma:index="14" nillable="true" ma:displayName="MediaServiceFastMetadata" ma:description="" ma:hidden="true" ma:internalName="MediaServiceFastMetadata" ma:readOnly="true">
      <xsd:simpleType>
        <xsd:restriction base="dms:Note"/>
      </xsd:simpleType>
    </xsd:element>
    <xsd:element name="MediaServiceAutoTags" ma:index="15" nillable="true" ma:displayName="MediaServiceAutoTags" ma:internalName="MediaServiceAutoTags" ma:readOnly="true">
      <xsd:simpleType>
        <xsd:restriction base="dms:Text"/>
      </xsd:simpleType>
    </xsd:element>
    <xsd:element name="MediaServiceOCR" ma:index="18" nillable="true" ma:displayName="MediaServiceOCR" ma:internalName="MediaServiceOCR"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GenerationTime" ma:index="21" nillable="true" ma:displayName="MediaServiceGenerationTime" ma:hidden="true" ma:internalName="MediaServiceGenerationTime" ma:readOnly="true">
      <xsd:simpleType>
        <xsd:restriction base="dms:Text"/>
      </xsd:simpleType>
    </xsd:element>
    <xsd:element name="MediaServiceAutoKeyPoints" ma:index="22" nillable="true" ma:displayName="MediaServiceAutoKeyPoints" ma:hidden="true" ma:internalName="MediaServiceAutoKeyPoints" ma:readOnly="true">
      <xsd:simpleType>
        <xsd:restriction base="dms:Note"/>
      </xsd:simpleType>
    </xsd:element>
    <xsd:element name="MediaServiceKeyPoints" ma:index="23"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141F314-696E-4362-A957-8729B6B0BEE9}">
  <ds:schemaRefs>
    <ds:schemaRef ds:uri="http://schemas.microsoft.com/sharepoint/v3"/>
    <ds:schemaRef ds:uri="http://purl.org/dc/terms/"/>
    <ds:schemaRef ds:uri="16afbebc-ab32-44c2-80b1-4304b5458266"/>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schemas.openxmlformats.org/package/2006/metadata/core-properties"/>
    <ds:schemaRef ds:uri="c2d5b24f-4081-4d28-a220-dd6f6bbe9446"/>
    <ds:schemaRef ds:uri="http://www.w3.org/XML/1998/namespace"/>
    <ds:schemaRef ds:uri="http://purl.org/dc/dcmitype/"/>
  </ds:schemaRefs>
</ds:datastoreItem>
</file>

<file path=customXml/itemProps2.xml><?xml version="1.0" encoding="utf-8"?>
<ds:datastoreItem xmlns:ds="http://schemas.openxmlformats.org/officeDocument/2006/customXml" ds:itemID="{D875461E-7DF4-4E91-BB78-1454D716A9B1}">
  <ds:schemaRefs>
    <ds:schemaRef ds:uri="http://schemas.microsoft.com/sharepoint/v3/contenttype/forms"/>
  </ds:schemaRefs>
</ds:datastoreItem>
</file>

<file path=customXml/itemProps3.xml><?xml version="1.0" encoding="utf-8"?>
<ds:datastoreItem xmlns:ds="http://schemas.openxmlformats.org/officeDocument/2006/customXml" ds:itemID="{9C7CB241-56A4-4730-9262-72D2ABF1933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c2d5b24f-4081-4d28-a220-dd6f6bbe9446"/>
    <ds:schemaRef ds:uri="16afbebc-ab32-44c2-80b1-4304b545826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217</TotalTime>
  <Words>139</Words>
  <Application>Microsoft Office PowerPoint</Application>
  <PresentationFormat>Widescreen</PresentationFormat>
  <Paragraphs>9</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8.4-8.6 Area Between Two Curves Part 2</vt:lpstr>
      <vt:lpstr>PowerPoint Presentation</vt:lpstr>
      <vt:lpstr>PowerPoint Presentation</vt:lpstr>
      <vt:lpstr>PowerPoint Presentation</vt:lpstr>
      <vt:lpstr>WS 8.4-8.6 c</vt:lpstr>
    </vt:vector>
  </TitlesOfParts>
  <Company>Leon County Schools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8.4-8.6 Area Between Two Curves Part 2</dc:title>
  <dc:creator>Reaves, Nathan</dc:creator>
  <cp:lastModifiedBy>Reaves, Nathan</cp:lastModifiedBy>
  <cp:revision>3</cp:revision>
  <dcterms:created xsi:type="dcterms:W3CDTF">2020-02-27T17:36:00Z</dcterms:created>
  <dcterms:modified xsi:type="dcterms:W3CDTF">2020-03-04T17:36:48Z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0x0101009DABFA15955A4A41B578FF65188B3E7A</vt:lpwstr>
  </property>
</Properties>
</file>