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AE7D-8147-4C02-A5C1-04C3650866C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8D753-116C-4029-9B82-B08B196D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Pre-k Sight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h</a:t>
            </a:r>
            <a:r>
              <a:rPr lang="en-US" dirty="0" smtClean="0">
                <a:latin typeface="Berlin Sans FB" panose="020E0602020502020306" pitchFamily="34" charset="0"/>
              </a:rPr>
              <a:t>e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29">
        <p14:reveal/>
      </p:transition>
    </mc:Choice>
    <mc:Fallback xmlns="">
      <p:transition spd="slow" advTm="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84">
        <p14:reveal/>
      </p:transition>
    </mc:Choice>
    <mc:Fallback xmlns="">
      <p:transition spd="slow" advTm="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14">
        <p14:reveal/>
      </p:transition>
    </mc:Choice>
    <mc:Fallback xmlns="">
      <p:transition spd="slow" advTm="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74">
        <p14:reveal/>
      </p:transition>
    </mc:Choice>
    <mc:Fallback xmlns="">
      <p:transition spd="slow" advTm="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on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3">
        <p14:reveal/>
      </p:transition>
    </mc:Choice>
    <mc:Fallback xmlns="">
      <p:transition spd="slow" advTm="1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see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64">
        <p14:reveal/>
      </p:transition>
    </mc:Choice>
    <mc:Fallback xmlns="">
      <p:transition spd="slow" advTm="9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she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64">
        <p14:reveal/>
      </p:transition>
    </mc:Choice>
    <mc:Fallback xmlns="">
      <p:transition spd="slow" advTm="8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up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75">
        <p14:reveal/>
      </p:transition>
    </mc:Choice>
    <mc:Fallback xmlns="">
      <p:transition spd="slow" advTm="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was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5">
        <p14:reveal/>
      </p:transition>
    </mc:Choice>
    <mc:Fallback xmlns="">
      <p:transition spd="slow" advTm="7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the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94">
        <p14:reveal/>
      </p:transition>
    </mc:Choice>
    <mc:Fallback xmlns="">
      <p:transition spd="slow" advTm="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a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9">
        <p14:reveal/>
      </p:transition>
    </mc:Choice>
    <mc:Fallback xmlns="">
      <p:transition spd="slow" advTm="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with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25">
        <p14:reveal/>
      </p:transition>
    </mc:Choice>
    <mc:Fallback xmlns="">
      <p:transition spd="slow" advTm="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you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4">
        <p14:reveal/>
      </p:transition>
    </mc:Choice>
    <mc:Fallback xmlns="">
      <p:transition spd="slow" advTm="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job!</a:t>
            </a:r>
            <a:endParaRPr lang="en-US" dirty="0"/>
          </a:p>
        </p:txBody>
      </p:sp>
      <p:pic>
        <p:nvPicPr>
          <p:cNvPr id="4" name="Content Placeholder 3" descr="Welcome to Junior 2 2014 | Page 2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91" y="1825625"/>
            <a:ext cx="4550418" cy="4351338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248">
        <p14:reveal/>
      </p:transition>
    </mc:Choice>
    <mc:Fallback xmlns="">
      <p:transition spd="slow" advTm="3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and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46">
        <p14:reveal/>
      </p:transition>
    </mc:Choice>
    <mc:Fallback xmlns="">
      <p:transition spd="slow" advTm="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at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39">
        <p14:reveal/>
      </p:transition>
    </mc:Choice>
    <mc:Fallback xmlns="">
      <p:transition spd="slow" advTm="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can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98">
        <p14:reveal/>
      </p:transition>
    </mc:Choice>
    <mc:Fallback xmlns="">
      <p:transition spd="slow" advTm="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down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26">
        <p14:reveal/>
      </p:transition>
    </mc:Choice>
    <mc:Fallback xmlns="">
      <p:transition spd="slow" advTm="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go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96">
        <p14:reveal/>
      </p:transition>
    </mc:Choice>
    <mc:Fallback xmlns="">
      <p:transition spd="slow" advTm="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had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80">
        <p14:reveal/>
      </p:transition>
    </mc:Choice>
    <mc:Fallback xmlns="">
      <p:transition spd="slow" advTm="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have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10">
        <p14:reveal/>
      </p:transition>
    </mc:Choice>
    <mc:Fallback xmlns="">
      <p:transition spd="slow" advTm="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26</Words>
  <Application>Microsoft Office PowerPoint</Application>
  <PresentationFormat>Custom</PresentationFormat>
  <Paragraphs>22</Paragraphs>
  <Slides>22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Pre-k Sight Words</vt:lpstr>
      <vt:lpstr>a</vt:lpstr>
      <vt:lpstr>and</vt:lpstr>
      <vt:lpstr>at</vt:lpstr>
      <vt:lpstr>can</vt:lpstr>
      <vt:lpstr>down</vt:lpstr>
      <vt:lpstr>go</vt:lpstr>
      <vt:lpstr>had</vt:lpstr>
      <vt:lpstr>have</vt:lpstr>
      <vt:lpstr>he</vt:lpstr>
      <vt:lpstr>I </vt:lpstr>
      <vt:lpstr>in</vt:lpstr>
      <vt:lpstr>is</vt:lpstr>
      <vt:lpstr>on</vt:lpstr>
      <vt:lpstr>see</vt:lpstr>
      <vt:lpstr>she</vt:lpstr>
      <vt:lpstr>up</vt:lpstr>
      <vt:lpstr>was</vt:lpstr>
      <vt:lpstr>the</vt:lpstr>
      <vt:lpstr>with</vt:lpstr>
      <vt:lpstr>you</vt:lpstr>
      <vt:lpstr>Good job!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Pre-k Sight Words</dc:title>
  <dc:creator>Paul, Kesher</dc:creator>
  <cp:lastModifiedBy>Admin</cp:lastModifiedBy>
  <cp:revision>4</cp:revision>
  <dcterms:created xsi:type="dcterms:W3CDTF">2020-03-31T10:36:45Z</dcterms:created>
  <dcterms:modified xsi:type="dcterms:W3CDTF">2020-04-20T18:25:32Z</dcterms:modified>
</cp:coreProperties>
</file>