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79" r:id="rId2"/>
    <p:sldId id="290" r:id="rId3"/>
    <p:sldId id="287" r:id="rId4"/>
    <p:sldId id="270" r:id="rId5"/>
    <p:sldId id="288" r:id="rId6"/>
    <p:sldId id="291" r:id="rId7"/>
    <p:sldId id="289" r:id="rId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6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80" autoAdjust="0"/>
  </p:normalViewPr>
  <p:slideViewPr>
    <p:cSldViewPr>
      <p:cViewPr varScale="1">
        <p:scale>
          <a:sx n="71" d="100"/>
          <a:sy n="71" d="100"/>
        </p:scale>
        <p:origin x="150" y="6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4C6E1-AF92-4FB7-A013-0B520EBC30AE}" type="datetimeFigureOut">
              <a:rPr lang="en-US"/>
              <a:t>5/29/2019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2D9BF-D574-4807-B36C-9E2A025BE82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0850-0874-4A61-99B4-D613C5E8D9EA}" type="datetimeFigureOut">
              <a:rPr lang="en-US"/>
              <a:t>5/29/2019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EC53-F507-411E-9ADC-FBCFECE09D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62" name="Rectangle 61"/>
          <p:cNvSpPr/>
          <p:nvPr/>
        </p:nvSpPr>
        <p:spPr bwMode="hidden">
          <a:xfrm>
            <a:off x="0" y="1905001"/>
            <a:ext cx="12188825" cy="21482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>
              <a:lnSpc>
                <a:spcPct val="90000"/>
              </a:lnSpc>
            </a:pPr>
            <a:endParaRPr sz="32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883" y="1905002"/>
            <a:ext cx="9751060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8883" y="4140200"/>
            <a:ext cx="9751060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Rectangle 8" descr="&#10;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507868" y="482600"/>
            <a:ext cx="660228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3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5/29/2019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0043" y="482599"/>
            <a:ext cx="1843982" cy="5791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2" y="482599"/>
            <a:ext cx="9040045" cy="5791201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5/29/2019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5/29/2019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0"/>
            <a:ext cx="9751060" cy="1992597"/>
          </a:xfrm>
        </p:spPr>
        <p:txBody>
          <a:bodyPr anchor="b" anchorCtr="0">
            <a:noAutofit/>
          </a:bodyPr>
          <a:lstStyle>
            <a:lvl1pPr algn="ctr">
              <a:defRPr sz="4400" b="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5/29/2019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5/29/2019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5/29/2019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5/29/2019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07868" y="482600"/>
            <a:ext cx="6602280" cy="584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133" y="1905000"/>
            <a:ext cx="5180251" cy="17272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507869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133" y="3733800"/>
            <a:ext cx="5180251" cy="172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162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B9B9059-F1D6-41D0-95CF-D21CAA096B3A}" type="datetimeFigureOut">
              <a:rPr lang="en-US"/>
              <a:pPr/>
              <a:t>5/29/2019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82" r:id="rId10"/>
    <p:sldLayoutId id="2147483678" r:id="rId11"/>
    <p:sldLayoutId id="214748367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tx2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The comparison between competitive Juggling &amp; recreational juggling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By: Dominic Rothrock</a:t>
            </a:r>
          </a:p>
        </p:txBody>
      </p:sp>
    </p:spTree>
    <p:extLst>
      <p:ext uri="{BB962C8B-B14F-4D97-AF65-F5344CB8AC3E}">
        <p14:creationId xmlns:p14="http://schemas.microsoft.com/office/powerpoint/2010/main" val="108287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C832BAE-4FAC-474D-A6EB-15D269B14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812" y="3048001"/>
            <a:ext cx="4070160" cy="3276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80" y="92245"/>
            <a:ext cx="4342050" cy="1711156"/>
          </a:xfrm>
        </p:spPr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competitive </a:t>
            </a:r>
            <a:r>
              <a:rPr lang="en-US" dirty="0">
                <a:latin typeface="Algerian" panose="04020705040A02060702" pitchFamily="82" charset="0"/>
              </a:rPr>
              <a:t>juggling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758" y="1803401"/>
            <a:ext cx="4501675" cy="4470400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Have to be committed </a:t>
            </a:r>
          </a:p>
          <a:p>
            <a:r>
              <a:rPr lang="en-US" dirty="0">
                <a:latin typeface="Book Antiqua" panose="02040602050305030304" pitchFamily="18" charset="0"/>
              </a:rPr>
              <a:t>Need to know what you’re doing</a:t>
            </a:r>
          </a:p>
          <a:p>
            <a:r>
              <a:rPr lang="en-US" dirty="0">
                <a:latin typeface="Book Antiqua" panose="02040602050305030304" pitchFamily="18" charset="0"/>
              </a:rPr>
              <a:t>Have to be perfect</a:t>
            </a:r>
          </a:p>
          <a:p>
            <a:r>
              <a:rPr lang="en-US" dirty="0">
                <a:latin typeface="Book Antiqua" panose="02040602050305030304" pitchFamily="18" charset="0"/>
              </a:rPr>
              <a:t>You either win or you lose</a:t>
            </a:r>
          </a:p>
          <a:p>
            <a:pPr lvl="1"/>
            <a:r>
              <a:rPr lang="en-US" dirty="0">
                <a:latin typeface="Book Antiqua" panose="02040602050305030304" pitchFamily="18" charset="0"/>
              </a:rPr>
              <a:t>Feeling accomplished</a:t>
            </a:r>
          </a:p>
          <a:p>
            <a:pPr lvl="1"/>
            <a:r>
              <a:rPr lang="en-US" dirty="0">
                <a:latin typeface="Book Antiqua" panose="02040602050305030304" pitchFamily="18" charset="0"/>
              </a:rPr>
              <a:t>Feeling disappointed </a:t>
            </a:r>
          </a:p>
          <a:p>
            <a:pPr marL="274320" lvl="1" indent="0">
              <a:buNone/>
            </a:pPr>
            <a:r>
              <a:rPr lang="en-US" dirty="0">
                <a:latin typeface="Book Antiqua" panose="02040602050305030304" pitchFamily="18" charset="0"/>
              </a:rPr>
              <a:t>May take </a:t>
            </a:r>
            <a:r>
              <a:rPr lang="en-US" dirty="0" smtClean="0">
                <a:latin typeface="Book Antiqua" panose="02040602050305030304" pitchFamily="18" charset="0"/>
              </a:rPr>
              <a:t>years </a:t>
            </a:r>
            <a:r>
              <a:rPr lang="en-US" dirty="0">
                <a:latin typeface="Book Antiqua" panose="02040602050305030304" pitchFamily="18" charset="0"/>
              </a:rPr>
              <a:t>and years of practice with differing results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5E1816-FBBF-4544-A762-F16DB7F8551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47" b="97936" l="167" r="96656">
                        <a14:foregroundMark x1="20903" y1="81651" x2="48662" y2="69725"/>
                        <a14:foregroundMark x1="52174" y1="68578" x2="56355" y2="83945"/>
                        <a14:foregroundMark x1="56355" y1="83945" x2="48495" y2="91972"/>
                        <a14:foregroundMark x1="48495" y1="91972" x2="54013" y2="98165"/>
                        <a14:foregroundMark x1="56355" y1="87844" x2="64214" y2="82569"/>
                        <a14:foregroundMark x1="64214" y1="82569" x2="67559" y2="71330"/>
                        <a14:foregroundMark x1="67559" y1="71330" x2="77759" y2="73624"/>
                        <a14:foregroundMark x1="77759" y1="73624" x2="83946" y2="77523"/>
                        <a14:foregroundMark x1="89799" y1="78211" x2="90970" y2="63303"/>
                        <a14:foregroundMark x1="10201" y1="7339" x2="35117" y2="40596"/>
                        <a14:foregroundMark x1="6856" y1="12844" x2="14381" y2="32339"/>
                        <a14:foregroundMark x1="14381" y1="32339" x2="40301" y2="52064"/>
                        <a14:foregroundMark x1="40301" y1="52064" x2="60201" y2="55275"/>
                        <a14:foregroundMark x1="60201" y1="55275" x2="75418" y2="49083"/>
                        <a14:foregroundMark x1="75418" y1="49083" x2="69398" y2="76147"/>
                        <a14:foregroundMark x1="69398" y1="76147" x2="84114" y2="49541"/>
                        <a14:foregroundMark x1="84114" y1="49541" x2="69231" y2="83486"/>
                        <a14:foregroundMark x1="69231" y1="83486" x2="51505" y2="46101"/>
                        <a14:foregroundMark x1="51505" y1="46101" x2="53679" y2="24083"/>
                        <a14:foregroundMark x1="53679" y1="24083" x2="70736" y2="32110"/>
                        <a14:foregroundMark x1="70736" y1="32110" x2="67057" y2="60321"/>
                        <a14:foregroundMark x1="67057" y1="60321" x2="34114" y2="61009"/>
                        <a14:foregroundMark x1="34114" y1="61009" x2="18227" y2="47477"/>
                        <a14:foregroundMark x1="18227" y1="47477" x2="31605" y2="24083"/>
                        <a14:foregroundMark x1="31605" y1="24083" x2="54013" y2="8945"/>
                        <a14:foregroundMark x1="54013" y1="8945" x2="23579" y2="47248"/>
                        <a14:foregroundMark x1="23579" y1="47248" x2="9699" y2="53670"/>
                        <a14:foregroundMark x1="9699" y1="53670" x2="25585" y2="8257"/>
                        <a14:foregroundMark x1="25585" y1="8257" x2="60702" y2="2064"/>
                        <a14:foregroundMark x1="60702" y1="2064" x2="93813" y2="17202"/>
                        <a14:foregroundMark x1="93813" y1="17202" x2="88629" y2="48165"/>
                        <a14:foregroundMark x1="88629" y1="48165" x2="78428" y2="60321"/>
                        <a14:foregroundMark x1="78428" y1="60321" x2="60201" y2="56651"/>
                        <a14:foregroundMark x1="60201" y1="56651" x2="73411" y2="43807"/>
                        <a14:foregroundMark x1="73411" y1="43807" x2="87458" y2="46560"/>
                        <a14:foregroundMark x1="87458" y1="46560" x2="66555" y2="62385"/>
                        <a14:foregroundMark x1="66555" y1="62385" x2="63043" y2="61009"/>
                        <a14:foregroundMark x1="24749" y1="34404" x2="8361" y2="60092"/>
                        <a14:foregroundMark x1="8361" y1="60092" x2="31438" y2="62385"/>
                        <a14:foregroundMark x1="31438" y1="62385" x2="54013" y2="43119"/>
                        <a14:foregroundMark x1="54013" y1="43119" x2="11371" y2="94495"/>
                        <a14:foregroundMark x1="11371" y1="94495" x2="10201" y2="27294"/>
                        <a14:foregroundMark x1="10201" y1="27294" x2="37458" y2="2523"/>
                        <a14:foregroundMark x1="37458" y1="2523" x2="85619" y2="28670"/>
                        <a14:foregroundMark x1="85619" y1="28670" x2="95485" y2="41743"/>
                        <a14:foregroundMark x1="95485" y1="41743" x2="35953" y2="74083"/>
                        <a14:foregroundMark x1="35953" y1="74083" x2="32943" y2="56193"/>
                        <a14:foregroundMark x1="32943" y1="56193" x2="58361" y2="50000"/>
                        <a14:foregroundMark x1="58361" y1="50000" x2="69064" y2="63073"/>
                        <a14:foregroundMark x1="69064" y1="63073" x2="53010" y2="85092"/>
                        <a14:foregroundMark x1="53010" y1="85092" x2="8027" y2="79587"/>
                        <a14:foregroundMark x1="8027" y1="79587" x2="33612" y2="31193"/>
                        <a14:foregroundMark x1="33612" y1="31193" x2="90468" y2="31422"/>
                        <a14:foregroundMark x1="90468" y1="31422" x2="90970" y2="85092"/>
                        <a14:foregroundMark x1="90970" y1="85092" x2="6856" y2="91743"/>
                        <a14:foregroundMark x1="6856" y1="91743" x2="39298" y2="64908"/>
                        <a14:foregroundMark x1="39298" y1="64908" x2="80602" y2="87844"/>
                        <a14:foregroundMark x1="80602" y1="87844" x2="30602" y2="84633"/>
                        <a14:foregroundMark x1="30602" y1="84633" x2="73244" y2="86468"/>
                        <a14:foregroundMark x1="73244" y1="86468" x2="43478" y2="96101"/>
                        <a14:foregroundMark x1="43478" y1="96101" x2="87960" y2="91743"/>
                        <a14:foregroundMark x1="87960" y1="91743" x2="9699" y2="99083"/>
                        <a14:foregroundMark x1="9699" y1="99083" x2="92140" y2="76835"/>
                        <a14:foregroundMark x1="92140" y1="76835" x2="9365" y2="75917"/>
                        <a14:foregroundMark x1="9365" y1="75917" x2="67057" y2="31651"/>
                        <a14:foregroundMark x1="67057" y1="31651" x2="89298" y2="27982"/>
                        <a14:foregroundMark x1="89298" y1="27982" x2="16722" y2="23624"/>
                        <a14:foregroundMark x1="16722" y1="23624" x2="60201" y2="18578"/>
                        <a14:foregroundMark x1="60201" y1="18578" x2="85786" y2="18807"/>
                        <a14:foregroundMark x1="85786" y1="18807" x2="4682" y2="19266"/>
                        <a14:foregroundMark x1="4682" y1="19266" x2="68896" y2="17202"/>
                        <a14:foregroundMark x1="68896" y1="17202" x2="669" y2="13532"/>
                        <a14:foregroundMark x1="669" y1="13532" x2="81940" y2="2982"/>
                        <a14:foregroundMark x1="81940" y1="2982" x2="44816" y2="2523"/>
                        <a14:foregroundMark x1="44816" y1="2523" x2="65719" y2="15596"/>
                        <a14:foregroundMark x1="65719" y1="15596" x2="98328" y2="22248"/>
                        <a14:foregroundMark x1="98328" y1="22248" x2="10535" y2="33028"/>
                        <a14:foregroundMark x1="10535" y1="33028" x2="92475" y2="20642"/>
                        <a14:foregroundMark x1="92475" y1="20642" x2="4849" y2="22936"/>
                        <a14:foregroundMark x1="4849" y1="22936" x2="80769" y2="8028"/>
                        <a14:foregroundMark x1="80769" y1="8028" x2="4013" y2="33486"/>
                        <a14:foregroundMark x1="4013" y1="33486" x2="11538" y2="51835"/>
                        <a14:foregroundMark x1="11538" y1="51835" x2="39130" y2="83945"/>
                        <a14:foregroundMark x1="39130" y1="83945" x2="5518" y2="89679"/>
                        <a14:foregroundMark x1="26421" y1="7569" x2="3846" y2="7339"/>
                        <a14:foregroundMark x1="3846" y1="7339" x2="1505" y2="91972"/>
                        <a14:foregroundMark x1="1505" y1="91972" x2="5017" y2="56422"/>
                        <a14:foregroundMark x1="5017" y1="56422" x2="2341" y2="84174"/>
                        <a14:foregroundMark x1="2341" y1="84174" x2="9197" y2="99771"/>
                        <a14:foregroundMark x1="9197" y1="99771" x2="85619" y2="88532"/>
                        <a14:foregroundMark x1="85619" y1="88532" x2="98495" y2="94266"/>
                        <a14:foregroundMark x1="98495" y1="94266" x2="93311" y2="76376"/>
                        <a14:foregroundMark x1="93311" y1="76376" x2="93645" y2="50229"/>
                        <a14:foregroundMark x1="93645" y1="50229" x2="90635" y2="90826"/>
                        <a14:foregroundMark x1="90635" y1="90826" x2="96823" y2="47477"/>
                        <a14:foregroundMark x1="96823" y1="47477" x2="96656" y2="65367"/>
                        <a14:foregroundMark x1="96656" y1="65367" x2="94649" y2="1147"/>
                        <a14:foregroundMark x1="1003" y1="1147" x2="167" y2="899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715" y="3338454"/>
            <a:ext cx="3641091" cy="28337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FA836A-8CD1-4D91-97C5-3A04FC43EC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854" y="3162999"/>
            <a:ext cx="3857341" cy="31108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7EA57F-AD15-40A0-87A6-6A0FBF15CA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872" y="214312"/>
            <a:ext cx="1413990" cy="25971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45904F-0A63-4CD2-B648-A05C56B80EB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8" r="11868"/>
          <a:stretch/>
        </p:blipFill>
        <p:spPr>
          <a:xfrm>
            <a:off x="6310176" y="737216"/>
            <a:ext cx="2836492" cy="15513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E7976A7-DCBA-4F15-AEC5-B7996D3B09DF}"/>
              </a:ext>
            </a:extLst>
          </p:cNvPr>
          <p:cNvSpPr txBox="1"/>
          <p:nvPr/>
        </p:nvSpPr>
        <p:spPr>
          <a:xfrm rot="753634">
            <a:off x="6318291" y="2820350"/>
            <a:ext cx="2754398" cy="4801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</a:bodyPr>
          <a:lstStyle/>
          <a:p>
            <a:pPr>
              <a:lnSpc>
                <a:spcPct val="90000"/>
              </a:lnSpc>
            </a:pPr>
            <a:r>
              <a:rPr lang="en-US" sz="2800" b="1" u="sng" dirty="0">
                <a:latin typeface="Algerian" panose="04020705040A02060702" pitchFamily="82" charset="0"/>
              </a:rPr>
              <a:t>Winning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DFBBFD-6DF4-40E4-BE74-F87D03F7D5E7}"/>
              </a:ext>
            </a:extLst>
          </p:cNvPr>
          <p:cNvSpPr/>
          <p:nvPr/>
        </p:nvSpPr>
        <p:spPr>
          <a:xfrm rot="272854">
            <a:off x="10143772" y="3033335"/>
            <a:ext cx="120577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u="sng" dirty="0">
                <a:solidFill>
                  <a:schemeClr val="bg1"/>
                </a:solidFill>
                <a:latin typeface="Algerian" panose="04020705040A02060702" pitchFamily="82" charset="0"/>
              </a:rPr>
              <a:t>Losing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F26D604-0FB0-4E80-81CF-47CDC2087D68}"/>
              </a:ext>
            </a:extLst>
          </p:cNvPr>
          <p:cNvCxnSpPr/>
          <p:nvPr/>
        </p:nvCxnSpPr>
        <p:spPr>
          <a:xfrm>
            <a:off x="570035" y="1635061"/>
            <a:ext cx="4554799" cy="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19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67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67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61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2" tmFilter="0, 0; 0.125,0.2665; 0.25,0.4; 0.375,0.465; 0.5,0.5;  0.625,0.535; 0.75,0.6; 0.875,0.7335; 1,1">
                                          <p:stCondLst>
                                            <p:cond delay="2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11" tmFilter="0, 0; 0.125,0.2665; 0.25,0.4; 0.375,0.465; 0.5,0.5;  0.625,0.535; 0.75,0.6; 0.875,0.7335; 1,1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5" tmFilter="0, 0; 0.125,0.2665; 0.25,0.4; 0.375,0.465; 0.5,0.5;  0.625,0.535; 0.75,0.6; 0.875,0.7335; 1,1">
                                          <p:stCondLst>
                                            <p:cond delay="5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9">
                                          <p:stCondLst>
                                            <p:cond delay="21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56" decel="50000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9">
                                          <p:stCondLst>
                                            <p:cond delay="4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56" decel="50000">
                                          <p:stCondLst>
                                            <p:cond delay="44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9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56" decel="50000">
                                          <p:stCondLst>
                                            <p:cond delay="5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9">
                                          <p:stCondLst>
                                            <p:cond delay="60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56" decel="50000">
                                          <p:stCondLst>
                                            <p:cond delay="6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67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61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22" tmFilter="0, 0; 0.125,0.2665; 0.25,0.4; 0.375,0.465; 0.5,0.5;  0.625,0.535; 0.75,0.6; 0.875,0.7335; 1,1">
                                          <p:stCondLst>
                                            <p:cond delay="2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11" tmFilter="0, 0; 0.125,0.2665; 0.25,0.4; 0.375,0.465; 0.5,0.5;  0.625,0.535; 0.75,0.6; 0.875,0.7335; 1,1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5" tmFilter="0, 0; 0.125,0.2665; 0.25,0.4; 0.375,0.465; 0.5,0.5;  0.625,0.535; 0.75,0.6; 0.875,0.7335; 1,1">
                                          <p:stCondLst>
                                            <p:cond delay="5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9">
                                          <p:stCondLst>
                                            <p:cond delay="21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56" decel="50000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9">
                                          <p:stCondLst>
                                            <p:cond delay="4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56" decel="50000">
                                          <p:stCondLst>
                                            <p:cond delay="44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9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56" decel="50000">
                                          <p:stCondLst>
                                            <p:cond delay="5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9">
                                          <p:stCondLst>
                                            <p:cond delay="60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56" decel="50000">
                                          <p:stCondLst>
                                            <p:cond delay="6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61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2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22" tmFilter="0, 0; 0.125,0.2665; 0.25,0.4; 0.375,0.465; 0.5,0.5;  0.625,0.535; 0.75,0.6; 0.875,0.7335; 1,1">
                                          <p:stCondLst>
                                            <p:cond delay="2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11" tmFilter="0, 0; 0.125,0.2665; 0.25,0.4; 0.375,0.465; 0.5,0.5;  0.625,0.535; 0.75,0.6; 0.875,0.7335; 1,1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5" tmFilter="0, 0; 0.125,0.2665; 0.25,0.4; 0.375,0.465; 0.5,0.5;  0.625,0.535; 0.75,0.6; 0.875,0.7335; 1,1">
                                          <p:stCondLst>
                                            <p:cond delay="5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9">
                                          <p:stCondLst>
                                            <p:cond delay="21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56" decel="50000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9">
                                          <p:stCondLst>
                                            <p:cond delay="4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56" decel="50000">
                                          <p:stCondLst>
                                            <p:cond delay="44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9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56" decel="50000">
                                          <p:stCondLst>
                                            <p:cond delay="5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9">
                                          <p:stCondLst>
                                            <p:cond delay="60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56" decel="50000">
                                          <p:stCondLst>
                                            <p:cond delay="6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67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61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2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22" tmFilter="0, 0; 0.125,0.2665; 0.25,0.4; 0.375,0.465; 0.5,0.5;  0.625,0.535; 0.75,0.6; 0.875,0.7335; 1,1">
                                          <p:stCondLst>
                                            <p:cond delay="2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11" tmFilter="0, 0; 0.125,0.2665; 0.25,0.4; 0.375,0.465; 0.5,0.5;  0.625,0.535; 0.75,0.6; 0.875,0.7335; 1,1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5" tmFilter="0, 0; 0.125,0.2665; 0.25,0.4; 0.375,0.465; 0.5,0.5;  0.625,0.535; 0.75,0.6; 0.875,0.7335; 1,1">
                                          <p:stCondLst>
                                            <p:cond delay="5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9">
                                          <p:stCondLst>
                                            <p:cond delay="21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56" decel="50000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9">
                                          <p:stCondLst>
                                            <p:cond delay="4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56" decel="50000">
                                          <p:stCondLst>
                                            <p:cond delay="44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9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56" decel="50000">
                                          <p:stCondLst>
                                            <p:cond delay="5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9">
                                          <p:stCondLst>
                                            <p:cond delay="60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56" decel="50000">
                                          <p:stCondLst>
                                            <p:cond delay="6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6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6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6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6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67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6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70"/>
                            </p:stCondLst>
                            <p:childTnLst>
                              <p:par>
                                <p:cTn id="10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6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6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6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6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6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6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6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6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61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2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22" tmFilter="0, 0; 0.125,0.2665; 0.25,0.4; 0.375,0.465; 0.5,0.5;  0.625,0.535; 0.75,0.6; 0.875,0.7335; 1,1">
                                          <p:stCondLst>
                                            <p:cond delay="2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11" tmFilter="0, 0; 0.125,0.2665; 0.25,0.4; 0.375,0.465; 0.5,0.5;  0.625,0.535; 0.75,0.6; 0.875,0.7335; 1,1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5" tmFilter="0, 0; 0.125,0.2665; 0.25,0.4; 0.375,0.465; 0.5,0.5;  0.625,0.535; 0.75,0.6; 0.875,0.7335; 1,1">
                                          <p:stCondLst>
                                            <p:cond delay="5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9">
                                          <p:stCondLst>
                                            <p:cond delay="21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56" decel="50000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9">
                                          <p:stCondLst>
                                            <p:cond delay="4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56" decel="50000">
                                          <p:stCondLst>
                                            <p:cond delay="44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9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56" decel="50000">
                                          <p:stCondLst>
                                            <p:cond delay="5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9">
                                          <p:stCondLst>
                                            <p:cond delay="60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56" decel="50000">
                                          <p:stCondLst>
                                            <p:cond delay="6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4A40CE-5E5C-43FC-9C61-9217E834BC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474" y="1997653"/>
            <a:ext cx="4823222" cy="1523989"/>
          </a:xfrm>
          <a:prstGeom prst="rect">
            <a:avLst/>
          </a:prstGeom>
        </p:spPr>
      </p:pic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387358DE-298B-4A78-934C-A693BF1D3206}"/>
              </a:ext>
            </a:extLst>
          </p:cNvPr>
          <p:cNvSpPr/>
          <p:nvPr/>
        </p:nvSpPr>
        <p:spPr>
          <a:xfrm>
            <a:off x="4113212" y="1676400"/>
            <a:ext cx="3961050" cy="2209800"/>
          </a:xfrm>
          <a:prstGeom prst="irregularSeal1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4163" y="482600"/>
            <a:ext cx="396105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lgerian" panose="04020705040A02060702" pitchFamily="82" charset="0"/>
              </a:rPr>
              <a:t>recreational</a:t>
            </a:r>
            <a:r>
              <a:rPr lang="en-US" dirty="0" smtClean="0"/>
              <a:t> </a:t>
            </a:r>
            <a:r>
              <a:rPr lang="en-US" dirty="0">
                <a:latin typeface="Algerian" panose="04020705040A02060702" pitchFamily="82" charset="0"/>
              </a:rPr>
              <a:t>juggling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36399" y="1651000"/>
            <a:ext cx="4875450" cy="4470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ook Antiqua" panose="02040602050305030304" pitchFamily="18" charset="0"/>
              </a:rPr>
              <a:t>You </a:t>
            </a:r>
            <a:r>
              <a:rPr lang="en-US" dirty="0">
                <a:latin typeface="Book Antiqua" panose="02040602050305030304" pitchFamily="18" charset="0"/>
              </a:rPr>
              <a:t>can have fun!</a:t>
            </a:r>
          </a:p>
          <a:p>
            <a:r>
              <a:rPr lang="en-US" dirty="0">
                <a:latin typeface="Book Antiqua" panose="02040602050305030304" pitchFamily="18" charset="0"/>
              </a:rPr>
              <a:t>Impress others!</a:t>
            </a:r>
          </a:p>
          <a:p>
            <a:r>
              <a:rPr lang="en-US" dirty="0">
                <a:latin typeface="Book Antiqua" panose="02040602050305030304" pitchFamily="18" charset="0"/>
              </a:rPr>
              <a:t>Show off at parties!</a:t>
            </a:r>
          </a:p>
          <a:p>
            <a:r>
              <a:rPr lang="en-US" dirty="0">
                <a:latin typeface="Book Antiqua" panose="02040602050305030304" pitchFamily="18" charset="0"/>
              </a:rPr>
              <a:t>Feel free to do things on your own accord</a:t>
            </a:r>
          </a:p>
          <a:p>
            <a:r>
              <a:rPr lang="en-US" dirty="0">
                <a:latin typeface="Book Antiqua" panose="02040602050305030304" pitchFamily="18" charset="0"/>
              </a:rPr>
              <a:t>Make the room feel enjoyable!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0FBF69-C275-49AF-BE13-E9AAC3AEA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12" y="3041260"/>
            <a:ext cx="2339579" cy="35119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13000C-A036-46CE-82AE-61E1DF35EF52}"/>
              </a:ext>
            </a:extLst>
          </p:cNvPr>
          <p:cNvSpPr txBox="1"/>
          <p:nvPr/>
        </p:nvSpPr>
        <p:spPr>
          <a:xfrm>
            <a:off x="4373981" y="2491669"/>
            <a:ext cx="328846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Bodoni MT Black" panose="02070A03080606020203" pitchFamily="18" charset="0"/>
                <a:cs typeface="Browallia New" panose="020B0502040204020203" pitchFamily="34" charset="-34"/>
              </a:rPr>
              <a:t>“Show and tell!”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2DAA5A-8096-4B55-A942-A1A88A565D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261" y="3417670"/>
            <a:ext cx="1572447" cy="17777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DF9DA8-CC72-4805-9CF5-56178EA1DB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12" y="3417993"/>
            <a:ext cx="2067291" cy="27542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2464B6E-75E1-44AE-ACF5-A3981FD4D3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12" y="264453"/>
            <a:ext cx="2196340" cy="16253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9F5ECD03-02DA-4C75-B1B3-8371975EB8E2}"/>
              </a:ext>
            </a:extLst>
          </p:cNvPr>
          <p:cNvSpPr/>
          <p:nvPr/>
        </p:nvSpPr>
        <p:spPr>
          <a:xfrm>
            <a:off x="5342923" y="78242"/>
            <a:ext cx="3124200" cy="1919411"/>
          </a:xfrm>
          <a:prstGeom prst="rightArrow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767E57-89C1-46C6-AC77-045BDE9F2F2E}"/>
              </a:ext>
            </a:extLst>
          </p:cNvPr>
          <p:cNvSpPr txBox="1"/>
          <p:nvPr/>
        </p:nvSpPr>
        <p:spPr>
          <a:xfrm>
            <a:off x="8063729" y="2253815"/>
            <a:ext cx="2998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dirty="0">
                <a:latin typeface="Bodoni MT Black" panose="02070A03080606020203" pitchFamily="18" charset="0"/>
              </a:rPr>
              <a:t>“Parties!”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1A3848-D8F6-476D-9472-5DD70C715DB6}"/>
              </a:ext>
            </a:extLst>
          </p:cNvPr>
          <p:cNvSpPr txBox="1"/>
          <p:nvPr/>
        </p:nvSpPr>
        <p:spPr>
          <a:xfrm>
            <a:off x="5191198" y="727671"/>
            <a:ext cx="342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latin typeface="Bodoni MT Black" panose="02070A03080606020203" pitchFamily="18" charset="0"/>
              </a:rPr>
              <a:t>“Fun Stuff!”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C8267C8-370F-4427-B8BF-2E1023BEC9B8}"/>
              </a:ext>
            </a:extLst>
          </p:cNvPr>
          <p:cNvCxnSpPr/>
          <p:nvPr/>
        </p:nvCxnSpPr>
        <p:spPr>
          <a:xfrm>
            <a:off x="570035" y="1635061"/>
            <a:ext cx="4554799" cy="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21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50"/>
                            </p:stCondLst>
                            <p:childTnLst>
                              <p:par>
                                <p:cTn id="1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4" grpId="0"/>
      <p:bldP spid="16" grpId="0" animBg="1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ADE98D-BBD3-4EA4-AD36-E451F4877889}"/>
              </a:ext>
            </a:extLst>
          </p:cNvPr>
          <p:cNvSpPr/>
          <p:nvPr/>
        </p:nvSpPr>
        <p:spPr>
          <a:xfrm>
            <a:off x="-77788" y="0"/>
            <a:ext cx="5633965" cy="6858000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8" y="337456"/>
            <a:ext cx="5485049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lgerian" panose="04020705040A02060702" pitchFamily="82" charset="0"/>
              </a:rPr>
              <a:t>Examples of  </a:t>
            </a:r>
            <a:r>
              <a:rPr lang="en-US" dirty="0" smtClean="0">
                <a:latin typeface="Algerian" panose="04020705040A02060702" pitchFamily="82" charset="0"/>
              </a:rPr>
              <a:t>recreational </a:t>
            </a:r>
            <a:r>
              <a:rPr lang="en-US" dirty="0">
                <a:latin typeface="Algerian" panose="04020705040A02060702" pitchFamily="82" charset="0"/>
              </a:rPr>
              <a:t>juggling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79073" y="1556656"/>
            <a:ext cx="4977104" cy="447040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Book Antiqua" panose="02040602050305030304" pitchFamily="18" charset="0"/>
              </a:rPr>
              <a:t>The circus is a great way to experience this way of juggling</a:t>
            </a:r>
          </a:p>
          <a:p>
            <a:pPr lvl="1"/>
            <a:r>
              <a:rPr lang="en-US" sz="2200" dirty="0">
                <a:latin typeface="Book Antiqua" panose="02040602050305030304" pitchFamily="18" charset="0"/>
              </a:rPr>
              <a:t>They are goofy </a:t>
            </a:r>
          </a:p>
          <a:p>
            <a:pPr lvl="1"/>
            <a:r>
              <a:rPr lang="en-US" sz="2200" dirty="0">
                <a:latin typeface="Book Antiqua" panose="02040602050305030304" pitchFamily="18" charset="0"/>
              </a:rPr>
              <a:t>Fun</a:t>
            </a:r>
          </a:p>
          <a:p>
            <a:pPr lvl="1"/>
            <a:r>
              <a:rPr lang="en-US" sz="2200" dirty="0">
                <a:latin typeface="Book Antiqua" panose="02040602050305030304" pitchFamily="18" charset="0"/>
              </a:rPr>
              <a:t>Awe inspiring</a:t>
            </a:r>
          </a:p>
          <a:p>
            <a:pPr lvl="1"/>
            <a:r>
              <a:rPr lang="en-US" sz="2200" dirty="0">
                <a:latin typeface="Book Antiqua" panose="02040602050305030304" pitchFamily="18" charset="0"/>
              </a:rPr>
              <a:t>Often get the crowd involved</a:t>
            </a:r>
          </a:p>
          <a:p>
            <a:pPr marL="274320" lvl="1" indent="0">
              <a:buNone/>
            </a:pPr>
            <a:r>
              <a:rPr lang="en-US" sz="2200" dirty="0">
                <a:latin typeface="Book Antiqua" panose="02040602050305030304" pitchFamily="18" charset="0"/>
              </a:rPr>
              <a:t>The circus is mainly for entertainment purposes</a:t>
            </a:r>
          </a:p>
          <a:p>
            <a:pPr marL="274320" lvl="1" indent="0">
              <a:buNone/>
            </a:pPr>
            <a:endParaRPr lang="en-US" sz="2200" dirty="0">
              <a:latin typeface="Book Antiqua" panose="02040602050305030304" pitchFamily="18" charset="0"/>
            </a:endParaRPr>
          </a:p>
          <a:p>
            <a:pPr marL="274320" lvl="1" indent="0">
              <a:buNone/>
            </a:pPr>
            <a:r>
              <a:rPr lang="en-US" sz="2200" dirty="0">
                <a:latin typeface="Book Antiqua" panose="02040602050305030304" pitchFamily="18" charset="0"/>
              </a:rPr>
              <a:t>Another way of rec. juggling is used to impress others by their skill/talent and to just simply have a good time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587" y="1600200"/>
            <a:ext cx="2922208" cy="21916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6" t="26829" r="32429"/>
          <a:stretch/>
        </p:blipFill>
        <p:spPr>
          <a:xfrm>
            <a:off x="6170612" y="740229"/>
            <a:ext cx="2438400" cy="32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9" r="30763"/>
          <a:stretch/>
        </p:blipFill>
        <p:spPr>
          <a:xfrm>
            <a:off x="9685482" y="4071258"/>
            <a:ext cx="2327130" cy="2438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2" y="4223658"/>
            <a:ext cx="34290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F7203D-A34A-4CB2-95C2-D426274DFF0D}"/>
              </a:ext>
            </a:extLst>
          </p:cNvPr>
          <p:cNvCxnSpPr/>
          <p:nvPr/>
        </p:nvCxnSpPr>
        <p:spPr>
          <a:xfrm>
            <a:off x="455612" y="1556656"/>
            <a:ext cx="4648200" cy="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18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004446-0A23-4163-AB7F-CD7C9001F1D4}"/>
              </a:ext>
            </a:extLst>
          </p:cNvPr>
          <p:cNvSpPr/>
          <p:nvPr/>
        </p:nvSpPr>
        <p:spPr>
          <a:xfrm>
            <a:off x="-77788" y="0"/>
            <a:ext cx="5715000" cy="6858000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381000"/>
            <a:ext cx="50292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lgerian" panose="04020705040A02060702" pitchFamily="82" charset="0"/>
              </a:rPr>
              <a:t>Examples of </a:t>
            </a:r>
            <a:r>
              <a:rPr lang="en-US" dirty="0" smtClean="0">
                <a:latin typeface="Algerian" panose="04020705040A02060702" pitchFamily="82" charset="0"/>
              </a:rPr>
              <a:t>competitive </a:t>
            </a:r>
            <a:r>
              <a:rPr lang="en-US" dirty="0">
                <a:latin typeface="Algerian" panose="04020705040A02060702" pitchFamily="82" charset="0"/>
              </a:rPr>
              <a:t>juggling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0812" y="1974791"/>
            <a:ext cx="4977104" cy="4470400"/>
          </a:xfrm>
        </p:spPr>
        <p:txBody>
          <a:bodyPr/>
          <a:lstStyle/>
          <a:p>
            <a:r>
              <a:rPr lang="en-US" dirty="0"/>
              <a:t>Practice days on end</a:t>
            </a:r>
          </a:p>
          <a:p>
            <a:r>
              <a:rPr lang="en-US" dirty="0"/>
              <a:t>Full commitment</a:t>
            </a:r>
          </a:p>
          <a:p>
            <a:r>
              <a:rPr lang="en-US" dirty="0"/>
              <a:t>A whole lot of competition</a:t>
            </a:r>
          </a:p>
          <a:p>
            <a:r>
              <a:rPr lang="en-US" dirty="0"/>
              <a:t>Athletic training</a:t>
            </a:r>
          </a:p>
          <a:p>
            <a:r>
              <a:rPr lang="en-US" dirty="0"/>
              <a:t>World Records!</a:t>
            </a:r>
          </a:p>
          <a:p>
            <a:r>
              <a:rPr lang="en-US" dirty="0"/>
              <a:t>Have a hardcore band (Obviously!)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182747B-BF56-40D3-A850-4F80CCD19C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954" y="304801"/>
            <a:ext cx="3048000" cy="2812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118623-6275-4F8A-B709-B6C01BD43C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862" y="2895600"/>
            <a:ext cx="2756511" cy="37321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D662F0-41EF-42ED-914E-09C6661D64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" t="-1" b="107"/>
          <a:stretch/>
        </p:blipFill>
        <p:spPr>
          <a:xfrm>
            <a:off x="5713412" y="227316"/>
            <a:ext cx="2843679" cy="22834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4C3D5F-318A-4BF1-9D28-956A1F2B5D5D}"/>
              </a:ext>
            </a:extLst>
          </p:cNvPr>
          <p:cNvCxnSpPr/>
          <p:nvPr/>
        </p:nvCxnSpPr>
        <p:spPr>
          <a:xfrm>
            <a:off x="570035" y="1635061"/>
            <a:ext cx="4554799" cy="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D89C6CDF-D757-4508-A43A-80623CA43D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9" t="-428" r="11312" b="428"/>
          <a:stretch/>
        </p:blipFill>
        <p:spPr>
          <a:xfrm>
            <a:off x="8745380" y="3429000"/>
            <a:ext cx="3209148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9308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6A350F4-32E0-47D8-90C6-46FF8E56050C}"/>
              </a:ext>
            </a:extLst>
          </p:cNvPr>
          <p:cNvSpPr/>
          <p:nvPr/>
        </p:nvSpPr>
        <p:spPr>
          <a:xfrm>
            <a:off x="0" y="2209800"/>
            <a:ext cx="12188825" cy="2895600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58D7F15-910A-4AF7-8FAD-FCF7620EA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162" y="487485"/>
            <a:ext cx="10360501" cy="1219200"/>
          </a:xfrm>
        </p:spPr>
        <p:txBody>
          <a:bodyPr/>
          <a:lstStyle/>
          <a:p>
            <a:pPr algn="ctr"/>
            <a:r>
              <a:rPr lang="en-US" dirty="0">
                <a:latin typeface="Algerian" panose="04020705040A02060702" pitchFamily="82" charset="0"/>
              </a:rPr>
              <a:t>SO which would you rather be?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616EB2-73F8-4D32-AF03-ED8560FAC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2566" y="1639893"/>
            <a:ext cx="4977104" cy="914400"/>
          </a:xfrm>
        </p:spPr>
        <p:txBody>
          <a:bodyPr/>
          <a:lstStyle/>
          <a:p>
            <a:pPr algn="ctr"/>
            <a:r>
              <a:rPr lang="en-US" dirty="0"/>
              <a:t>A fun hobbyist?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283D8C6-F06F-42DE-81F0-D179E42915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362200"/>
            <a:ext cx="4570413" cy="2590800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41A60A-FEBB-41F5-936C-BE9786ADE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52856" y="1639894"/>
            <a:ext cx="6780451" cy="914400"/>
          </a:xfrm>
        </p:spPr>
        <p:txBody>
          <a:bodyPr/>
          <a:lstStyle/>
          <a:p>
            <a:pPr algn="ctr"/>
            <a:r>
              <a:rPr lang="en-US" dirty="0"/>
              <a:t>Hardcore competitive sport?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700E0F9-3D00-4A5B-A9EC-9B8828FE49B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726" y="2362200"/>
            <a:ext cx="3758985" cy="25908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876EE5-4E81-47D3-980E-9DF63D1D17FD}"/>
              </a:ext>
            </a:extLst>
          </p:cNvPr>
          <p:cNvSpPr txBox="1"/>
          <p:nvPr/>
        </p:nvSpPr>
        <p:spPr>
          <a:xfrm>
            <a:off x="5817333" y="1857028"/>
            <a:ext cx="9906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OR A</a:t>
            </a:r>
          </a:p>
        </p:txBody>
      </p:sp>
    </p:spTree>
    <p:extLst>
      <p:ext uri="{BB962C8B-B14F-4D97-AF65-F5344CB8AC3E}">
        <p14:creationId xmlns:p14="http://schemas.microsoft.com/office/powerpoint/2010/main" val="402741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1146265-823B-4F5B-8D20-A0C8B496D8C0}"/>
              </a:ext>
            </a:extLst>
          </p:cNvPr>
          <p:cNvSpPr/>
          <p:nvPr/>
        </p:nvSpPr>
        <p:spPr>
          <a:xfrm>
            <a:off x="0" y="2209800"/>
            <a:ext cx="12188825" cy="2895600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D85E587-22E6-4C75-9306-AE8C7CA4E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1612" y="2895600"/>
            <a:ext cx="10360501" cy="1219200"/>
          </a:xfrm>
        </p:spPr>
        <p:txBody>
          <a:bodyPr/>
          <a:lstStyle/>
          <a:p>
            <a:r>
              <a:rPr lang="en-US" dirty="0"/>
              <a:t>The end…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B356915-FBD6-404C-8D40-FBDE7CA09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896" y="2743200"/>
            <a:ext cx="2943225" cy="3962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A9E897C-A09B-4B02-9093-C44CAEA90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131" y="3223895"/>
            <a:ext cx="2227263" cy="17818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6A0F9B1-9D0B-4C70-830D-35E42F7B0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6" y="2857500"/>
            <a:ext cx="23812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75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Red Radial 16x9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4895.potx" id="{50B211C3-0308-4A23-B662-EA2AE6F4DF70}" vid="{1581190B-70AB-4E5E-B6DA-D42AF0078983}"/>
    </a:ext>
  </a:extLst>
</a:theme>
</file>

<file path=ppt/theme/theme2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radial lines presentation (widescreen)</Template>
  <TotalTime>211</TotalTime>
  <Words>195</Words>
  <Application>Microsoft Office PowerPoint</Application>
  <PresentationFormat>Custom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Algerian</vt:lpstr>
      <vt:lpstr>Arial</vt:lpstr>
      <vt:lpstr>Bodoni MT Black</vt:lpstr>
      <vt:lpstr>Book Antiqua</vt:lpstr>
      <vt:lpstr>Browallia New</vt:lpstr>
      <vt:lpstr>Cambria</vt:lpstr>
      <vt:lpstr>Red Radial 16x9</vt:lpstr>
      <vt:lpstr>The comparison between competitive Juggling &amp; recreational juggling</vt:lpstr>
      <vt:lpstr>competitive juggling </vt:lpstr>
      <vt:lpstr>recreational juggling</vt:lpstr>
      <vt:lpstr>Examples of  recreational juggling</vt:lpstr>
      <vt:lpstr>Examples of competitive juggling </vt:lpstr>
      <vt:lpstr>SO which would you rather be?</vt:lpstr>
      <vt:lpstr>The end…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comparison between competitive Juggling &amp;</dc:title>
  <dc:creator>Rothrock, Dominic</dc:creator>
  <cp:lastModifiedBy>Rothrock, Dominic</cp:lastModifiedBy>
  <cp:revision>11</cp:revision>
  <dcterms:created xsi:type="dcterms:W3CDTF">2019-05-28T13:22:06Z</dcterms:created>
  <dcterms:modified xsi:type="dcterms:W3CDTF">2019-05-29T12:41:10Z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